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" name="Google Shape;3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ayout with centered title and subtitle placeholders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09/13/2018</a:t>
            </a:r>
            <a:endParaRPr/>
          </a:p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Ms. Silica Kole CSE BVCOE</a:t>
            </a:r>
            <a:endParaRPr/>
          </a:p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" name="Google Shape;36;p4"/>
          <p:cNvSpPr txBox="1"/>
          <p:nvPr>
            <p:ph type="ctrTitle"/>
          </p:nvPr>
        </p:nvSpPr>
        <p:spPr>
          <a:xfrm>
            <a:off x="6858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Lecture 1</a:t>
            </a:r>
            <a:b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 to Computer Graphics</a:t>
            </a:r>
            <a:endParaRPr/>
          </a:p>
        </p:txBody>
      </p:sp>
      <p:sp>
        <p:nvSpPr>
          <p:cNvPr id="37" name="Google Shape;37;p4"/>
          <p:cNvSpPr txBox="1"/>
          <p:nvPr>
            <p:ph idx="1" type="subTitle"/>
          </p:nvPr>
        </p:nvSpPr>
        <p:spPr>
          <a:xfrm>
            <a:off x="1066800" y="1295400"/>
            <a:ext cx="7315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graphics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are pictures and movies created using computers - usually referring to image data created by a computer specifically with help from specialized graphical hardware and software. 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2968625"/>
            <a:ext cx="3733800" cy="28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09/13/2018</a:t>
            </a:r>
            <a:endParaRPr/>
          </a:p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Ms. Silica Kole CSE BVCOE</a:t>
            </a:r>
            <a:endParaRPr/>
          </a:p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" name="Google Shape;46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Applications of Computer Graphics</a:t>
            </a:r>
            <a:endParaRPr/>
          </a:p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Paint programs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Illustration/design programs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Animation software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 software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Desktop publishing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applications that support graphics require a powerful CPU and a large amount of memory. Many graphics applications— This is true of all three-dimensional computer graphics applications.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addition to the CPU and memory, graphics software requires a graphics monitor and support for one of the many graphics standards. Most PC programs, for instance, require VGA graphics.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09/13/2018</a:t>
            </a:r>
            <a:endParaRPr/>
          </a:p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Ms. Silica Kole CSE BVCOE</a:t>
            </a:r>
            <a:endParaRPr/>
          </a:p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" name="Google Shape;55;p6"/>
          <p:cNvSpPr txBox="1"/>
          <p:nvPr>
            <p:ph type="title"/>
          </p:nvPr>
        </p:nvSpPr>
        <p:spPr>
          <a:xfrm>
            <a:off x="457200" y="274637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Refresh Cathode-Ray Tubes</a:t>
            </a:r>
            <a:endParaRPr/>
          </a:p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057400"/>
            <a:ext cx="6705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09/13/2018</a:t>
            </a:r>
            <a:endParaRPr/>
          </a:p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Ms. Silica Kole CSE BVCOE</a:t>
            </a:r>
            <a:endParaRPr/>
          </a:p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" name="Google Shape;65;p7"/>
          <p:cNvSpPr txBox="1"/>
          <p:nvPr>
            <p:ph idx="1" type="body"/>
          </p:nvPr>
        </p:nvSpPr>
        <p:spPr>
          <a:xfrm>
            <a:off x="457200" y="228600"/>
            <a:ext cx="8229600" cy="589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Components of an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electron gun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a CRT are heated metal cathode and control grid.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Intensity of the electron beam is controlled by setting voltage levels on the control grid.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Amount of light emitted by the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phosphor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coating depends on the number of electrons striking the screen. Brightness of display can be controlled by varying voltage.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Focusing system is needed.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Focusing, deflection of the electron beam can be controlled either with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electric fields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with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magnetic fields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Spots of light are produced on the screen by the transfer of the CRT beam energy to the phosphor.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kind of phosphors are available depending on their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persistence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(characteristic)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09/13/2018</a:t>
            </a:r>
            <a:endParaRPr/>
          </a:p>
        </p:txBody>
      </p:sp>
      <p:sp>
        <p:nvSpPr>
          <p:cNvPr id="71" name="Google Shape;71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Ms. Silica Kole CSE BVCOE</a:t>
            </a:r>
            <a:endParaRPr/>
          </a:p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3" name="Google Shape;73;p8"/>
          <p:cNvSpPr txBox="1"/>
          <p:nvPr>
            <p:ph type="title"/>
          </p:nvPr>
        </p:nvSpPr>
        <p:spPr>
          <a:xfrm>
            <a:off x="457200" y="30480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Types of Scans</a:t>
            </a:r>
            <a:endParaRPr/>
          </a:p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Raster Scan Displays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Picture definition is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stored in a memory area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refresh buffer or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 buffer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is painted on the screen per row, they called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 line.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system with 24 bits per pixel and a screen resolution of 1024 by 1024 requires 3MB of frame buffer. Frame buffer with scan info is called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bitmap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Multiple type of pixels in a sytem are called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pixmap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1524000"/>
            <a:ext cx="31242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09/13/2018</a:t>
            </a:r>
            <a:endParaRPr/>
          </a:p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Ms. Silica Kole CSE BVCOE</a:t>
            </a:r>
            <a:endParaRPr/>
          </a:p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3" name="Google Shape;83;p9"/>
          <p:cNvSpPr txBox="1"/>
          <p:nvPr>
            <p:ph idx="1" type="body"/>
          </p:nvPr>
        </p:nvSpPr>
        <p:spPr>
          <a:xfrm>
            <a:off x="457200" y="457200"/>
            <a:ext cx="83058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Random-Scan Display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operated as a random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 display unit, a CRT has the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Electron beam is directed only to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parts of the screen where 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Picture is to drawn.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Randon scan displays are also called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 scan displays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quality vector systems are capable of handling approximately 1,00,000 short lines.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Random-scan systems are designed for line drawing applications and can not display shaded scenes.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display has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resolution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than raster scan system.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scan produces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smooth lines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raster scan produces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jagged lines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84" name="Google Shape;8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1143000"/>
            <a:ext cx="35623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09/13/2018</a:t>
            </a:r>
            <a:endParaRPr/>
          </a:p>
        </p:txBody>
      </p:sp>
      <p:sp>
        <p:nvSpPr>
          <p:cNvPr id="90" name="Google Shape;9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Ms. Silica Kole CSE BVCOE</a:t>
            </a:r>
            <a:endParaRPr/>
          </a:p>
        </p:txBody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2" name="Google Shape;92;p10"/>
          <p:cNvSpPr txBox="1"/>
          <p:nvPr>
            <p:ph idx="1" type="body"/>
          </p:nvPr>
        </p:nvSpPr>
        <p:spPr>
          <a:xfrm>
            <a:off x="609600" y="304800"/>
            <a:ext cx="8534400" cy="5821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Shadow Mask CRT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Shadow mask methods are commonly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in raster-scan systems (including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 TV) because they produce a much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Wider range of colors than beam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penetration method. A shadow mask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CRT has three phosphor color dots at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pixel position. One phosphor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dot emits a red light, another emits green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light and third emits a blue light. Three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Electron guns are there one for each color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800" y="1828800"/>
            <a:ext cx="36576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