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Lempel-Ziv Coding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609600" y="1219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95400"/>
            <a:ext cx="7583487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62000"/>
            <a:ext cx="8229600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7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62000"/>
            <a:ext cx="8153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lempel ziv coding example"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81000"/>
            <a:ext cx="8001000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