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09/13/2018</a:t>
            </a:r>
            <a:endParaRPr/>
          </a:p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Ms. Silica Kole CSE BVCOE</a:t>
            </a:r>
            <a:endParaRPr/>
          </a:p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" name="Google Shape;35;p4"/>
          <p:cNvSpPr txBox="1"/>
          <p:nvPr>
            <p:ph type="ctrTitle"/>
          </p:nvPr>
        </p:nvSpPr>
        <p:spPr>
          <a:xfrm>
            <a:off x="381000" y="3048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Lecture 2</a:t>
            </a:r>
            <a:b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Digital Differential Analyser Line</a:t>
            </a: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Drawing</a:t>
            </a: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/>
          </a:p>
        </p:txBody>
      </p:sp>
      <p:sp>
        <p:nvSpPr>
          <p:cNvPr id="36" name="Google Shape;36;p4"/>
          <p:cNvSpPr txBox="1"/>
          <p:nvPr>
            <p:ph idx="1" type="subTitle"/>
          </p:nvPr>
        </p:nvSpPr>
        <p:spPr>
          <a:xfrm>
            <a:off x="533400" y="13716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1: Enter the coordinates of a line x1, x2, y1, y2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2: Calculate slope of line as per m=(y2-y1)/(x2-x1)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 Check if slope m is &lt;=1 or &gt;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4: if m &lt;=1 then,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Xnew=X1+1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Ynew=Y1+m(rounded off)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 goes on till (x2-x1) times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5: if m &gt; 1 then,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Xnew=X1+1/m (rounded off)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Ynew=Y1+1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 goes on till (y2-y1) times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09/13/2018</a:t>
            </a:r>
            <a:endParaRPr/>
          </a:p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Ms. Silica Kole CSE BVCOE</a:t>
            </a:r>
            <a:endParaRPr/>
          </a:p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457200" y="381000"/>
            <a:ext cx="8229600" cy="574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of DDA line drawing Algorithm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Faster method of calculating pixel positions than direct use of line equation y=mx+b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Disadvantages of DDA line drawing Algorithm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accumulation of round off error in successive additions of the floating point increment cause the calculated pixel positions to drift away from true line.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Rounding operations and floating point arithmetic calculations are still time consuming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09/13/2018</a:t>
            </a:r>
            <a:endParaRPr/>
          </a:p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Ms. Silica Kole CSE BVCOE</a:t>
            </a:r>
            <a:endParaRPr/>
          </a:p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457200" y="533400"/>
            <a:ext cx="8229600" cy="559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75" y="46037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09/13/2018</a:t>
            </a:r>
            <a:endParaRPr/>
          </a:p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Ms. Silica Kole CSE BVCOE</a:t>
            </a:r>
            <a:endParaRPr/>
          </a:p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457200" y="533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of Floor function/Ceiling Function during Coding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say y coordinate entered is 2.2, the calculated slope is 0.6 so the coordinate of plotted y pixel is 2.2+0.6 = 2.8 which has to be rounded off to 3 to plot the pixel on screen. But by default it becomes 2 after fraction part is eliminated.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do effective round off add 0.5 extra to the y coordinate so 2.2+0.5 +0.6(m) =3.3, now after fraction part elimination plotted y pixel becomes 3.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09/13/2018</a:t>
            </a:r>
            <a:endParaRPr/>
          </a:p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Ms. Silica Kole CSE BVCOE</a:t>
            </a:r>
            <a:endParaRPr/>
          </a:p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9" name="Google Shape;69;p8"/>
          <p:cNvSpPr txBox="1"/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Bresenham’s Line Drawing Algorithm for m&lt;1</a:t>
            </a:r>
            <a:endParaRPr/>
          </a:p>
        </p:txBody>
      </p:sp>
      <p:sp>
        <p:nvSpPr>
          <p:cNvPr id="70" name="Google Shape;70;p8"/>
          <p:cNvSpPr txBox="1"/>
          <p:nvPr>
            <p:ph idx="1" type="body"/>
          </p:nvPr>
        </p:nvSpPr>
        <p:spPr>
          <a:xfrm>
            <a:off x="457200" y="1066800"/>
            <a:ext cx="8229600" cy="5059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1: Input the two line endpoints and store the left endpoints in (x1, y1)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2: Plot the first point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 Calculate dx and dy i.e (x2-x1) and (y2-y1) and obtain the starting value of the decision parameter 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p=2dy-dx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4:  if p&lt;0, next plotted point is (x(last)+1,y(last)) and 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p=last p+2dy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else (p&gt;0) next plotted point is (x(last)+1,y(last)+1) and 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p=last p+2dy-2dx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5: Repeat the whole procedure dx times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09/13/2018</a:t>
            </a:r>
            <a:endParaRPr/>
          </a:p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Ms. Silica Kole CSE BVCOE</a:t>
            </a:r>
            <a:endParaRPr/>
          </a:p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8" name="Google Shape;78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