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Lecture 3</a:t>
            </a:r>
            <a:b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Properties of a Circle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 is symmetric all over, 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on its circumference lies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equidistant from its centre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this property and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 of a circle,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(x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y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3000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3000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 drawing Algorithms can be developed like Midpoint circle drawing algorithm and Bresenham’s Circle drawing Algorithm</a:t>
            </a:r>
            <a:endParaRPr/>
          </a:p>
        </p:txBody>
      </p:sp>
      <p:pic>
        <p:nvPicPr>
          <p:cNvPr descr="circle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838200"/>
            <a:ext cx="38195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Mid Point Circle Drawing Algorithm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685800"/>
            <a:ext cx="8229600" cy="544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Input the Radius r and centre (x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so first coordinates 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(x,y)=(0,r)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Calculate the initial value of decision parameter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p=1-r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if (p&lt;=0), next coordinates 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(x+1,y)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p= old p + 2x(last x)+3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if (p&gt;0), next coordinates 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(x+1,y-1)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p=old p+ 2x(last x)-2y(last y)+5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 Determine symmetry points to the other 7 octants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Repeat the above steps till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[x(original)&lt;=y(original)]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Octants of a circle 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ircle_generation"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828800"/>
            <a:ext cx="43053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Bresenham’s Circle Drawing Algorithm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457200" y="685800"/>
            <a:ext cx="8229600" cy="544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Input the Radius r and centre (x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so first coordinates 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(x,y)=(0,r)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Calculate the initial value of decision parameter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p=3-2r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if (p&lt;=0), next coordinates 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(x+1,y)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p= old p + 4x(last x)+6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if (p&gt;0), next coordinates 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(x+1,y-1)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p=old p+ 4(x-y)last+10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 Determine symmetry points to the other 7 octants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Repeat the above steps till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[x(original)&lt;=y(original)]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computer-graphics-bresenhams-line-drawing-algorithm-mid-point-circle-algorithm-28-638"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85800"/>
            <a:ext cx="7391400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computer-graphics-bresenhams-line-drawing-algorithm-mid-point-circle-algorithm-24-638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914400"/>
            <a:ext cx="716280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