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304800" y="228600"/>
            <a:ext cx="8458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Dimensional Transformations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  x’=x + tx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y’=y + 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tx and ty are translation factors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        x’=x * sx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y’=y * sy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tx and ty are translation factors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      x’=xcos@ + ysin@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y’=xsin@ - ycos@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@ is the rotation angle of the given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6858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2D Transformation in Homogenous Notation</a:t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6294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3048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"/>
            <a:ext cx="7772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304800"/>
            <a:ext cx="8229600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Transformation in Homogenous Notation</a:t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772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