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838200" y="228600"/>
            <a:ext cx="7620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Viewing &amp; Clipping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828800"/>
            <a:ext cx="65532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Cohen-Sutherland Clipping Algorithm</a:t>
            </a:r>
            <a:endParaRPr/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371600"/>
            <a:ext cx="66294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Clipping terminologies</a:t>
            </a:r>
            <a:endParaRPr/>
          </a:p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9906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the whole picture is known as window before cropping/clipping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Viewport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the clipping/cropping frame is known as viewport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Visible lines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points/lines/entities lies within the viewport hence no clipping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Invisible lines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points/lines/entities lies outside  the viewport hence no clipping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Intersected lines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points/lines/entities lies on the viewport hence definitely clipping is needed.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Cohen-Sutherland Clipping Algorithm for intersecting lines</a:t>
            </a:r>
            <a:endParaRPr/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left window edge, intersection point will be (x</a:t>
            </a:r>
            <a:r>
              <a:rPr b="1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y=m(x</a:t>
            </a:r>
            <a:r>
              <a:rPr b="1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-x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)+y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 not equal to infinity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right window edge, intersection point will be (x</a:t>
            </a:r>
            <a:r>
              <a:rPr b="1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y=m(x</a:t>
            </a:r>
            <a:r>
              <a:rPr b="1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-x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)+y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 not equal to infinity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top window edge, intersection point will be (x,y</a:t>
            </a:r>
            <a:r>
              <a:rPr b="1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x=x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+(1/m)(y</a:t>
            </a:r>
            <a:r>
              <a:rPr b="1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-y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m not equal to zero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bottom window edge, intersection point will be (x,y</a:t>
            </a:r>
            <a:r>
              <a:rPr b="1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x=x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+(1/m)(y</a:t>
            </a:r>
            <a:r>
              <a:rPr b="1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-y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m not equal to zero</a:t>
            </a:r>
            <a:endParaRPr/>
          </a:p>
          <a:p>
            <a:pPr indent="-1651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57200" y="381000"/>
            <a:ext cx="8229600" cy="574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above equations: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 is the x value of the left edge of clipping window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is the x value of the right edge of the clipping 	window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baseline="-2500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is the y value of the bottom edge of clipping window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baseline="-2500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is the y value of the top edge of the clipping window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baseline="-2500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Acceptable values of x and y are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&lt;= x &lt;=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and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baseline="-2500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&lt;= y &lt;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baseline="-2500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