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457200" y="457200"/>
            <a:ext cx="8229600" cy="566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Of a Bezier Curve</a:t>
            </a:r>
            <a:endParaRPr/>
          </a:p>
        </p:txBody>
      </p:sp>
      <p:pic>
        <p:nvPicPr>
          <p:cNvPr descr="Image result for properties of a bezier curve"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47800"/>
            <a:ext cx="80010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838200" y="609600"/>
            <a:ext cx="76962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bezier curve" id="91" name="Google Shape;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838200"/>
            <a:ext cx="7010400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roperties of a bezier curve" id="92" name="Google Shape;9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600" y="5181600"/>
            <a:ext cx="48768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Equation of a Bezier Curve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57200" y="12192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bezier curve"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676400"/>
            <a:ext cx="65532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bezier curve"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762000"/>
            <a:ext cx="279082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ezier curve" id="105" name="Google Shape;10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800" y="685800"/>
            <a:ext cx="34290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ezier curve" id="106" name="Google Shape;10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0" y="3200400"/>
            <a:ext cx="45720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57200" y="381000"/>
            <a:ext cx="8229600" cy="5745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properties of a bezier curve"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8600"/>
            <a:ext cx="9144000" cy="63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457200" y="762000"/>
            <a:ext cx="8229600" cy="536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properties of a bezier curve"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609600"/>
            <a:ext cx="8763000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