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457200"/>
            <a:ext cx="7772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Lecture 6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ionship between planar geometric projections"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838200"/>
            <a:ext cx="82296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04800"/>
            <a:ext cx="8153400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types of projections in computer graphics"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04800"/>
            <a:ext cx="8153400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types of projections in computer graphics"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219200"/>
            <a:ext cx="64008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oblique projections in computer graphics"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oblique projections in computer graphics"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457200"/>
            <a:ext cx="7620000" cy="54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04800"/>
            <a:ext cx="8382000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erspective projections in computer graphics"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0" y="457200"/>
            <a:ext cx="7239000" cy="55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