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6858000" cx="9144000"/>
  <p:notesSz cx="6858000" cy="9144000"/>
  <p:embeddedFontLst>
    <p:embeddedFont>
      <p:font typeface="Arimo"/>
      <p:regular r:id="rId46"/>
      <p:bold r:id="rId47"/>
      <p:italic r:id="rId48"/>
      <p:boldItalic r:id="rId49"/>
    </p:embeddedFont>
    <p:embeddedFont>
      <p:font typeface="Century Gothic"/>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Arimo-regular.fntdata"/><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Arimo-italic.fntdata"/><Relationship Id="rId47" Type="http://schemas.openxmlformats.org/officeDocument/2006/relationships/font" Target="fonts/Arimo-bold.fntdata"/><Relationship Id="rId49" Type="http://schemas.openxmlformats.org/officeDocument/2006/relationships/font" Target="fonts/Arim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CenturyGothic-bold.fntdata"/><Relationship Id="rId50" Type="http://schemas.openxmlformats.org/officeDocument/2006/relationships/font" Target="fonts/CenturyGothic-regular.fntdata"/><Relationship Id="rId53" Type="http://schemas.openxmlformats.org/officeDocument/2006/relationships/font" Target="fonts/CenturyGothic-boldItalic.fntdata"/><Relationship Id="rId52" Type="http://schemas.openxmlformats.org/officeDocument/2006/relationships/font" Target="fonts/CenturyGothic-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1"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1"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1"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1"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1"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1"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1"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1"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1"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1"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1"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1"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1"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1"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1"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1"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1"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1"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1"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1"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1"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1"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1"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1"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1"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1"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1"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1" lang="en-US" sz="2400" u="none" cap="none" strike="noStrike">
                <a:solidFill>
                  <a:srgbClr val="000000"/>
                </a:solidFill>
                <a:latin typeface="Arial"/>
                <a:ea typeface="Arial"/>
                <a:cs typeface="Arial"/>
                <a:sym typeface="Arial"/>
              </a:rPr>
              <a:t>‹#›</a:t>
            </a:fld>
            <a:endParaRPr/>
          </a:p>
        </p:txBody>
      </p:sp>
      <p:sp>
        <p:nvSpPr>
          <p:cNvPr id="93" name="Google Shape;9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1" lang="en-US" sz="2400" u="none">
                <a:solidFill>
                  <a:srgbClr val="000000"/>
                </a:solidFill>
                <a:latin typeface="Arial"/>
                <a:ea typeface="Arial"/>
                <a:cs typeface="Arial"/>
                <a:sym typeface="Arial"/>
              </a:rPr>
              <a:t>‹#›</a:t>
            </a:fld>
            <a:endParaRPr/>
          </a:p>
        </p:txBody>
      </p:sp>
      <p:sp>
        <p:nvSpPr>
          <p:cNvPr id="201" name="Google Shape;20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0" y="2514600"/>
            <a:ext cx="9144000" cy="10668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500" u="none" cap="none" strike="noStrike">
                <a:solidFill>
                  <a:srgbClr val="053667"/>
                </a:solidFill>
                <a:latin typeface="Georgia"/>
                <a:ea typeface="Georgia"/>
                <a:cs typeface="Georgia"/>
                <a:sym typeface="Georgia"/>
              </a:defRPr>
            </a:lvl1pPr>
            <a:lvl2pPr lvl="1"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2pPr>
            <a:lvl3pPr lvl="2"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3pPr>
            <a:lvl4pPr lvl="3"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4pPr>
            <a:lvl5pPr lvl="4"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5pPr>
            <a:lvl6pPr lvl="5"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6pPr>
            <a:lvl7pPr lvl="6"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7pPr>
            <a:lvl8pPr lvl="7"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8pPr>
            <a:lvl9pPr lvl="8"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9pPr>
          </a:lstStyle>
          <a:p/>
        </p:txBody>
      </p:sp>
      <p:sp>
        <p:nvSpPr>
          <p:cNvPr id="18" name="Google Shape;18;p2"/>
          <p:cNvSpPr txBox="1"/>
          <p:nvPr>
            <p:ph idx="10" type="dt"/>
          </p:nvPr>
        </p:nvSpPr>
        <p:spPr>
          <a:xfrm>
            <a:off x="658812" y="60960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9pPr>
          </a:lstStyle>
          <a:p/>
        </p:txBody>
      </p:sp>
      <p:sp>
        <p:nvSpPr>
          <p:cNvPr id="19" name="Google Shape;19;p2"/>
          <p:cNvSpPr txBox="1"/>
          <p:nvPr>
            <p:ph idx="11" type="ftr"/>
          </p:nvPr>
        </p:nvSpPr>
        <p:spPr>
          <a:xfrm>
            <a:off x="3097212" y="60960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9pPr>
          </a:lstStyle>
          <a:p/>
        </p:txBody>
      </p:sp>
      <p:sp>
        <p:nvSpPr>
          <p:cNvPr id="20" name="Google Shape;20;p2"/>
          <p:cNvSpPr txBox="1"/>
          <p:nvPr>
            <p:ph idx="12" type="sldNum"/>
          </p:nvPr>
        </p:nvSpPr>
        <p:spPr>
          <a:xfrm>
            <a:off x="6526212" y="60960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8" name="Shape 78"/>
        <p:cNvGrpSpPr/>
        <p:nvPr/>
      </p:nvGrpSpPr>
      <p:grpSpPr>
        <a:xfrm>
          <a:off x="0" y="0"/>
          <a:ext cx="0" cy="0"/>
          <a:chOff x="0" y="0"/>
          <a:chExt cx="0" cy="0"/>
        </a:xfrm>
      </p:grpSpPr>
      <p:sp>
        <p:nvSpPr>
          <p:cNvPr id="79" name="Google Shape;79;p12"/>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1pPr>
            <a:lvl2pPr lvl="1"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2pPr>
            <a:lvl3pPr lvl="2"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3pPr>
            <a:lvl4pPr lvl="3"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4pPr>
            <a:lvl5pPr lvl="4"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5pPr>
            <a:lvl6pPr lvl="5"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6pPr>
            <a:lvl7pPr lvl="6"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7pPr>
            <a:lvl8pPr lvl="7"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8pPr>
            <a:lvl9pPr lvl="8"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9pPr>
          </a:lstStyle>
          <a:p/>
        </p:txBody>
      </p:sp>
      <p:sp>
        <p:nvSpPr>
          <p:cNvPr id="80" name="Google Shape;80;p12"/>
          <p:cNvSpPr txBox="1"/>
          <p:nvPr>
            <p:ph idx="1" type="body"/>
          </p:nvPr>
        </p:nvSpPr>
        <p:spPr>
          <a:xfrm>
            <a:off x="533400" y="1066800"/>
            <a:ext cx="3935413" cy="49530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Century Gothic"/>
              <a:buChar char="•"/>
              <a:defRPr sz="2800">
                <a:solidFill>
                  <a:schemeClr val="dk1"/>
                </a:solidFill>
                <a:latin typeface="Century Gothic"/>
                <a:ea typeface="Century Gothic"/>
                <a:cs typeface="Century Gothic"/>
                <a:sym typeface="Century Gothic"/>
              </a:defRPr>
            </a:lvl1pPr>
            <a:lvl2pPr indent="-381000" lvl="1" marL="914400" marR="0" rtl="0" algn="l">
              <a:spcBef>
                <a:spcPts val="480"/>
              </a:spcBef>
              <a:spcAft>
                <a:spcPts val="0"/>
              </a:spcAft>
              <a:buClr>
                <a:schemeClr val="dk1"/>
              </a:buClr>
              <a:buSzPts val="2400"/>
              <a:buFont typeface="Century Gothic"/>
              <a:buChar char="•"/>
              <a:defRPr b="0" i="0" sz="2400" u="none" cap="none" strike="noStrike">
                <a:solidFill>
                  <a:schemeClr val="dk1"/>
                </a:solidFill>
                <a:latin typeface="Century Gothic"/>
                <a:ea typeface="Century Gothic"/>
                <a:cs typeface="Century Gothic"/>
                <a:sym typeface="Century Gothic"/>
              </a:defRPr>
            </a:lvl2pPr>
            <a:lvl3pPr indent="-355600" lvl="2" marL="1371600" marR="0" rtl="0" algn="l">
              <a:spcBef>
                <a:spcPts val="400"/>
              </a:spcBef>
              <a:spcAft>
                <a:spcPts val="0"/>
              </a:spcAft>
              <a:buClr>
                <a:schemeClr val="dk1"/>
              </a:buClr>
              <a:buSzPts val="2000"/>
              <a:buFont typeface="Century Gothic"/>
              <a:buChar char="•"/>
              <a:defRPr b="0" i="0" sz="2000" u="none" cap="none" strike="noStrike">
                <a:solidFill>
                  <a:schemeClr val="dk1"/>
                </a:solidFill>
                <a:latin typeface="Century Gothic"/>
                <a:ea typeface="Century Gothic"/>
                <a:cs typeface="Century Gothic"/>
                <a:sym typeface="Century Gothic"/>
              </a:defRPr>
            </a:lvl3pPr>
            <a:lvl4pPr indent="-342900" lvl="3" marL="1828800" marR="0" rtl="0" algn="l">
              <a:spcBef>
                <a:spcPts val="360"/>
              </a:spcBef>
              <a:spcAft>
                <a:spcPts val="0"/>
              </a:spcAft>
              <a:buClr>
                <a:schemeClr val="dk1"/>
              </a:buClr>
              <a:buSzPts val="1800"/>
              <a:buFont typeface="Century Gothic"/>
              <a:buChar char="•"/>
              <a:defRPr b="0" i="0" sz="1800" u="none" cap="none" strike="noStrike">
                <a:solidFill>
                  <a:schemeClr val="dk1"/>
                </a:solidFill>
                <a:latin typeface="Century Gothic"/>
                <a:ea typeface="Century Gothic"/>
                <a:cs typeface="Century Gothic"/>
                <a:sym typeface="Century Gothic"/>
              </a:defRPr>
            </a:lvl4pPr>
            <a:lvl5pPr indent="-342900" lvl="4" marL="2286000" marR="0" rtl="0" algn="l">
              <a:spcBef>
                <a:spcPts val="360"/>
              </a:spcBef>
              <a:spcAft>
                <a:spcPts val="0"/>
              </a:spcAft>
              <a:buClr>
                <a:schemeClr val="dk1"/>
              </a:buClr>
              <a:buSzPts val="1800"/>
              <a:buFont typeface="Century Gothic"/>
              <a:buChar char="•"/>
              <a:defRPr b="0" i="0" sz="1800" u="none" cap="none" strike="noStrike">
                <a:solidFill>
                  <a:schemeClr val="dk1"/>
                </a:solidFill>
                <a:latin typeface="Century Gothic"/>
                <a:ea typeface="Century Gothic"/>
                <a:cs typeface="Century Gothic"/>
                <a:sym typeface="Century Gothic"/>
              </a:defRPr>
            </a:lvl5pPr>
            <a:lvl6pPr indent="-342900" lvl="5" marL="2743200" marR="0" rtl="0" algn="l">
              <a:spcBef>
                <a:spcPts val="360"/>
              </a:spcBef>
              <a:spcAft>
                <a:spcPts val="0"/>
              </a:spcAft>
              <a:buClr>
                <a:schemeClr val="dk1"/>
              </a:buClr>
              <a:buSzPts val="1800"/>
              <a:buFont typeface="Century Gothic"/>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spcBef>
                <a:spcPts val="360"/>
              </a:spcBef>
              <a:spcAft>
                <a:spcPts val="0"/>
              </a:spcAft>
              <a:buClr>
                <a:schemeClr val="dk1"/>
              </a:buClr>
              <a:buSzPts val="1800"/>
              <a:buFont typeface="Century Gothic"/>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spcBef>
                <a:spcPts val="360"/>
              </a:spcBef>
              <a:spcAft>
                <a:spcPts val="0"/>
              </a:spcAft>
              <a:buClr>
                <a:schemeClr val="dk1"/>
              </a:buClr>
              <a:buSzPts val="1800"/>
              <a:buFont typeface="Century Gothic"/>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spcBef>
                <a:spcPts val="360"/>
              </a:spcBef>
              <a:spcAft>
                <a:spcPts val="0"/>
              </a:spcAft>
              <a:buClr>
                <a:schemeClr val="dk1"/>
              </a:buClr>
              <a:buSzPts val="1800"/>
              <a:buFont typeface="Century Gothic"/>
              <a:buChar char="•"/>
              <a:defRPr b="0" i="0" sz="1800" u="none" cap="none" strike="noStrike">
                <a:solidFill>
                  <a:schemeClr val="dk1"/>
                </a:solidFill>
                <a:latin typeface="Century Gothic"/>
                <a:ea typeface="Century Gothic"/>
                <a:cs typeface="Century Gothic"/>
                <a:sym typeface="Century Gothic"/>
              </a:defRPr>
            </a:lvl9pPr>
          </a:lstStyle>
          <a:p/>
        </p:txBody>
      </p:sp>
      <p:sp>
        <p:nvSpPr>
          <p:cNvPr id="81" name="Google Shape;81;p12"/>
          <p:cNvSpPr txBox="1"/>
          <p:nvPr>
            <p:ph idx="2" type="body"/>
          </p:nvPr>
        </p:nvSpPr>
        <p:spPr>
          <a:xfrm>
            <a:off x="4621213" y="1066800"/>
            <a:ext cx="3937000" cy="49530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Century Gothic"/>
              <a:buChar char="•"/>
              <a:defRPr sz="2800">
                <a:solidFill>
                  <a:schemeClr val="dk1"/>
                </a:solidFill>
                <a:latin typeface="Century Gothic"/>
                <a:ea typeface="Century Gothic"/>
                <a:cs typeface="Century Gothic"/>
                <a:sym typeface="Century Gothic"/>
              </a:defRPr>
            </a:lvl1pPr>
            <a:lvl2pPr indent="-381000" lvl="1" marL="914400" marR="0" rtl="0" algn="l">
              <a:spcBef>
                <a:spcPts val="480"/>
              </a:spcBef>
              <a:spcAft>
                <a:spcPts val="0"/>
              </a:spcAft>
              <a:buClr>
                <a:schemeClr val="dk1"/>
              </a:buClr>
              <a:buSzPts val="2400"/>
              <a:buFont typeface="Century Gothic"/>
              <a:buChar char="•"/>
              <a:defRPr b="0" i="0" sz="2400" u="none" cap="none" strike="noStrike">
                <a:solidFill>
                  <a:schemeClr val="dk1"/>
                </a:solidFill>
                <a:latin typeface="Century Gothic"/>
                <a:ea typeface="Century Gothic"/>
                <a:cs typeface="Century Gothic"/>
                <a:sym typeface="Century Gothic"/>
              </a:defRPr>
            </a:lvl2pPr>
            <a:lvl3pPr indent="-355600" lvl="2" marL="1371600" marR="0" rtl="0" algn="l">
              <a:spcBef>
                <a:spcPts val="400"/>
              </a:spcBef>
              <a:spcAft>
                <a:spcPts val="0"/>
              </a:spcAft>
              <a:buClr>
                <a:schemeClr val="dk1"/>
              </a:buClr>
              <a:buSzPts val="2000"/>
              <a:buFont typeface="Century Gothic"/>
              <a:buChar char="•"/>
              <a:defRPr b="0" i="0" sz="2000" u="none" cap="none" strike="noStrike">
                <a:solidFill>
                  <a:schemeClr val="dk1"/>
                </a:solidFill>
                <a:latin typeface="Century Gothic"/>
                <a:ea typeface="Century Gothic"/>
                <a:cs typeface="Century Gothic"/>
                <a:sym typeface="Century Gothic"/>
              </a:defRPr>
            </a:lvl3pPr>
            <a:lvl4pPr indent="-342900" lvl="3" marL="1828800" marR="0" rtl="0" algn="l">
              <a:spcBef>
                <a:spcPts val="360"/>
              </a:spcBef>
              <a:spcAft>
                <a:spcPts val="0"/>
              </a:spcAft>
              <a:buClr>
                <a:schemeClr val="dk1"/>
              </a:buClr>
              <a:buSzPts val="1800"/>
              <a:buFont typeface="Century Gothic"/>
              <a:buChar char="•"/>
              <a:defRPr b="0" i="0" sz="1800" u="none" cap="none" strike="noStrike">
                <a:solidFill>
                  <a:schemeClr val="dk1"/>
                </a:solidFill>
                <a:latin typeface="Century Gothic"/>
                <a:ea typeface="Century Gothic"/>
                <a:cs typeface="Century Gothic"/>
                <a:sym typeface="Century Gothic"/>
              </a:defRPr>
            </a:lvl4pPr>
            <a:lvl5pPr indent="-342900" lvl="4" marL="2286000" marR="0" rtl="0" algn="l">
              <a:spcBef>
                <a:spcPts val="360"/>
              </a:spcBef>
              <a:spcAft>
                <a:spcPts val="0"/>
              </a:spcAft>
              <a:buClr>
                <a:schemeClr val="dk1"/>
              </a:buClr>
              <a:buSzPts val="1800"/>
              <a:buFont typeface="Century Gothic"/>
              <a:buChar char="•"/>
              <a:defRPr b="0" i="0" sz="1800" u="none" cap="none" strike="noStrike">
                <a:solidFill>
                  <a:schemeClr val="dk1"/>
                </a:solidFill>
                <a:latin typeface="Century Gothic"/>
                <a:ea typeface="Century Gothic"/>
                <a:cs typeface="Century Gothic"/>
                <a:sym typeface="Century Gothic"/>
              </a:defRPr>
            </a:lvl5pPr>
            <a:lvl6pPr indent="-342900" lvl="5" marL="2743200" marR="0" rtl="0" algn="l">
              <a:spcBef>
                <a:spcPts val="360"/>
              </a:spcBef>
              <a:spcAft>
                <a:spcPts val="0"/>
              </a:spcAft>
              <a:buClr>
                <a:schemeClr val="dk1"/>
              </a:buClr>
              <a:buSzPts val="1800"/>
              <a:buFont typeface="Century Gothic"/>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spcBef>
                <a:spcPts val="360"/>
              </a:spcBef>
              <a:spcAft>
                <a:spcPts val="0"/>
              </a:spcAft>
              <a:buClr>
                <a:schemeClr val="dk1"/>
              </a:buClr>
              <a:buSzPts val="1800"/>
              <a:buFont typeface="Century Gothic"/>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spcBef>
                <a:spcPts val="360"/>
              </a:spcBef>
              <a:spcAft>
                <a:spcPts val="0"/>
              </a:spcAft>
              <a:buClr>
                <a:schemeClr val="dk1"/>
              </a:buClr>
              <a:buSzPts val="1800"/>
              <a:buFont typeface="Century Gothic"/>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spcBef>
                <a:spcPts val="360"/>
              </a:spcBef>
              <a:spcAft>
                <a:spcPts val="0"/>
              </a:spcAft>
              <a:buClr>
                <a:schemeClr val="dk1"/>
              </a:buClr>
              <a:buSzPts val="1800"/>
              <a:buFont typeface="Century Gothic"/>
              <a:buChar char="•"/>
              <a:defRPr b="0" i="0" sz="1800" u="none" cap="none" strike="noStrike">
                <a:solidFill>
                  <a:schemeClr val="dk1"/>
                </a:solidFill>
                <a:latin typeface="Century Gothic"/>
                <a:ea typeface="Century Gothic"/>
                <a:cs typeface="Century Gothic"/>
                <a:sym typeface="Century Gothic"/>
              </a:defRPr>
            </a:lvl9pPr>
          </a:lstStyle>
          <a:p/>
        </p:txBody>
      </p:sp>
      <p:sp>
        <p:nvSpPr>
          <p:cNvPr id="82" name="Google Shape;82;p12"/>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1"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9pPr>
          </a:lstStyle>
          <a:p/>
        </p:txBody>
      </p:sp>
      <p:sp>
        <p:nvSpPr>
          <p:cNvPr id="83" name="Google Shape;83;p12"/>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1"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9pPr>
          </a:lstStyle>
          <a:p/>
        </p:txBody>
      </p:sp>
      <p:sp>
        <p:nvSpPr>
          <p:cNvPr id="84" name="Google Shape;84;p12"/>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5" name="Shape 85"/>
        <p:cNvGrpSpPr/>
        <p:nvPr/>
      </p:nvGrpSpPr>
      <p:grpSpPr>
        <a:xfrm>
          <a:off x="0" y="0"/>
          <a:ext cx="0" cy="0"/>
          <a:chOff x="0" y="0"/>
          <a:chExt cx="0" cy="0"/>
        </a:xfrm>
      </p:grpSpPr>
      <p:sp>
        <p:nvSpPr>
          <p:cNvPr id="86" name="Google Shape;86;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rgbClr val="DECC1E"/>
                </a:solidFill>
                <a:latin typeface="Georgia"/>
                <a:ea typeface="Georgia"/>
                <a:cs typeface="Georgia"/>
                <a:sym typeface="Georgia"/>
              </a:defRPr>
            </a:lvl1pPr>
            <a:lvl2pPr lvl="1"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2pPr>
            <a:lvl3pPr lvl="2"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3pPr>
            <a:lvl4pPr lvl="3"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4pPr>
            <a:lvl5pPr lvl="4"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5pPr>
            <a:lvl6pPr lvl="5"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6pPr>
            <a:lvl7pPr lvl="6"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7pPr>
            <a:lvl8pPr lvl="7"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8pPr>
            <a:lvl9pPr lvl="8"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9pPr>
          </a:lstStyle>
          <a:p/>
        </p:txBody>
      </p:sp>
      <p:sp>
        <p:nvSpPr>
          <p:cNvPr id="87" name="Google Shape;87;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dk1"/>
              </a:buClr>
              <a:buSzPts val="2000"/>
              <a:buFont typeface="Century Gothic"/>
              <a:buNone/>
              <a:defRPr sz="2000">
                <a:solidFill>
                  <a:schemeClr val="dk1"/>
                </a:solidFill>
                <a:latin typeface="Century Gothic"/>
                <a:ea typeface="Century Gothic"/>
                <a:cs typeface="Century Gothic"/>
                <a:sym typeface="Century Gothic"/>
              </a:defRPr>
            </a:lvl1pPr>
            <a:lvl2pPr indent="-228600" lvl="1" marL="914400" marR="0" rtl="0" algn="l">
              <a:spcBef>
                <a:spcPts val="360"/>
              </a:spcBef>
              <a:spcAft>
                <a:spcPts val="0"/>
              </a:spcAft>
              <a:buClr>
                <a:schemeClr val="dk1"/>
              </a:buClr>
              <a:buSzPts val="1800"/>
              <a:buFont typeface="Century Gothic"/>
              <a:buNone/>
              <a:defRPr b="0" i="0" sz="1800" u="none" cap="none" strike="noStrike">
                <a:solidFill>
                  <a:schemeClr val="dk1"/>
                </a:solidFill>
                <a:latin typeface="Century Gothic"/>
                <a:ea typeface="Century Gothic"/>
                <a:cs typeface="Century Gothic"/>
                <a:sym typeface="Century Gothic"/>
              </a:defRPr>
            </a:lvl2pPr>
            <a:lvl3pPr indent="-228600" lvl="2" marL="1371600" marR="0" rtl="0" algn="l">
              <a:spcBef>
                <a:spcPts val="320"/>
              </a:spcBef>
              <a:spcAft>
                <a:spcPts val="0"/>
              </a:spcAft>
              <a:buClr>
                <a:schemeClr val="dk1"/>
              </a:buClr>
              <a:buSzPts val="1600"/>
              <a:buFont typeface="Century Gothic"/>
              <a:buNone/>
              <a:defRPr b="0" i="0" sz="1600" u="none" cap="none" strike="noStrike">
                <a:solidFill>
                  <a:schemeClr val="dk1"/>
                </a:solidFill>
                <a:latin typeface="Century Gothic"/>
                <a:ea typeface="Century Gothic"/>
                <a:cs typeface="Century Gothic"/>
                <a:sym typeface="Century Gothic"/>
              </a:defRPr>
            </a:lvl3pPr>
            <a:lvl4pPr indent="-228600" lvl="3" marL="1828800" marR="0" rtl="0" algn="l">
              <a:spcBef>
                <a:spcPts val="28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4pPr>
            <a:lvl5pPr indent="-228600" lvl="4" marL="2286000" marR="0" rtl="0" algn="l">
              <a:spcBef>
                <a:spcPts val="28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5pPr>
            <a:lvl6pPr indent="-228600" lvl="5" marL="2743200" marR="0" rtl="0" algn="l">
              <a:spcBef>
                <a:spcPts val="28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6pPr>
            <a:lvl7pPr indent="-228600" lvl="6" marL="3200400" marR="0" rtl="0" algn="l">
              <a:spcBef>
                <a:spcPts val="28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7pPr>
            <a:lvl8pPr indent="-228600" lvl="7" marL="3657600" marR="0" rtl="0" algn="l">
              <a:spcBef>
                <a:spcPts val="28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8pPr>
            <a:lvl9pPr indent="-228600" lvl="8" marL="4114800" marR="0" rtl="0" algn="l">
              <a:spcBef>
                <a:spcPts val="28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9pPr>
          </a:lstStyle>
          <a:p/>
        </p:txBody>
      </p:sp>
      <p:sp>
        <p:nvSpPr>
          <p:cNvPr id="88" name="Google Shape;88;p13"/>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1"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9pPr>
          </a:lstStyle>
          <a:p/>
        </p:txBody>
      </p:sp>
      <p:sp>
        <p:nvSpPr>
          <p:cNvPr id="89" name="Google Shape;89;p13"/>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1"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9pPr>
          </a:lstStyle>
          <a:p/>
        </p:txBody>
      </p:sp>
      <p:sp>
        <p:nvSpPr>
          <p:cNvPr id="90" name="Google Shape;90;p13"/>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1pPr>
            <a:lvl2pPr lvl="1"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2pPr>
            <a:lvl3pPr lvl="2"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3pPr>
            <a:lvl4pPr lvl="3"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4pPr>
            <a:lvl5pPr lvl="4"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5pPr>
            <a:lvl6pPr lvl="5"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6pPr>
            <a:lvl7pPr lvl="6"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7pPr>
            <a:lvl8pPr lvl="7"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8pPr>
            <a:lvl9pPr lvl="8"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9pPr>
          </a:lstStyle>
          <a:p/>
        </p:txBody>
      </p:sp>
      <p:sp>
        <p:nvSpPr>
          <p:cNvPr id="30" name="Google Shape;30;p4"/>
          <p:cNvSpPr txBox="1"/>
          <p:nvPr>
            <p:ph idx="1" type="body"/>
          </p:nvPr>
        </p:nvSpPr>
        <p:spPr>
          <a:xfrm>
            <a:off x="533400" y="1066800"/>
            <a:ext cx="8024812" cy="49530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Century Gothic"/>
              <a:buChar char="•"/>
              <a:defRPr b="0" i="0" sz="2400" u="none" cap="none" strike="noStrike">
                <a:solidFill>
                  <a:schemeClr val="dk1"/>
                </a:solidFill>
                <a:latin typeface="Century Gothic"/>
                <a:ea typeface="Century Gothic"/>
                <a:cs typeface="Century Gothic"/>
                <a:sym typeface="Century Gothic"/>
              </a:defRPr>
            </a:lvl1pPr>
            <a:lvl2pPr indent="-355600" lvl="1" marL="914400" marR="0" rtl="0" algn="l">
              <a:spcBef>
                <a:spcPts val="400"/>
              </a:spcBef>
              <a:spcAft>
                <a:spcPts val="0"/>
              </a:spcAft>
              <a:buClr>
                <a:schemeClr val="dk1"/>
              </a:buClr>
              <a:buSzPts val="2000"/>
              <a:buFont typeface="Century Gothic"/>
              <a:buChar char="•"/>
              <a:defRPr b="0" i="0" sz="2000" u="none" cap="none" strike="noStrike">
                <a:solidFill>
                  <a:schemeClr val="dk1"/>
                </a:solidFill>
                <a:latin typeface="Century Gothic"/>
                <a:ea typeface="Century Gothic"/>
                <a:cs typeface="Century Gothic"/>
                <a:sym typeface="Century Gothic"/>
              </a:defRPr>
            </a:lvl2pPr>
            <a:lvl3pPr indent="-381000" lvl="2" marL="1371600" marR="0" rtl="0" algn="l">
              <a:spcBef>
                <a:spcPts val="480"/>
              </a:spcBef>
              <a:spcAft>
                <a:spcPts val="0"/>
              </a:spcAft>
              <a:buClr>
                <a:schemeClr val="dk1"/>
              </a:buClr>
              <a:buSzPts val="2400"/>
              <a:buFont typeface="Century Gothic"/>
              <a:buChar char="•"/>
              <a:defRPr b="0" i="0" sz="2400" u="none" cap="none" strike="noStrike">
                <a:solidFill>
                  <a:schemeClr val="dk1"/>
                </a:solidFill>
                <a:latin typeface="Century Gothic"/>
                <a:ea typeface="Century Gothic"/>
                <a:cs typeface="Century Gothic"/>
                <a:sym typeface="Century Gothic"/>
              </a:defRPr>
            </a:lvl3pPr>
            <a:lvl4pPr indent="-330200" lvl="3" marL="1828800" marR="0" rtl="0" algn="l">
              <a:spcBef>
                <a:spcPts val="320"/>
              </a:spcBef>
              <a:spcAft>
                <a:spcPts val="0"/>
              </a:spcAft>
              <a:buClr>
                <a:schemeClr val="dk1"/>
              </a:buClr>
              <a:buSzPts val="1600"/>
              <a:buFont typeface="Century Gothic"/>
              <a:buChar char="•"/>
              <a:defRPr b="0" i="0" sz="1600" u="none" cap="none" strike="noStrike">
                <a:solidFill>
                  <a:schemeClr val="dk1"/>
                </a:solidFill>
                <a:latin typeface="Century Gothic"/>
                <a:ea typeface="Century Gothic"/>
                <a:cs typeface="Century Gothic"/>
                <a:sym typeface="Century Gothic"/>
              </a:defRPr>
            </a:lvl4pPr>
            <a:lvl5pPr indent="-311150" lvl="4" marL="22860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5pPr>
            <a:lvl6pPr indent="-311150" lvl="5" marL="27432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6pPr>
            <a:lvl7pPr indent="-311150" lvl="6" marL="32004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7pPr>
            <a:lvl8pPr indent="-311150" lvl="7" marL="36576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8pPr>
            <a:lvl9pPr indent="-311150" lvl="8" marL="41148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9pPr>
          </a:lstStyle>
          <a:p/>
        </p:txBody>
      </p:sp>
      <p:sp>
        <p:nvSpPr>
          <p:cNvPr id="31" name="Google Shape;31;p4"/>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9pPr>
          </a:lstStyle>
          <a:p/>
        </p:txBody>
      </p:sp>
      <p:sp>
        <p:nvSpPr>
          <p:cNvPr id="32" name="Google Shape;32;p4"/>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9pPr>
          </a:lstStyle>
          <a:p/>
        </p:txBody>
      </p:sp>
      <p:sp>
        <p:nvSpPr>
          <p:cNvPr id="33" name="Google Shape;33;p4"/>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4" name="Shape 34"/>
        <p:cNvGrpSpPr/>
        <p:nvPr/>
      </p:nvGrpSpPr>
      <p:grpSpPr>
        <a:xfrm>
          <a:off x="0" y="0"/>
          <a:ext cx="0" cy="0"/>
          <a:chOff x="0" y="0"/>
          <a:chExt cx="0" cy="0"/>
        </a:xfrm>
      </p:grpSpPr>
      <p:sp>
        <p:nvSpPr>
          <p:cNvPr id="35" name="Google Shape;35;p5"/>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1"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9pPr>
          </a:lstStyle>
          <a:p/>
        </p:txBody>
      </p:sp>
      <p:sp>
        <p:nvSpPr>
          <p:cNvPr id="36" name="Google Shape;36;p5"/>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1"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9pPr>
          </a:lstStyle>
          <a:p/>
        </p:txBody>
      </p:sp>
      <p:sp>
        <p:nvSpPr>
          <p:cNvPr id="37" name="Google Shape;37;p5"/>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8" name="Shape 38"/>
        <p:cNvGrpSpPr/>
        <p:nvPr/>
      </p:nvGrpSpPr>
      <p:grpSpPr>
        <a:xfrm>
          <a:off x="0" y="0"/>
          <a:ext cx="0" cy="0"/>
          <a:chOff x="0" y="0"/>
          <a:chExt cx="0" cy="0"/>
        </a:xfrm>
      </p:grpSpPr>
      <p:sp>
        <p:nvSpPr>
          <p:cNvPr id="39" name="Google Shape;39;p6"/>
          <p:cNvSpPr txBox="1"/>
          <p:nvPr>
            <p:ph type="title"/>
          </p:nvPr>
        </p:nvSpPr>
        <p:spPr>
          <a:xfrm rot="5400000">
            <a:off x="4626769" y="2088356"/>
            <a:ext cx="5857875" cy="200501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1pPr>
            <a:lvl2pPr lvl="1"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2pPr>
            <a:lvl3pPr lvl="2"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3pPr>
            <a:lvl4pPr lvl="3"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4pPr>
            <a:lvl5pPr lvl="4"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5pPr>
            <a:lvl6pPr lvl="5"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6pPr>
            <a:lvl7pPr lvl="6"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7pPr>
            <a:lvl8pPr lvl="7"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8pPr>
            <a:lvl9pPr lvl="8"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9pPr>
          </a:lstStyle>
          <a:p/>
        </p:txBody>
      </p:sp>
      <p:sp>
        <p:nvSpPr>
          <p:cNvPr id="40" name="Google Shape;40;p6"/>
          <p:cNvSpPr txBox="1"/>
          <p:nvPr>
            <p:ph idx="1" type="body"/>
          </p:nvPr>
        </p:nvSpPr>
        <p:spPr>
          <a:xfrm rot="5400000">
            <a:off x="538162" y="157162"/>
            <a:ext cx="5857875" cy="58674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Century Gothic"/>
              <a:buChar char="•"/>
              <a:defRPr sz="2400">
                <a:solidFill>
                  <a:schemeClr val="dk1"/>
                </a:solidFill>
                <a:latin typeface="Century Gothic"/>
                <a:ea typeface="Century Gothic"/>
                <a:cs typeface="Century Gothic"/>
                <a:sym typeface="Century Gothic"/>
              </a:defRPr>
            </a:lvl1pPr>
            <a:lvl2pPr indent="-355600" lvl="1" marL="914400" marR="0" rtl="0" algn="l">
              <a:spcBef>
                <a:spcPts val="400"/>
              </a:spcBef>
              <a:spcAft>
                <a:spcPts val="0"/>
              </a:spcAft>
              <a:buClr>
                <a:schemeClr val="dk1"/>
              </a:buClr>
              <a:buSzPts val="2000"/>
              <a:buFont typeface="Century Gothic"/>
              <a:buChar char="•"/>
              <a:defRPr b="0" i="0" sz="2000" u="none" cap="none" strike="noStrike">
                <a:solidFill>
                  <a:schemeClr val="dk1"/>
                </a:solidFill>
                <a:latin typeface="Century Gothic"/>
                <a:ea typeface="Century Gothic"/>
                <a:cs typeface="Century Gothic"/>
                <a:sym typeface="Century Gothic"/>
              </a:defRPr>
            </a:lvl2pPr>
            <a:lvl3pPr indent="-381000" lvl="2" marL="1371600" marR="0" rtl="0" algn="l">
              <a:spcBef>
                <a:spcPts val="480"/>
              </a:spcBef>
              <a:spcAft>
                <a:spcPts val="0"/>
              </a:spcAft>
              <a:buClr>
                <a:schemeClr val="dk1"/>
              </a:buClr>
              <a:buSzPts val="2400"/>
              <a:buFont typeface="Century Gothic"/>
              <a:buChar char="•"/>
              <a:defRPr b="0" i="0" sz="2400" u="none" cap="none" strike="noStrike">
                <a:solidFill>
                  <a:schemeClr val="dk1"/>
                </a:solidFill>
                <a:latin typeface="Century Gothic"/>
                <a:ea typeface="Century Gothic"/>
                <a:cs typeface="Century Gothic"/>
                <a:sym typeface="Century Gothic"/>
              </a:defRPr>
            </a:lvl3pPr>
            <a:lvl4pPr indent="-330200" lvl="3" marL="1828800" marR="0" rtl="0" algn="l">
              <a:spcBef>
                <a:spcPts val="320"/>
              </a:spcBef>
              <a:spcAft>
                <a:spcPts val="0"/>
              </a:spcAft>
              <a:buClr>
                <a:schemeClr val="dk1"/>
              </a:buClr>
              <a:buSzPts val="1600"/>
              <a:buFont typeface="Century Gothic"/>
              <a:buChar char="•"/>
              <a:defRPr b="0" i="0" sz="1600" u="none" cap="none" strike="noStrike">
                <a:solidFill>
                  <a:schemeClr val="dk1"/>
                </a:solidFill>
                <a:latin typeface="Century Gothic"/>
                <a:ea typeface="Century Gothic"/>
                <a:cs typeface="Century Gothic"/>
                <a:sym typeface="Century Gothic"/>
              </a:defRPr>
            </a:lvl4pPr>
            <a:lvl5pPr indent="-311150" lvl="4" marL="22860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5pPr>
            <a:lvl6pPr indent="-311150" lvl="5" marL="27432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6pPr>
            <a:lvl7pPr indent="-311150" lvl="6" marL="32004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7pPr>
            <a:lvl8pPr indent="-311150" lvl="7" marL="36576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8pPr>
            <a:lvl9pPr indent="-311150" lvl="8" marL="41148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9pPr>
          </a:lstStyle>
          <a:p/>
        </p:txBody>
      </p:sp>
      <p:sp>
        <p:nvSpPr>
          <p:cNvPr id="41" name="Google Shape;41;p6"/>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1"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9pPr>
          </a:lstStyle>
          <a:p/>
        </p:txBody>
      </p:sp>
      <p:sp>
        <p:nvSpPr>
          <p:cNvPr id="42" name="Google Shape;42;p6"/>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1"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9pPr>
          </a:lstStyle>
          <a:p/>
        </p:txBody>
      </p:sp>
      <p:sp>
        <p:nvSpPr>
          <p:cNvPr id="43" name="Google Shape;43;p6"/>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4" name="Shape 44"/>
        <p:cNvGrpSpPr/>
        <p:nvPr/>
      </p:nvGrpSpPr>
      <p:grpSpPr>
        <a:xfrm>
          <a:off x="0" y="0"/>
          <a:ext cx="0" cy="0"/>
          <a:chOff x="0" y="0"/>
          <a:chExt cx="0" cy="0"/>
        </a:xfrm>
      </p:grpSpPr>
      <p:sp>
        <p:nvSpPr>
          <p:cNvPr id="45" name="Google Shape;45;p7"/>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1pPr>
            <a:lvl2pPr lvl="1"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2pPr>
            <a:lvl3pPr lvl="2"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3pPr>
            <a:lvl4pPr lvl="3"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4pPr>
            <a:lvl5pPr lvl="4"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5pPr>
            <a:lvl6pPr lvl="5"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6pPr>
            <a:lvl7pPr lvl="6"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7pPr>
            <a:lvl8pPr lvl="7"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8pPr>
            <a:lvl9pPr lvl="8"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9pPr>
          </a:lstStyle>
          <a:p/>
        </p:txBody>
      </p:sp>
      <p:sp>
        <p:nvSpPr>
          <p:cNvPr id="46" name="Google Shape;46;p7"/>
          <p:cNvSpPr txBox="1"/>
          <p:nvPr>
            <p:ph idx="1" type="body"/>
          </p:nvPr>
        </p:nvSpPr>
        <p:spPr>
          <a:xfrm rot="5400000">
            <a:off x="2069306" y="-469106"/>
            <a:ext cx="4953000" cy="802481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Century Gothic"/>
              <a:buChar char="•"/>
              <a:defRPr sz="2400">
                <a:solidFill>
                  <a:schemeClr val="dk1"/>
                </a:solidFill>
                <a:latin typeface="Century Gothic"/>
                <a:ea typeface="Century Gothic"/>
                <a:cs typeface="Century Gothic"/>
                <a:sym typeface="Century Gothic"/>
              </a:defRPr>
            </a:lvl1pPr>
            <a:lvl2pPr indent="-355600" lvl="1" marL="914400" marR="0" rtl="0" algn="l">
              <a:spcBef>
                <a:spcPts val="400"/>
              </a:spcBef>
              <a:spcAft>
                <a:spcPts val="0"/>
              </a:spcAft>
              <a:buClr>
                <a:schemeClr val="dk1"/>
              </a:buClr>
              <a:buSzPts val="2000"/>
              <a:buFont typeface="Century Gothic"/>
              <a:buChar char="•"/>
              <a:defRPr b="0" i="0" sz="2000" u="none" cap="none" strike="noStrike">
                <a:solidFill>
                  <a:schemeClr val="dk1"/>
                </a:solidFill>
                <a:latin typeface="Century Gothic"/>
                <a:ea typeface="Century Gothic"/>
                <a:cs typeface="Century Gothic"/>
                <a:sym typeface="Century Gothic"/>
              </a:defRPr>
            </a:lvl2pPr>
            <a:lvl3pPr indent="-381000" lvl="2" marL="1371600" marR="0" rtl="0" algn="l">
              <a:spcBef>
                <a:spcPts val="480"/>
              </a:spcBef>
              <a:spcAft>
                <a:spcPts val="0"/>
              </a:spcAft>
              <a:buClr>
                <a:schemeClr val="dk1"/>
              </a:buClr>
              <a:buSzPts val="2400"/>
              <a:buFont typeface="Century Gothic"/>
              <a:buChar char="•"/>
              <a:defRPr b="0" i="0" sz="2400" u="none" cap="none" strike="noStrike">
                <a:solidFill>
                  <a:schemeClr val="dk1"/>
                </a:solidFill>
                <a:latin typeface="Century Gothic"/>
                <a:ea typeface="Century Gothic"/>
                <a:cs typeface="Century Gothic"/>
                <a:sym typeface="Century Gothic"/>
              </a:defRPr>
            </a:lvl3pPr>
            <a:lvl4pPr indent="-330200" lvl="3" marL="1828800" marR="0" rtl="0" algn="l">
              <a:spcBef>
                <a:spcPts val="320"/>
              </a:spcBef>
              <a:spcAft>
                <a:spcPts val="0"/>
              </a:spcAft>
              <a:buClr>
                <a:schemeClr val="dk1"/>
              </a:buClr>
              <a:buSzPts val="1600"/>
              <a:buFont typeface="Century Gothic"/>
              <a:buChar char="•"/>
              <a:defRPr b="0" i="0" sz="1600" u="none" cap="none" strike="noStrike">
                <a:solidFill>
                  <a:schemeClr val="dk1"/>
                </a:solidFill>
                <a:latin typeface="Century Gothic"/>
                <a:ea typeface="Century Gothic"/>
                <a:cs typeface="Century Gothic"/>
                <a:sym typeface="Century Gothic"/>
              </a:defRPr>
            </a:lvl4pPr>
            <a:lvl5pPr indent="-311150" lvl="4" marL="22860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5pPr>
            <a:lvl6pPr indent="-311150" lvl="5" marL="27432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6pPr>
            <a:lvl7pPr indent="-311150" lvl="6" marL="32004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7pPr>
            <a:lvl8pPr indent="-311150" lvl="7" marL="36576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8pPr>
            <a:lvl9pPr indent="-311150" lvl="8" marL="41148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9pPr>
          </a:lstStyle>
          <a:p/>
        </p:txBody>
      </p:sp>
      <p:sp>
        <p:nvSpPr>
          <p:cNvPr id="47" name="Google Shape;47;p7"/>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1"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9pPr>
          </a:lstStyle>
          <a:p/>
        </p:txBody>
      </p:sp>
      <p:sp>
        <p:nvSpPr>
          <p:cNvPr id="48" name="Google Shape;48;p7"/>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1"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9pPr>
          </a:lstStyle>
          <a:p/>
        </p:txBody>
      </p:sp>
      <p:sp>
        <p:nvSpPr>
          <p:cNvPr id="49" name="Google Shape;49;p7"/>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0" name="Shape 50"/>
        <p:cNvGrpSpPr/>
        <p:nvPr/>
      </p:nvGrpSpPr>
      <p:grpSpPr>
        <a:xfrm>
          <a:off x="0" y="0"/>
          <a:ext cx="0" cy="0"/>
          <a:chOff x="0" y="0"/>
          <a:chExt cx="0" cy="0"/>
        </a:xfrm>
      </p:grpSpPr>
      <p:sp>
        <p:nvSpPr>
          <p:cNvPr id="51" name="Google Shape;51;p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rgbClr val="DECC1E"/>
                </a:solidFill>
                <a:latin typeface="Georgia"/>
                <a:ea typeface="Georgia"/>
                <a:cs typeface="Georgia"/>
                <a:sym typeface="Georgia"/>
              </a:defRPr>
            </a:lvl1pPr>
            <a:lvl2pPr lvl="1"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2pPr>
            <a:lvl3pPr lvl="2"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3pPr>
            <a:lvl4pPr lvl="3"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4pPr>
            <a:lvl5pPr lvl="4"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5pPr>
            <a:lvl6pPr lvl="5"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6pPr>
            <a:lvl7pPr lvl="6"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7pPr>
            <a:lvl8pPr lvl="7"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8pPr>
            <a:lvl9pPr lvl="8"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9pPr>
          </a:lstStyle>
          <a:p/>
        </p:txBody>
      </p:sp>
      <p:sp>
        <p:nvSpPr>
          <p:cNvPr id="52" name="Google Shape;52;p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Century Gothic"/>
              <a:buNone/>
              <a:defRPr sz="3200">
                <a:solidFill>
                  <a:schemeClr val="dk1"/>
                </a:solidFill>
                <a:latin typeface="Century Gothic"/>
                <a:ea typeface="Century Gothic"/>
                <a:cs typeface="Century Gothic"/>
                <a:sym typeface="Century Gothic"/>
              </a:defRPr>
            </a:lvl1pPr>
            <a:lvl2pPr lvl="1" marR="0" rtl="0" algn="l">
              <a:spcBef>
                <a:spcPts val="560"/>
              </a:spcBef>
              <a:spcAft>
                <a:spcPts val="0"/>
              </a:spcAft>
              <a:buClr>
                <a:schemeClr val="dk1"/>
              </a:buClr>
              <a:buSzPts val="2800"/>
              <a:buFont typeface="Century Gothic"/>
              <a:buNone/>
              <a:defRPr b="0" i="0" sz="2800" u="none" cap="none" strike="noStrike">
                <a:solidFill>
                  <a:schemeClr val="dk1"/>
                </a:solidFill>
                <a:latin typeface="Century Gothic"/>
                <a:ea typeface="Century Gothic"/>
                <a:cs typeface="Century Gothic"/>
                <a:sym typeface="Century Gothic"/>
              </a:defRPr>
            </a:lvl2pPr>
            <a:lvl3pPr lvl="2" marR="0" rtl="0" algn="l">
              <a:spcBef>
                <a:spcPts val="480"/>
              </a:spcBef>
              <a:spcAft>
                <a:spcPts val="0"/>
              </a:spcAft>
              <a:buClr>
                <a:schemeClr val="dk1"/>
              </a:buClr>
              <a:buSzPts val="2400"/>
              <a:buFont typeface="Century Gothic"/>
              <a:buNone/>
              <a:defRPr b="0" i="0" sz="2400" u="none" cap="none" strike="noStrike">
                <a:solidFill>
                  <a:schemeClr val="dk1"/>
                </a:solidFill>
                <a:latin typeface="Century Gothic"/>
                <a:ea typeface="Century Gothic"/>
                <a:cs typeface="Century Gothic"/>
                <a:sym typeface="Century Gothic"/>
              </a:defRPr>
            </a:lvl3pPr>
            <a:lvl4pPr lvl="3" marR="0" rtl="0" algn="l">
              <a:spcBef>
                <a:spcPts val="400"/>
              </a:spcBef>
              <a:spcAft>
                <a:spcPts val="0"/>
              </a:spcAft>
              <a:buClr>
                <a:schemeClr val="dk1"/>
              </a:buClr>
              <a:buSzPts val="2000"/>
              <a:buFont typeface="Century Gothic"/>
              <a:buNone/>
              <a:defRPr b="0" i="0" sz="2000" u="none" cap="none" strike="noStrike">
                <a:solidFill>
                  <a:schemeClr val="dk1"/>
                </a:solidFill>
                <a:latin typeface="Century Gothic"/>
                <a:ea typeface="Century Gothic"/>
                <a:cs typeface="Century Gothic"/>
                <a:sym typeface="Century Gothic"/>
              </a:defRPr>
            </a:lvl4pPr>
            <a:lvl5pPr lvl="4" marR="0" rtl="0" algn="l">
              <a:spcBef>
                <a:spcPts val="400"/>
              </a:spcBef>
              <a:spcAft>
                <a:spcPts val="0"/>
              </a:spcAft>
              <a:buClr>
                <a:schemeClr val="dk1"/>
              </a:buClr>
              <a:buSzPts val="2000"/>
              <a:buFont typeface="Century Gothic"/>
              <a:buNone/>
              <a:defRPr b="0" i="0" sz="2000" u="none" cap="none" strike="noStrike">
                <a:solidFill>
                  <a:schemeClr val="dk1"/>
                </a:solidFill>
                <a:latin typeface="Century Gothic"/>
                <a:ea typeface="Century Gothic"/>
                <a:cs typeface="Century Gothic"/>
                <a:sym typeface="Century Gothic"/>
              </a:defRPr>
            </a:lvl5pPr>
            <a:lvl6pPr lvl="5" marR="0" rtl="0" algn="l">
              <a:spcBef>
                <a:spcPts val="400"/>
              </a:spcBef>
              <a:spcAft>
                <a:spcPts val="0"/>
              </a:spcAft>
              <a:buClr>
                <a:schemeClr val="dk1"/>
              </a:buClr>
              <a:buSzPts val="2000"/>
              <a:buFont typeface="Century Gothic"/>
              <a:buNone/>
              <a:defRPr b="0" i="0" sz="2000" u="none" cap="none" strike="noStrike">
                <a:solidFill>
                  <a:schemeClr val="dk1"/>
                </a:solidFill>
                <a:latin typeface="Century Gothic"/>
                <a:ea typeface="Century Gothic"/>
                <a:cs typeface="Century Gothic"/>
                <a:sym typeface="Century Gothic"/>
              </a:defRPr>
            </a:lvl6pPr>
            <a:lvl7pPr lvl="6" marR="0" rtl="0" algn="l">
              <a:spcBef>
                <a:spcPts val="400"/>
              </a:spcBef>
              <a:spcAft>
                <a:spcPts val="0"/>
              </a:spcAft>
              <a:buClr>
                <a:schemeClr val="dk1"/>
              </a:buClr>
              <a:buSzPts val="2000"/>
              <a:buFont typeface="Century Gothic"/>
              <a:buNone/>
              <a:defRPr b="0" i="0" sz="2000" u="none" cap="none" strike="noStrike">
                <a:solidFill>
                  <a:schemeClr val="dk1"/>
                </a:solidFill>
                <a:latin typeface="Century Gothic"/>
                <a:ea typeface="Century Gothic"/>
                <a:cs typeface="Century Gothic"/>
                <a:sym typeface="Century Gothic"/>
              </a:defRPr>
            </a:lvl7pPr>
            <a:lvl8pPr lvl="7" marR="0" rtl="0" algn="l">
              <a:spcBef>
                <a:spcPts val="400"/>
              </a:spcBef>
              <a:spcAft>
                <a:spcPts val="0"/>
              </a:spcAft>
              <a:buClr>
                <a:schemeClr val="dk1"/>
              </a:buClr>
              <a:buSzPts val="2000"/>
              <a:buFont typeface="Century Gothic"/>
              <a:buNone/>
              <a:defRPr b="0" i="0" sz="2000" u="none" cap="none" strike="noStrike">
                <a:solidFill>
                  <a:schemeClr val="dk1"/>
                </a:solidFill>
                <a:latin typeface="Century Gothic"/>
                <a:ea typeface="Century Gothic"/>
                <a:cs typeface="Century Gothic"/>
                <a:sym typeface="Century Gothic"/>
              </a:defRPr>
            </a:lvl8pPr>
            <a:lvl9pPr lvl="8" marR="0" rtl="0" algn="l">
              <a:spcBef>
                <a:spcPts val="400"/>
              </a:spcBef>
              <a:spcAft>
                <a:spcPts val="0"/>
              </a:spcAft>
              <a:buClr>
                <a:schemeClr val="dk1"/>
              </a:buClr>
              <a:buSzPts val="2000"/>
              <a:buFont typeface="Century Gothic"/>
              <a:buNone/>
              <a:defRPr b="0" i="0" sz="2000" u="none" cap="none" strike="noStrike">
                <a:solidFill>
                  <a:schemeClr val="dk1"/>
                </a:solidFill>
                <a:latin typeface="Century Gothic"/>
                <a:ea typeface="Century Gothic"/>
                <a:cs typeface="Century Gothic"/>
                <a:sym typeface="Century Gothic"/>
              </a:defRPr>
            </a:lvl9pPr>
          </a:lstStyle>
          <a:p/>
        </p:txBody>
      </p:sp>
      <p:sp>
        <p:nvSpPr>
          <p:cNvPr id="53" name="Google Shape;53;p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Century Gothic"/>
              <a:buNone/>
              <a:defRPr sz="1400">
                <a:solidFill>
                  <a:schemeClr val="dk1"/>
                </a:solidFill>
                <a:latin typeface="Century Gothic"/>
                <a:ea typeface="Century Gothic"/>
                <a:cs typeface="Century Gothic"/>
                <a:sym typeface="Century Gothic"/>
              </a:defRPr>
            </a:lvl1pPr>
            <a:lvl2pPr indent="-228600" lvl="1" marL="914400" marR="0" rtl="0" algn="l">
              <a:spcBef>
                <a:spcPts val="240"/>
              </a:spcBef>
              <a:spcAft>
                <a:spcPts val="0"/>
              </a:spcAft>
              <a:buClr>
                <a:schemeClr val="dk1"/>
              </a:buClr>
              <a:buSzPts val="1200"/>
              <a:buFont typeface="Century Gothic"/>
              <a:buNone/>
              <a:defRPr b="0" i="0" sz="1200" u="none" cap="none" strike="noStrike">
                <a:solidFill>
                  <a:schemeClr val="dk1"/>
                </a:solidFill>
                <a:latin typeface="Century Gothic"/>
                <a:ea typeface="Century Gothic"/>
                <a:cs typeface="Century Gothic"/>
                <a:sym typeface="Century Gothic"/>
              </a:defRPr>
            </a:lvl2pPr>
            <a:lvl3pPr indent="-228600" lvl="2" marL="1371600" marR="0" rtl="0" algn="l">
              <a:spcBef>
                <a:spcPts val="200"/>
              </a:spcBef>
              <a:spcAft>
                <a:spcPts val="0"/>
              </a:spcAft>
              <a:buClr>
                <a:schemeClr val="dk1"/>
              </a:buClr>
              <a:buSzPts val="1000"/>
              <a:buFont typeface="Century Gothic"/>
              <a:buNone/>
              <a:defRPr b="0" i="0" sz="1000" u="none" cap="none" strike="noStrike">
                <a:solidFill>
                  <a:schemeClr val="dk1"/>
                </a:solidFill>
                <a:latin typeface="Century Gothic"/>
                <a:ea typeface="Century Gothic"/>
                <a:cs typeface="Century Gothic"/>
                <a:sym typeface="Century Gothic"/>
              </a:defRPr>
            </a:lvl3pPr>
            <a:lvl4pPr indent="-228600" lvl="3" marL="1828800" marR="0" rtl="0" algn="l">
              <a:spcBef>
                <a:spcPts val="180"/>
              </a:spcBef>
              <a:spcAft>
                <a:spcPts val="0"/>
              </a:spcAft>
              <a:buClr>
                <a:schemeClr val="dk1"/>
              </a:buClr>
              <a:buSzPts val="900"/>
              <a:buFont typeface="Century Gothic"/>
              <a:buNone/>
              <a:defRPr b="0" i="0" sz="900" u="none" cap="none" strike="noStrike">
                <a:solidFill>
                  <a:schemeClr val="dk1"/>
                </a:solidFill>
                <a:latin typeface="Century Gothic"/>
                <a:ea typeface="Century Gothic"/>
                <a:cs typeface="Century Gothic"/>
                <a:sym typeface="Century Gothic"/>
              </a:defRPr>
            </a:lvl4pPr>
            <a:lvl5pPr indent="-228600" lvl="4" marL="2286000" marR="0" rtl="0" algn="l">
              <a:spcBef>
                <a:spcPts val="180"/>
              </a:spcBef>
              <a:spcAft>
                <a:spcPts val="0"/>
              </a:spcAft>
              <a:buClr>
                <a:schemeClr val="dk1"/>
              </a:buClr>
              <a:buSzPts val="900"/>
              <a:buFont typeface="Century Gothic"/>
              <a:buNone/>
              <a:defRPr b="0" i="0" sz="900" u="none" cap="none" strike="noStrike">
                <a:solidFill>
                  <a:schemeClr val="dk1"/>
                </a:solidFill>
                <a:latin typeface="Century Gothic"/>
                <a:ea typeface="Century Gothic"/>
                <a:cs typeface="Century Gothic"/>
                <a:sym typeface="Century Gothic"/>
              </a:defRPr>
            </a:lvl5pPr>
            <a:lvl6pPr indent="-228600" lvl="5" marL="2743200" marR="0" rtl="0" algn="l">
              <a:spcBef>
                <a:spcPts val="180"/>
              </a:spcBef>
              <a:spcAft>
                <a:spcPts val="0"/>
              </a:spcAft>
              <a:buClr>
                <a:schemeClr val="dk1"/>
              </a:buClr>
              <a:buSzPts val="900"/>
              <a:buFont typeface="Century Gothic"/>
              <a:buNone/>
              <a:defRPr b="0" i="0" sz="900" u="none" cap="none" strike="noStrike">
                <a:solidFill>
                  <a:schemeClr val="dk1"/>
                </a:solidFill>
                <a:latin typeface="Century Gothic"/>
                <a:ea typeface="Century Gothic"/>
                <a:cs typeface="Century Gothic"/>
                <a:sym typeface="Century Gothic"/>
              </a:defRPr>
            </a:lvl6pPr>
            <a:lvl7pPr indent="-228600" lvl="6" marL="3200400" marR="0" rtl="0" algn="l">
              <a:spcBef>
                <a:spcPts val="180"/>
              </a:spcBef>
              <a:spcAft>
                <a:spcPts val="0"/>
              </a:spcAft>
              <a:buClr>
                <a:schemeClr val="dk1"/>
              </a:buClr>
              <a:buSzPts val="900"/>
              <a:buFont typeface="Century Gothic"/>
              <a:buNone/>
              <a:defRPr b="0" i="0" sz="900" u="none" cap="none" strike="noStrike">
                <a:solidFill>
                  <a:schemeClr val="dk1"/>
                </a:solidFill>
                <a:latin typeface="Century Gothic"/>
                <a:ea typeface="Century Gothic"/>
                <a:cs typeface="Century Gothic"/>
                <a:sym typeface="Century Gothic"/>
              </a:defRPr>
            </a:lvl7pPr>
            <a:lvl8pPr indent="-228600" lvl="7" marL="3657600" marR="0" rtl="0" algn="l">
              <a:spcBef>
                <a:spcPts val="180"/>
              </a:spcBef>
              <a:spcAft>
                <a:spcPts val="0"/>
              </a:spcAft>
              <a:buClr>
                <a:schemeClr val="dk1"/>
              </a:buClr>
              <a:buSzPts val="900"/>
              <a:buFont typeface="Century Gothic"/>
              <a:buNone/>
              <a:defRPr b="0" i="0" sz="900" u="none" cap="none" strike="noStrike">
                <a:solidFill>
                  <a:schemeClr val="dk1"/>
                </a:solidFill>
                <a:latin typeface="Century Gothic"/>
                <a:ea typeface="Century Gothic"/>
                <a:cs typeface="Century Gothic"/>
                <a:sym typeface="Century Gothic"/>
              </a:defRPr>
            </a:lvl8pPr>
            <a:lvl9pPr indent="-228600" lvl="8" marL="4114800" marR="0" rtl="0" algn="l">
              <a:spcBef>
                <a:spcPts val="180"/>
              </a:spcBef>
              <a:spcAft>
                <a:spcPts val="0"/>
              </a:spcAft>
              <a:buClr>
                <a:schemeClr val="dk1"/>
              </a:buClr>
              <a:buSzPts val="900"/>
              <a:buFont typeface="Century Gothic"/>
              <a:buNone/>
              <a:defRPr b="0" i="0" sz="900" u="none" cap="none" strike="noStrike">
                <a:solidFill>
                  <a:schemeClr val="dk1"/>
                </a:solidFill>
                <a:latin typeface="Century Gothic"/>
                <a:ea typeface="Century Gothic"/>
                <a:cs typeface="Century Gothic"/>
                <a:sym typeface="Century Gothic"/>
              </a:defRPr>
            </a:lvl9pPr>
          </a:lstStyle>
          <a:p/>
        </p:txBody>
      </p:sp>
      <p:sp>
        <p:nvSpPr>
          <p:cNvPr id="54" name="Google Shape;54;p8"/>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1"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9pPr>
          </a:lstStyle>
          <a:p/>
        </p:txBody>
      </p:sp>
      <p:sp>
        <p:nvSpPr>
          <p:cNvPr id="55" name="Google Shape;55;p8"/>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1"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9pPr>
          </a:lstStyle>
          <a:p/>
        </p:txBody>
      </p:sp>
      <p:sp>
        <p:nvSpPr>
          <p:cNvPr id="56" name="Google Shape;56;p8"/>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rgbClr val="DECC1E"/>
                </a:solidFill>
                <a:latin typeface="Georgia"/>
                <a:ea typeface="Georgia"/>
                <a:cs typeface="Georgia"/>
                <a:sym typeface="Georgia"/>
              </a:defRPr>
            </a:lvl1pPr>
            <a:lvl2pPr lvl="1"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2pPr>
            <a:lvl3pPr lvl="2"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3pPr>
            <a:lvl4pPr lvl="3"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4pPr>
            <a:lvl5pPr lvl="4"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5pPr>
            <a:lvl6pPr lvl="5"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6pPr>
            <a:lvl7pPr lvl="6"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7pPr>
            <a:lvl8pPr lvl="7"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8pPr>
            <a:lvl9pPr lvl="8"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9pPr>
          </a:lstStyle>
          <a:p/>
        </p:txBody>
      </p:sp>
      <p:sp>
        <p:nvSpPr>
          <p:cNvPr id="59" name="Google Shape;59;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Century Gothic"/>
              <a:buChar char="•"/>
              <a:defRPr sz="3200">
                <a:solidFill>
                  <a:schemeClr val="dk1"/>
                </a:solidFill>
                <a:latin typeface="Century Gothic"/>
                <a:ea typeface="Century Gothic"/>
                <a:cs typeface="Century Gothic"/>
                <a:sym typeface="Century Gothic"/>
              </a:defRPr>
            </a:lvl1pPr>
            <a:lvl2pPr indent="-406400" lvl="1" marL="914400" marR="0" rtl="0" algn="l">
              <a:spcBef>
                <a:spcPts val="560"/>
              </a:spcBef>
              <a:spcAft>
                <a:spcPts val="0"/>
              </a:spcAft>
              <a:buClr>
                <a:schemeClr val="dk1"/>
              </a:buClr>
              <a:buSzPts val="2800"/>
              <a:buFont typeface="Century Gothic"/>
              <a:buChar char="•"/>
              <a:defRPr b="0" i="0" sz="2800" u="none" cap="none" strike="noStrike">
                <a:solidFill>
                  <a:schemeClr val="dk1"/>
                </a:solidFill>
                <a:latin typeface="Century Gothic"/>
                <a:ea typeface="Century Gothic"/>
                <a:cs typeface="Century Gothic"/>
                <a:sym typeface="Century Gothic"/>
              </a:defRPr>
            </a:lvl2pPr>
            <a:lvl3pPr indent="-381000" lvl="2" marL="1371600" marR="0" rtl="0" algn="l">
              <a:spcBef>
                <a:spcPts val="480"/>
              </a:spcBef>
              <a:spcAft>
                <a:spcPts val="0"/>
              </a:spcAft>
              <a:buClr>
                <a:schemeClr val="dk1"/>
              </a:buClr>
              <a:buSzPts val="2400"/>
              <a:buFont typeface="Century Gothic"/>
              <a:buChar char="•"/>
              <a:defRPr b="0" i="0" sz="2400" u="none" cap="none" strike="noStrike">
                <a:solidFill>
                  <a:schemeClr val="dk1"/>
                </a:solidFill>
                <a:latin typeface="Century Gothic"/>
                <a:ea typeface="Century Gothic"/>
                <a:cs typeface="Century Gothic"/>
                <a:sym typeface="Century Gothic"/>
              </a:defRPr>
            </a:lvl3pPr>
            <a:lvl4pPr indent="-355600" lvl="3" marL="1828800" marR="0" rtl="0" algn="l">
              <a:spcBef>
                <a:spcPts val="400"/>
              </a:spcBef>
              <a:spcAft>
                <a:spcPts val="0"/>
              </a:spcAft>
              <a:buClr>
                <a:schemeClr val="dk1"/>
              </a:buClr>
              <a:buSzPts val="2000"/>
              <a:buFont typeface="Century Gothic"/>
              <a:buChar char="•"/>
              <a:defRPr b="0" i="0" sz="2000" u="none" cap="none" strike="noStrike">
                <a:solidFill>
                  <a:schemeClr val="dk1"/>
                </a:solidFill>
                <a:latin typeface="Century Gothic"/>
                <a:ea typeface="Century Gothic"/>
                <a:cs typeface="Century Gothic"/>
                <a:sym typeface="Century Gothic"/>
              </a:defRPr>
            </a:lvl4pPr>
            <a:lvl5pPr indent="-355600" lvl="4" marL="2286000" marR="0" rtl="0" algn="l">
              <a:spcBef>
                <a:spcPts val="400"/>
              </a:spcBef>
              <a:spcAft>
                <a:spcPts val="0"/>
              </a:spcAft>
              <a:buClr>
                <a:schemeClr val="dk1"/>
              </a:buClr>
              <a:buSzPts val="2000"/>
              <a:buFont typeface="Century Gothic"/>
              <a:buChar char="•"/>
              <a:defRPr b="0" i="0" sz="20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Century Gothic"/>
              <a:buChar char="•"/>
              <a:defRPr b="0" i="0" sz="2000" u="none" cap="none" strike="noStrike">
                <a:solidFill>
                  <a:schemeClr val="dk1"/>
                </a:solidFill>
                <a:latin typeface="Century Gothic"/>
                <a:ea typeface="Century Gothic"/>
                <a:cs typeface="Century Gothic"/>
                <a:sym typeface="Century Gothic"/>
              </a:defRPr>
            </a:lvl6pPr>
            <a:lvl7pPr indent="-355600" lvl="6" marL="3200400" marR="0" rtl="0" algn="l">
              <a:spcBef>
                <a:spcPts val="400"/>
              </a:spcBef>
              <a:spcAft>
                <a:spcPts val="0"/>
              </a:spcAft>
              <a:buClr>
                <a:schemeClr val="dk1"/>
              </a:buClr>
              <a:buSzPts val="2000"/>
              <a:buFont typeface="Century Gothic"/>
              <a:buChar char="•"/>
              <a:defRPr b="0" i="0" sz="2000" u="none" cap="none" strike="noStrike">
                <a:solidFill>
                  <a:schemeClr val="dk1"/>
                </a:solidFill>
                <a:latin typeface="Century Gothic"/>
                <a:ea typeface="Century Gothic"/>
                <a:cs typeface="Century Gothic"/>
                <a:sym typeface="Century Gothic"/>
              </a:defRPr>
            </a:lvl7pPr>
            <a:lvl8pPr indent="-355600" lvl="7" marL="3657600" marR="0" rtl="0" algn="l">
              <a:spcBef>
                <a:spcPts val="400"/>
              </a:spcBef>
              <a:spcAft>
                <a:spcPts val="0"/>
              </a:spcAft>
              <a:buClr>
                <a:schemeClr val="dk1"/>
              </a:buClr>
              <a:buSzPts val="2000"/>
              <a:buFont typeface="Century Gothic"/>
              <a:buChar char="•"/>
              <a:defRPr b="0" i="0" sz="2000" u="none" cap="none" strike="noStrike">
                <a:solidFill>
                  <a:schemeClr val="dk1"/>
                </a:solidFill>
                <a:latin typeface="Century Gothic"/>
                <a:ea typeface="Century Gothic"/>
                <a:cs typeface="Century Gothic"/>
                <a:sym typeface="Century Gothic"/>
              </a:defRPr>
            </a:lvl8pPr>
            <a:lvl9pPr indent="-355600" lvl="8" marL="4114800" marR="0" rtl="0" algn="l">
              <a:spcBef>
                <a:spcPts val="400"/>
              </a:spcBef>
              <a:spcAft>
                <a:spcPts val="0"/>
              </a:spcAft>
              <a:buClr>
                <a:schemeClr val="dk1"/>
              </a:buClr>
              <a:buSzPts val="2000"/>
              <a:buFont typeface="Century Gothic"/>
              <a:buChar char="•"/>
              <a:defRPr b="0" i="0" sz="2000" u="none" cap="none" strike="noStrike">
                <a:solidFill>
                  <a:schemeClr val="dk1"/>
                </a:solidFill>
                <a:latin typeface="Century Gothic"/>
                <a:ea typeface="Century Gothic"/>
                <a:cs typeface="Century Gothic"/>
                <a:sym typeface="Century Gothic"/>
              </a:defRPr>
            </a:lvl9pPr>
          </a:lstStyle>
          <a:p/>
        </p:txBody>
      </p:sp>
      <p:sp>
        <p:nvSpPr>
          <p:cNvPr id="60" name="Google Shape;60;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Century Gothic"/>
              <a:buNone/>
              <a:defRPr sz="1400">
                <a:solidFill>
                  <a:schemeClr val="dk1"/>
                </a:solidFill>
                <a:latin typeface="Century Gothic"/>
                <a:ea typeface="Century Gothic"/>
                <a:cs typeface="Century Gothic"/>
                <a:sym typeface="Century Gothic"/>
              </a:defRPr>
            </a:lvl1pPr>
            <a:lvl2pPr indent="-228600" lvl="1" marL="914400" marR="0" rtl="0" algn="l">
              <a:spcBef>
                <a:spcPts val="240"/>
              </a:spcBef>
              <a:spcAft>
                <a:spcPts val="0"/>
              </a:spcAft>
              <a:buClr>
                <a:schemeClr val="dk1"/>
              </a:buClr>
              <a:buSzPts val="1200"/>
              <a:buFont typeface="Century Gothic"/>
              <a:buNone/>
              <a:defRPr b="0" i="0" sz="1200" u="none" cap="none" strike="noStrike">
                <a:solidFill>
                  <a:schemeClr val="dk1"/>
                </a:solidFill>
                <a:latin typeface="Century Gothic"/>
                <a:ea typeface="Century Gothic"/>
                <a:cs typeface="Century Gothic"/>
                <a:sym typeface="Century Gothic"/>
              </a:defRPr>
            </a:lvl2pPr>
            <a:lvl3pPr indent="-228600" lvl="2" marL="1371600" marR="0" rtl="0" algn="l">
              <a:spcBef>
                <a:spcPts val="200"/>
              </a:spcBef>
              <a:spcAft>
                <a:spcPts val="0"/>
              </a:spcAft>
              <a:buClr>
                <a:schemeClr val="dk1"/>
              </a:buClr>
              <a:buSzPts val="1000"/>
              <a:buFont typeface="Century Gothic"/>
              <a:buNone/>
              <a:defRPr b="0" i="0" sz="1000" u="none" cap="none" strike="noStrike">
                <a:solidFill>
                  <a:schemeClr val="dk1"/>
                </a:solidFill>
                <a:latin typeface="Century Gothic"/>
                <a:ea typeface="Century Gothic"/>
                <a:cs typeface="Century Gothic"/>
                <a:sym typeface="Century Gothic"/>
              </a:defRPr>
            </a:lvl3pPr>
            <a:lvl4pPr indent="-228600" lvl="3" marL="1828800" marR="0" rtl="0" algn="l">
              <a:spcBef>
                <a:spcPts val="180"/>
              </a:spcBef>
              <a:spcAft>
                <a:spcPts val="0"/>
              </a:spcAft>
              <a:buClr>
                <a:schemeClr val="dk1"/>
              </a:buClr>
              <a:buSzPts val="900"/>
              <a:buFont typeface="Century Gothic"/>
              <a:buNone/>
              <a:defRPr b="0" i="0" sz="900" u="none" cap="none" strike="noStrike">
                <a:solidFill>
                  <a:schemeClr val="dk1"/>
                </a:solidFill>
                <a:latin typeface="Century Gothic"/>
                <a:ea typeface="Century Gothic"/>
                <a:cs typeface="Century Gothic"/>
                <a:sym typeface="Century Gothic"/>
              </a:defRPr>
            </a:lvl4pPr>
            <a:lvl5pPr indent="-228600" lvl="4" marL="2286000" marR="0" rtl="0" algn="l">
              <a:spcBef>
                <a:spcPts val="180"/>
              </a:spcBef>
              <a:spcAft>
                <a:spcPts val="0"/>
              </a:spcAft>
              <a:buClr>
                <a:schemeClr val="dk1"/>
              </a:buClr>
              <a:buSzPts val="900"/>
              <a:buFont typeface="Century Gothic"/>
              <a:buNone/>
              <a:defRPr b="0" i="0" sz="900" u="none" cap="none" strike="noStrike">
                <a:solidFill>
                  <a:schemeClr val="dk1"/>
                </a:solidFill>
                <a:latin typeface="Century Gothic"/>
                <a:ea typeface="Century Gothic"/>
                <a:cs typeface="Century Gothic"/>
                <a:sym typeface="Century Gothic"/>
              </a:defRPr>
            </a:lvl5pPr>
            <a:lvl6pPr indent="-228600" lvl="5" marL="2743200" marR="0" rtl="0" algn="l">
              <a:spcBef>
                <a:spcPts val="180"/>
              </a:spcBef>
              <a:spcAft>
                <a:spcPts val="0"/>
              </a:spcAft>
              <a:buClr>
                <a:schemeClr val="dk1"/>
              </a:buClr>
              <a:buSzPts val="900"/>
              <a:buFont typeface="Century Gothic"/>
              <a:buNone/>
              <a:defRPr b="0" i="0" sz="900" u="none" cap="none" strike="noStrike">
                <a:solidFill>
                  <a:schemeClr val="dk1"/>
                </a:solidFill>
                <a:latin typeface="Century Gothic"/>
                <a:ea typeface="Century Gothic"/>
                <a:cs typeface="Century Gothic"/>
                <a:sym typeface="Century Gothic"/>
              </a:defRPr>
            </a:lvl6pPr>
            <a:lvl7pPr indent="-228600" lvl="6" marL="3200400" marR="0" rtl="0" algn="l">
              <a:spcBef>
                <a:spcPts val="180"/>
              </a:spcBef>
              <a:spcAft>
                <a:spcPts val="0"/>
              </a:spcAft>
              <a:buClr>
                <a:schemeClr val="dk1"/>
              </a:buClr>
              <a:buSzPts val="900"/>
              <a:buFont typeface="Century Gothic"/>
              <a:buNone/>
              <a:defRPr b="0" i="0" sz="900" u="none" cap="none" strike="noStrike">
                <a:solidFill>
                  <a:schemeClr val="dk1"/>
                </a:solidFill>
                <a:latin typeface="Century Gothic"/>
                <a:ea typeface="Century Gothic"/>
                <a:cs typeface="Century Gothic"/>
                <a:sym typeface="Century Gothic"/>
              </a:defRPr>
            </a:lvl7pPr>
            <a:lvl8pPr indent="-228600" lvl="7" marL="3657600" marR="0" rtl="0" algn="l">
              <a:spcBef>
                <a:spcPts val="180"/>
              </a:spcBef>
              <a:spcAft>
                <a:spcPts val="0"/>
              </a:spcAft>
              <a:buClr>
                <a:schemeClr val="dk1"/>
              </a:buClr>
              <a:buSzPts val="900"/>
              <a:buFont typeface="Century Gothic"/>
              <a:buNone/>
              <a:defRPr b="0" i="0" sz="900" u="none" cap="none" strike="noStrike">
                <a:solidFill>
                  <a:schemeClr val="dk1"/>
                </a:solidFill>
                <a:latin typeface="Century Gothic"/>
                <a:ea typeface="Century Gothic"/>
                <a:cs typeface="Century Gothic"/>
                <a:sym typeface="Century Gothic"/>
              </a:defRPr>
            </a:lvl8pPr>
            <a:lvl9pPr indent="-228600" lvl="8" marL="4114800" marR="0" rtl="0" algn="l">
              <a:spcBef>
                <a:spcPts val="180"/>
              </a:spcBef>
              <a:spcAft>
                <a:spcPts val="0"/>
              </a:spcAft>
              <a:buClr>
                <a:schemeClr val="dk1"/>
              </a:buClr>
              <a:buSzPts val="900"/>
              <a:buFont typeface="Century Gothic"/>
              <a:buNone/>
              <a:defRPr b="0" i="0" sz="900" u="none" cap="none" strike="noStrike">
                <a:solidFill>
                  <a:schemeClr val="dk1"/>
                </a:solidFill>
                <a:latin typeface="Century Gothic"/>
                <a:ea typeface="Century Gothic"/>
                <a:cs typeface="Century Gothic"/>
                <a:sym typeface="Century Gothic"/>
              </a:defRPr>
            </a:lvl9pPr>
          </a:lstStyle>
          <a:p/>
        </p:txBody>
      </p:sp>
      <p:sp>
        <p:nvSpPr>
          <p:cNvPr id="61" name="Google Shape;61;p9"/>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1"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9pPr>
          </a:lstStyle>
          <a:p/>
        </p:txBody>
      </p:sp>
      <p:sp>
        <p:nvSpPr>
          <p:cNvPr id="62" name="Google Shape;62;p9"/>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1"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9pPr>
          </a:lstStyle>
          <a:p/>
        </p:txBody>
      </p:sp>
      <p:sp>
        <p:nvSpPr>
          <p:cNvPr id="63" name="Google Shape;63;p9"/>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4" name="Shape 64"/>
        <p:cNvGrpSpPr/>
        <p:nvPr/>
      </p:nvGrpSpPr>
      <p:grpSpPr>
        <a:xfrm>
          <a:off x="0" y="0"/>
          <a:ext cx="0" cy="0"/>
          <a:chOff x="0" y="0"/>
          <a:chExt cx="0" cy="0"/>
        </a:xfrm>
      </p:grpSpPr>
      <p:sp>
        <p:nvSpPr>
          <p:cNvPr id="65" name="Google Shape;65;p10"/>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1pPr>
            <a:lvl2pPr lvl="1"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2pPr>
            <a:lvl3pPr lvl="2"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3pPr>
            <a:lvl4pPr lvl="3"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4pPr>
            <a:lvl5pPr lvl="4"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5pPr>
            <a:lvl6pPr lvl="5"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6pPr>
            <a:lvl7pPr lvl="6"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7pPr>
            <a:lvl8pPr lvl="7"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8pPr>
            <a:lvl9pPr lvl="8"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9pPr>
          </a:lstStyle>
          <a:p/>
        </p:txBody>
      </p:sp>
      <p:sp>
        <p:nvSpPr>
          <p:cNvPr id="66" name="Google Shape;66;p10"/>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1"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9pPr>
          </a:lstStyle>
          <a:p/>
        </p:txBody>
      </p:sp>
      <p:sp>
        <p:nvSpPr>
          <p:cNvPr id="67" name="Google Shape;67;p10"/>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1"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9pPr>
          </a:lstStyle>
          <a:p/>
        </p:txBody>
      </p:sp>
      <p:sp>
        <p:nvSpPr>
          <p:cNvPr id="68" name="Google Shape;68;p10"/>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9" name="Shape 69"/>
        <p:cNvGrpSpPr/>
        <p:nvPr/>
      </p:nvGrpSpPr>
      <p:grpSpPr>
        <a:xfrm>
          <a:off x="0" y="0"/>
          <a:ext cx="0" cy="0"/>
          <a:chOff x="0" y="0"/>
          <a:chExt cx="0" cy="0"/>
        </a:xfrm>
      </p:grpSpPr>
      <p:sp>
        <p:nvSpPr>
          <p:cNvPr id="70" name="Google Shape;7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1pPr>
            <a:lvl2pPr lvl="1"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2pPr>
            <a:lvl3pPr lvl="2"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3pPr>
            <a:lvl4pPr lvl="3"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4pPr>
            <a:lvl5pPr lvl="4"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5pPr>
            <a:lvl6pPr lvl="5"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6pPr>
            <a:lvl7pPr lvl="6"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7pPr>
            <a:lvl8pPr lvl="7"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8pPr>
            <a:lvl9pPr lvl="8"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9pPr>
          </a:lstStyle>
          <a:p/>
        </p:txBody>
      </p:sp>
      <p:sp>
        <p:nvSpPr>
          <p:cNvPr id="71" name="Google Shape;71;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Century Gothic"/>
              <a:buNone/>
              <a:defRPr b="1" sz="2400">
                <a:solidFill>
                  <a:schemeClr val="dk1"/>
                </a:solidFill>
                <a:latin typeface="Century Gothic"/>
                <a:ea typeface="Century Gothic"/>
                <a:cs typeface="Century Gothic"/>
                <a:sym typeface="Century Gothic"/>
              </a:defRPr>
            </a:lvl1pPr>
            <a:lvl2pPr indent="-228600" lvl="1" marL="914400" marR="0" rtl="0" algn="l">
              <a:spcBef>
                <a:spcPts val="400"/>
              </a:spcBef>
              <a:spcAft>
                <a:spcPts val="0"/>
              </a:spcAft>
              <a:buClr>
                <a:schemeClr val="dk1"/>
              </a:buClr>
              <a:buSzPts val="2000"/>
              <a:buFont typeface="Century Gothic"/>
              <a:buNone/>
              <a:defRPr b="1" i="0" sz="2000" u="none" cap="none" strike="noStrike">
                <a:solidFill>
                  <a:schemeClr val="dk1"/>
                </a:solidFill>
                <a:latin typeface="Century Gothic"/>
                <a:ea typeface="Century Gothic"/>
                <a:cs typeface="Century Gothic"/>
                <a:sym typeface="Century Gothic"/>
              </a:defRPr>
            </a:lvl2pPr>
            <a:lvl3pPr indent="-228600" lvl="2" marL="1371600" marR="0" rtl="0" algn="l">
              <a:spcBef>
                <a:spcPts val="360"/>
              </a:spcBef>
              <a:spcAft>
                <a:spcPts val="0"/>
              </a:spcAft>
              <a:buClr>
                <a:schemeClr val="dk1"/>
              </a:buClr>
              <a:buSzPts val="1800"/>
              <a:buFont typeface="Century Gothic"/>
              <a:buNone/>
              <a:defRPr b="1" i="0" sz="1800" u="none" cap="none" strike="noStrike">
                <a:solidFill>
                  <a:schemeClr val="dk1"/>
                </a:solidFill>
                <a:latin typeface="Century Gothic"/>
                <a:ea typeface="Century Gothic"/>
                <a:cs typeface="Century Gothic"/>
                <a:sym typeface="Century Gothic"/>
              </a:defRPr>
            </a:lvl3pPr>
            <a:lvl4pPr indent="-228600" lvl="3" marL="1828800" marR="0" rtl="0" algn="l">
              <a:spcBef>
                <a:spcPts val="320"/>
              </a:spcBef>
              <a:spcAft>
                <a:spcPts val="0"/>
              </a:spcAft>
              <a:buClr>
                <a:schemeClr val="dk1"/>
              </a:buClr>
              <a:buSzPts val="1600"/>
              <a:buFont typeface="Century Gothic"/>
              <a:buNone/>
              <a:defRPr b="1" i="0" sz="1600" u="none" cap="none" strike="noStrike">
                <a:solidFill>
                  <a:schemeClr val="dk1"/>
                </a:solidFill>
                <a:latin typeface="Century Gothic"/>
                <a:ea typeface="Century Gothic"/>
                <a:cs typeface="Century Gothic"/>
                <a:sym typeface="Century Gothic"/>
              </a:defRPr>
            </a:lvl4pPr>
            <a:lvl5pPr indent="-228600" lvl="4" marL="2286000" marR="0" rtl="0" algn="l">
              <a:spcBef>
                <a:spcPts val="320"/>
              </a:spcBef>
              <a:spcAft>
                <a:spcPts val="0"/>
              </a:spcAft>
              <a:buClr>
                <a:schemeClr val="dk1"/>
              </a:buClr>
              <a:buSzPts val="1600"/>
              <a:buFont typeface="Century Gothic"/>
              <a:buNone/>
              <a:defRPr b="1" i="0" sz="1600" u="none" cap="none" strike="noStrike">
                <a:solidFill>
                  <a:schemeClr val="dk1"/>
                </a:solidFill>
                <a:latin typeface="Century Gothic"/>
                <a:ea typeface="Century Gothic"/>
                <a:cs typeface="Century Gothic"/>
                <a:sym typeface="Century Gothic"/>
              </a:defRPr>
            </a:lvl5pPr>
            <a:lvl6pPr indent="-228600" lvl="5" marL="2743200" marR="0" rtl="0" algn="l">
              <a:spcBef>
                <a:spcPts val="320"/>
              </a:spcBef>
              <a:spcAft>
                <a:spcPts val="0"/>
              </a:spcAft>
              <a:buClr>
                <a:schemeClr val="dk1"/>
              </a:buClr>
              <a:buSzPts val="1600"/>
              <a:buFont typeface="Century Gothic"/>
              <a:buNone/>
              <a:defRPr b="1" i="0" sz="1600" u="none" cap="none" strike="noStrike">
                <a:solidFill>
                  <a:schemeClr val="dk1"/>
                </a:solidFill>
                <a:latin typeface="Century Gothic"/>
                <a:ea typeface="Century Gothic"/>
                <a:cs typeface="Century Gothic"/>
                <a:sym typeface="Century Gothic"/>
              </a:defRPr>
            </a:lvl6pPr>
            <a:lvl7pPr indent="-228600" lvl="6" marL="3200400" marR="0" rtl="0" algn="l">
              <a:spcBef>
                <a:spcPts val="320"/>
              </a:spcBef>
              <a:spcAft>
                <a:spcPts val="0"/>
              </a:spcAft>
              <a:buClr>
                <a:schemeClr val="dk1"/>
              </a:buClr>
              <a:buSzPts val="1600"/>
              <a:buFont typeface="Century Gothic"/>
              <a:buNone/>
              <a:defRPr b="1" i="0" sz="1600" u="none" cap="none" strike="noStrike">
                <a:solidFill>
                  <a:schemeClr val="dk1"/>
                </a:solidFill>
                <a:latin typeface="Century Gothic"/>
                <a:ea typeface="Century Gothic"/>
                <a:cs typeface="Century Gothic"/>
                <a:sym typeface="Century Gothic"/>
              </a:defRPr>
            </a:lvl7pPr>
            <a:lvl8pPr indent="-228600" lvl="7" marL="3657600" marR="0" rtl="0" algn="l">
              <a:spcBef>
                <a:spcPts val="320"/>
              </a:spcBef>
              <a:spcAft>
                <a:spcPts val="0"/>
              </a:spcAft>
              <a:buClr>
                <a:schemeClr val="dk1"/>
              </a:buClr>
              <a:buSzPts val="1600"/>
              <a:buFont typeface="Century Gothic"/>
              <a:buNone/>
              <a:defRPr b="1" i="0" sz="1600" u="none" cap="none" strike="noStrike">
                <a:solidFill>
                  <a:schemeClr val="dk1"/>
                </a:solidFill>
                <a:latin typeface="Century Gothic"/>
                <a:ea typeface="Century Gothic"/>
                <a:cs typeface="Century Gothic"/>
                <a:sym typeface="Century Gothic"/>
              </a:defRPr>
            </a:lvl8pPr>
            <a:lvl9pPr indent="-228600" lvl="8" marL="4114800" marR="0" rtl="0" algn="l">
              <a:spcBef>
                <a:spcPts val="320"/>
              </a:spcBef>
              <a:spcAft>
                <a:spcPts val="0"/>
              </a:spcAft>
              <a:buClr>
                <a:schemeClr val="dk1"/>
              </a:buClr>
              <a:buSzPts val="1600"/>
              <a:buFont typeface="Century Gothic"/>
              <a:buNone/>
              <a:defRPr b="1" i="0" sz="1600" u="none" cap="none" strike="noStrike">
                <a:solidFill>
                  <a:schemeClr val="dk1"/>
                </a:solidFill>
                <a:latin typeface="Century Gothic"/>
                <a:ea typeface="Century Gothic"/>
                <a:cs typeface="Century Gothic"/>
                <a:sym typeface="Century Gothic"/>
              </a:defRPr>
            </a:lvl9pPr>
          </a:lstStyle>
          <a:p/>
        </p:txBody>
      </p:sp>
      <p:sp>
        <p:nvSpPr>
          <p:cNvPr id="72" name="Google Shape;72;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Century Gothic"/>
              <a:buChar char="•"/>
              <a:defRPr sz="2400">
                <a:solidFill>
                  <a:schemeClr val="dk1"/>
                </a:solidFill>
                <a:latin typeface="Century Gothic"/>
                <a:ea typeface="Century Gothic"/>
                <a:cs typeface="Century Gothic"/>
                <a:sym typeface="Century Gothic"/>
              </a:defRPr>
            </a:lvl1pPr>
            <a:lvl2pPr indent="-355600" lvl="1" marL="914400" marR="0" rtl="0" algn="l">
              <a:spcBef>
                <a:spcPts val="400"/>
              </a:spcBef>
              <a:spcAft>
                <a:spcPts val="0"/>
              </a:spcAft>
              <a:buClr>
                <a:schemeClr val="dk1"/>
              </a:buClr>
              <a:buSzPts val="2000"/>
              <a:buFont typeface="Century Gothic"/>
              <a:buChar char="•"/>
              <a:defRPr b="0" i="0" sz="2000" u="none" cap="none" strike="noStrike">
                <a:solidFill>
                  <a:schemeClr val="dk1"/>
                </a:solidFill>
                <a:latin typeface="Century Gothic"/>
                <a:ea typeface="Century Gothic"/>
                <a:cs typeface="Century Gothic"/>
                <a:sym typeface="Century Gothic"/>
              </a:defRPr>
            </a:lvl2pPr>
            <a:lvl3pPr indent="-342900" lvl="2" marL="1371600" marR="0" rtl="0" algn="l">
              <a:spcBef>
                <a:spcPts val="360"/>
              </a:spcBef>
              <a:spcAft>
                <a:spcPts val="0"/>
              </a:spcAft>
              <a:buClr>
                <a:schemeClr val="dk1"/>
              </a:buClr>
              <a:buSzPts val="1800"/>
              <a:buFont typeface="Century Gothic"/>
              <a:buChar char="•"/>
              <a:defRPr b="0" i="0" sz="1800" u="none" cap="none" strike="noStrike">
                <a:solidFill>
                  <a:schemeClr val="dk1"/>
                </a:solidFill>
                <a:latin typeface="Century Gothic"/>
                <a:ea typeface="Century Gothic"/>
                <a:cs typeface="Century Gothic"/>
                <a:sym typeface="Century Gothic"/>
              </a:defRPr>
            </a:lvl3pPr>
            <a:lvl4pPr indent="-330200" lvl="3" marL="1828800" marR="0" rtl="0" algn="l">
              <a:spcBef>
                <a:spcPts val="320"/>
              </a:spcBef>
              <a:spcAft>
                <a:spcPts val="0"/>
              </a:spcAft>
              <a:buClr>
                <a:schemeClr val="dk1"/>
              </a:buClr>
              <a:buSzPts val="1600"/>
              <a:buFont typeface="Century Gothic"/>
              <a:buChar char="•"/>
              <a:defRPr b="0" i="0" sz="1600" u="none" cap="none" strike="noStrike">
                <a:solidFill>
                  <a:schemeClr val="dk1"/>
                </a:solidFill>
                <a:latin typeface="Century Gothic"/>
                <a:ea typeface="Century Gothic"/>
                <a:cs typeface="Century Gothic"/>
                <a:sym typeface="Century Gothic"/>
              </a:defRPr>
            </a:lvl4pPr>
            <a:lvl5pPr indent="-330200" lvl="4" marL="2286000" marR="0" rtl="0" algn="l">
              <a:spcBef>
                <a:spcPts val="320"/>
              </a:spcBef>
              <a:spcAft>
                <a:spcPts val="0"/>
              </a:spcAft>
              <a:buClr>
                <a:schemeClr val="dk1"/>
              </a:buClr>
              <a:buSzPts val="1600"/>
              <a:buFont typeface="Century Gothic"/>
              <a:buChar char="•"/>
              <a:defRPr b="0" i="0" sz="1600" u="none" cap="none" strike="noStrike">
                <a:solidFill>
                  <a:schemeClr val="dk1"/>
                </a:solidFill>
                <a:latin typeface="Century Gothic"/>
                <a:ea typeface="Century Gothic"/>
                <a:cs typeface="Century Gothic"/>
                <a:sym typeface="Century Gothic"/>
              </a:defRPr>
            </a:lvl5pPr>
            <a:lvl6pPr indent="-330200" lvl="5" marL="2743200" marR="0" rtl="0" algn="l">
              <a:spcBef>
                <a:spcPts val="320"/>
              </a:spcBef>
              <a:spcAft>
                <a:spcPts val="0"/>
              </a:spcAft>
              <a:buClr>
                <a:schemeClr val="dk1"/>
              </a:buClr>
              <a:buSzPts val="1600"/>
              <a:buFont typeface="Century Gothic"/>
              <a:buChar char="•"/>
              <a:defRPr b="0" i="0" sz="1600" u="none" cap="none" strike="noStrike">
                <a:solidFill>
                  <a:schemeClr val="dk1"/>
                </a:solidFill>
                <a:latin typeface="Century Gothic"/>
                <a:ea typeface="Century Gothic"/>
                <a:cs typeface="Century Gothic"/>
                <a:sym typeface="Century Gothic"/>
              </a:defRPr>
            </a:lvl6pPr>
            <a:lvl7pPr indent="-330200" lvl="6" marL="3200400" marR="0" rtl="0" algn="l">
              <a:spcBef>
                <a:spcPts val="320"/>
              </a:spcBef>
              <a:spcAft>
                <a:spcPts val="0"/>
              </a:spcAft>
              <a:buClr>
                <a:schemeClr val="dk1"/>
              </a:buClr>
              <a:buSzPts val="1600"/>
              <a:buFont typeface="Century Gothic"/>
              <a:buChar char="•"/>
              <a:defRPr b="0" i="0" sz="1600" u="none" cap="none" strike="noStrike">
                <a:solidFill>
                  <a:schemeClr val="dk1"/>
                </a:solidFill>
                <a:latin typeface="Century Gothic"/>
                <a:ea typeface="Century Gothic"/>
                <a:cs typeface="Century Gothic"/>
                <a:sym typeface="Century Gothic"/>
              </a:defRPr>
            </a:lvl7pPr>
            <a:lvl8pPr indent="-330200" lvl="7" marL="3657600" marR="0" rtl="0" algn="l">
              <a:spcBef>
                <a:spcPts val="320"/>
              </a:spcBef>
              <a:spcAft>
                <a:spcPts val="0"/>
              </a:spcAft>
              <a:buClr>
                <a:schemeClr val="dk1"/>
              </a:buClr>
              <a:buSzPts val="1600"/>
              <a:buFont typeface="Century Gothic"/>
              <a:buChar char="•"/>
              <a:defRPr b="0" i="0" sz="1600" u="none" cap="none" strike="noStrike">
                <a:solidFill>
                  <a:schemeClr val="dk1"/>
                </a:solidFill>
                <a:latin typeface="Century Gothic"/>
                <a:ea typeface="Century Gothic"/>
                <a:cs typeface="Century Gothic"/>
                <a:sym typeface="Century Gothic"/>
              </a:defRPr>
            </a:lvl8pPr>
            <a:lvl9pPr indent="-330200" lvl="8" marL="4114800" marR="0" rtl="0" algn="l">
              <a:spcBef>
                <a:spcPts val="320"/>
              </a:spcBef>
              <a:spcAft>
                <a:spcPts val="0"/>
              </a:spcAft>
              <a:buClr>
                <a:schemeClr val="dk1"/>
              </a:buClr>
              <a:buSzPts val="1600"/>
              <a:buFont typeface="Century Gothic"/>
              <a:buChar char="•"/>
              <a:defRPr b="0" i="0" sz="1600" u="none" cap="none" strike="noStrike">
                <a:solidFill>
                  <a:schemeClr val="dk1"/>
                </a:solidFill>
                <a:latin typeface="Century Gothic"/>
                <a:ea typeface="Century Gothic"/>
                <a:cs typeface="Century Gothic"/>
                <a:sym typeface="Century Gothic"/>
              </a:defRPr>
            </a:lvl9pPr>
          </a:lstStyle>
          <a:p/>
        </p:txBody>
      </p:sp>
      <p:sp>
        <p:nvSpPr>
          <p:cNvPr id="73" name="Google Shape;73;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Century Gothic"/>
              <a:buNone/>
              <a:defRPr b="1" sz="2400">
                <a:solidFill>
                  <a:schemeClr val="dk1"/>
                </a:solidFill>
                <a:latin typeface="Century Gothic"/>
                <a:ea typeface="Century Gothic"/>
                <a:cs typeface="Century Gothic"/>
                <a:sym typeface="Century Gothic"/>
              </a:defRPr>
            </a:lvl1pPr>
            <a:lvl2pPr indent="-228600" lvl="1" marL="914400" marR="0" rtl="0" algn="l">
              <a:spcBef>
                <a:spcPts val="400"/>
              </a:spcBef>
              <a:spcAft>
                <a:spcPts val="0"/>
              </a:spcAft>
              <a:buClr>
                <a:schemeClr val="dk1"/>
              </a:buClr>
              <a:buSzPts val="2000"/>
              <a:buFont typeface="Century Gothic"/>
              <a:buNone/>
              <a:defRPr b="1" i="0" sz="2000" u="none" cap="none" strike="noStrike">
                <a:solidFill>
                  <a:schemeClr val="dk1"/>
                </a:solidFill>
                <a:latin typeface="Century Gothic"/>
                <a:ea typeface="Century Gothic"/>
                <a:cs typeface="Century Gothic"/>
                <a:sym typeface="Century Gothic"/>
              </a:defRPr>
            </a:lvl2pPr>
            <a:lvl3pPr indent="-228600" lvl="2" marL="1371600" marR="0" rtl="0" algn="l">
              <a:spcBef>
                <a:spcPts val="360"/>
              </a:spcBef>
              <a:spcAft>
                <a:spcPts val="0"/>
              </a:spcAft>
              <a:buClr>
                <a:schemeClr val="dk1"/>
              </a:buClr>
              <a:buSzPts val="1800"/>
              <a:buFont typeface="Century Gothic"/>
              <a:buNone/>
              <a:defRPr b="1" i="0" sz="1800" u="none" cap="none" strike="noStrike">
                <a:solidFill>
                  <a:schemeClr val="dk1"/>
                </a:solidFill>
                <a:latin typeface="Century Gothic"/>
                <a:ea typeface="Century Gothic"/>
                <a:cs typeface="Century Gothic"/>
                <a:sym typeface="Century Gothic"/>
              </a:defRPr>
            </a:lvl3pPr>
            <a:lvl4pPr indent="-228600" lvl="3" marL="1828800" marR="0" rtl="0" algn="l">
              <a:spcBef>
                <a:spcPts val="320"/>
              </a:spcBef>
              <a:spcAft>
                <a:spcPts val="0"/>
              </a:spcAft>
              <a:buClr>
                <a:schemeClr val="dk1"/>
              </a:buClr>
              <a:buSzPts val="1600"/>
              <a:buFont typeface="Century Gothic"/>
              <a:buNone/>
              <a:defRPr b="1" i="0" sz="1600" u="none" cap="none" strike="noStrike">
                <a:solidFill>
                  <a:schemeClr val="dk1"/>
                </a:solidFill>
                <a:latin typeface="Century Gothic"/>
                <a:ea typeface="Century Gothic"/>
                <a:cs typeface="Century Gothic"/>
                <a:sym typeface="Century Gothic"/>
              </a:defRPr>
            </a:lvl4pPr>
            <a:lvl5pPr indent="-228600" lvl="4" marL="2286000" marR="0" rtl="0" algn="l">
              <a:spcBef>
                <a:spcPts val="320"/>
              </a:spcBef>
              <a:spcAft>
                <a:spcPts val="0"/>
              </a:spcAft>
              <a:buClr>
                <a:schemeClr val="dk1"/>
              </a:buClr>
              <a:buSzPts val="1600"/>
              <a:buFont typeface="Century Gothic"/>
              <a:buNone/>
              <a:defRPr b="1" i="0" sz="1600" u="none" cap="none" strike="noStrike">
                <a:solidFill>
                  <a:schemeClr val="dk1"/>
                </a:solidFill>
                <a:latin typeface="Century Gothic"/>
                <a:ea typeface="Century Gothic"/>
                <a:cs typeface="Century Gothic"/>
                <a:sym typeface="Century Gothic"/>
              </a:defRPr>
            </a:lvl5pPr>
            <a:lvl6pPr indent="-228600" lvl="5" marL="2743200" marR="0" rtl="0" algn="l">
              <a:spcBef>
                <a:spcPts val="320"/>
              </a:spcBef>
              <a:spcAft>
                <a:spcPts val="0"/>
              </a:spcAft>
              <a:buClr>
                <a:schemeClr val="dk1"/>
              </a:buClr>
              <a:buSzPts val="1600"/>
              <a:buFont typeface="Century Gothic"/>
              <a:buNone/>
              <a:defRPr b="1" i="0" sz="1600" u="none" cap="none" strike="noStrike">
                <a:solidFill>
                  <a:schemeClr val="dk1"/>
                </a:solidFill>
                <a:latin typeface="Century Gothic"/>
                <a:ea typeface="Century Gothic"/>
                <a:cs typeface="Century Gothic"/>
                <a:sym typeface="Century Gothic"/>
              </a:defRPr>
            </a:lvl6pPr>
            <a:lvl7pPr indent="-228600" lvl="6" marL="3200400" marR="0" rtl="0" algn="l">
              <a:spcBef>
                <a:spcPts val="320"/>
              </a:spcBef>
              <a:spcAft>
                <a:spcPts val="0"/>
              </a:spcAft>
              <a:buClr>
                <a:schemeClr val="dk1"/>
              </a:buClr>
              <a:buSzPts val="1600"/>
              <a:buFont typeface="Century Gothic"/>
              <a:buNone/>
              <a:defRPr b="1" i="0" sz="1600" u="none" cap="none" strike="noStrike">
                <a:solidFill>
                  <a:schemeClr val="dk1"/>
                </a:solidFill>
                <a:latin typeface="Century Gothic"/>
                <a:ea typeface="Century Gothic"/>
                <a:cs typeface="Century Gothic"/>
                <a:sym typeface="Century Gothic"/>
              </a:defRPr>
            </a:lvl7pPr>
            <a:lvl8pPr indent="-228600" lvl="7" marL="3657600" marR="0" rtl="0" algn="l">
              <a:spcBef>
                <a:spcPts val="320"/>
              </a:spcBef>
              <a:spcAft>
                <a:spcPts val="0"/>
              </a:spcAft>
              <a:buClr>
                <a:schemeClr val="dk1"/>
              </a:buClr>
              <a:buSzPts val="1600"/>
              <a:buFont typeface="Century Gothic"/>
              <a:buNone/>
              <a:defRPr b="1" i="0" sz="1600" u="none" cap="none" strike="noStrike">
                <a:solidFill>
                  <a:schemeClr val="dk1"/>
                </a:solidFill>
                <a:latin typeface="Century Gothic"/>
                <a:ea typeface="Century Gothic"/>
                <a:cs typeface="Century Gothic"/>
                <a:sym typeface="Century Gothic"/>
              </a:defRPr>
            </a:lvl8pPr>
            <a:lvl9pPr indent="-228600" lvl="8" marL="4114800" marR="0" rtl="0" algn="l">
              <a:spcBef>
                <a:spcPts val="320"/>
              </a:spcBef>
              <a:spcAft>
                <a:spcPts val="0"/>
              </a:spcAft>
              <a:buClr>
                <a:schemeClr val="dk1"/>
              </a:buClr>
              <a:buSzPts val="1600"/>
              <a:buFont typeface="Century Gothic"/>
              <a:buNone/>
              <a:defRPr b="1" i="0" sz="1600" u="none" cap="none" strike="noStrike">
                <a:solidFill>
                  <a:schemeClr val="dk1"/>
                </a:solidFill>
                <a:latin typeface="Century Gothic"/>
                <a:ea typeface="Century Gothic"/>
                <a:cs typeface="Century Gothic"/>
                <a:sym typeface="Century Gothic"/>
              </a:defRPr>
            </a:lvl9pPr>
          </a:lstStyle>
          <a:p/>
        </p:txBody>
      </p:sp>
      <p:sp>
        <p:nvSpPr>
          <p:cNvPr id="74" name="Google Shape;74;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Century Gothic"/>
              <a:buChar char="•"/>
              <a:defRPr sz="2400">
                <a:solidFill>
                  <a:schemeClr val="dk1"/>
                </a:solidFill>
                <a:latin typeface="Century Gothic"/>
                <a:ea typeface="Century Gothic"/>
                <a:cs typeface="Century Gothic"/>
                <a:sym typeface="Century Gothic"/>
              </a:defRPr>
            </a:lvl1pPr>
            <a:lvl2pPr indent="-355600" lvl="1" marL="914400" marR="0" rtl="0" algn="l">
              <a:spcBef>
                <a:spcPts val="400"/>
              </a:spcBef>
              <a:spcAft>
                <a:spcPts val="0"/>
              </a:spcAft>
              <a:buClr>
                <a:schemeClr val="dk1"/>
              </a:buClr>
              <a:buSzPts val="2000"/>
              <a:buFont typeface="Century Gothic"/>
              <a:buChar char="•"/>
              <a:defRPr b="0" i="0" sz="2000" u="none" cap="none" strike="noStrike">
                <a:solidFill>
                  <a:schemeClr val="dk1"/>
                </a:solidFill>
                <a:latin typeface="Century Gothic"/>
                <a:ea typeface="Century Gothic"/>
                <a:cs typeface="Century Gothic"/>
                <a:sym typeface="Century Gothic"/>
              </a:defRPr>
            </a:lvl2pPr>
            <a:lvl3pPr indent="-342900" lvl="2" marL="1371600" marR="0" rtl="0" algn="l">
              <a:spcBef>
                <a:spcPts val="360"/>
              </a:spcBef>
              <a:spcAft>
                <a:spcPts val="0"/>
              </a:spcAft>
              <a:buClr>
                <a:schemeClr val="dk1"/>
              </a:buClr>
              <a:buSzPts val="1800"/>
              <a:buFont typeface="Century Gothic"/>
              <a:buChar char="•"/>
              <a:defRPr b="0" i="0" sz="1800" u="none" cap="none" strike="noStrike">
                <a:solidFill>
                  <a:schemeClr val="dk1"/>
                </a:solidFill>
                <a:latin typeface="Century Gothic"/>
                <a:ea typeface="Century Gothic"/>
                <a:cs typeface="Century Gothic"/>
                <a:sym typeface="Century Gothic"/>
              </a:defRPr>
            </a:lvl3pPr>
            <a:lvl4pPr indent="-330200" lvl="3" marL="1828800" marR="0" rtl="0" algn="l">
              <a:spcBef>
                <a:spcPts val="320"/>
              </a:spcBef>
              <a:spcAft>
                <a:spcPts val="0"/>
              </a:spcAft>
              <a:buClr>
                <a:schemeClr val="dk1"/>
              </a:buClr>
              <a:buSzPts val="1600"/>
              <a:buFont typeface="Century Gothic"/>
              <a:buChar char="•"/>
              <a:defRPr b="0" i="0" sz="1600" u="none" cap="none" strike="noStrike">
                <a:solidFill>
                  <a:schemeClr val="dk1"/>
                </a:solidFill>
                <a:latin typeface="Century Gothic"/>
                <a:ea typeface="Century Gothic"/>
                <a:cs typeface="Century Gothic"/>
                <a:sym typeface="Century Gothic"/>
              </a:defRPr>
            </a:lvl4pPr>
            <a:lvl5pPr indent="-330200" lvl="4" marL="2286000" marR="0" rtl="0" algn="l">
              <a:spcBef>
                <a:spcPts val="320"/>
              </a:spcBef>
              <a:spcAft>
                <a:spcPts val="0"/>
              </a:spcAft>
              <a:buClr>
                <a:schemeClr val="dk1"/>
              </a:buClr>
              <a:buSzPts val="1600"/>
              <a:buFont typeface="Century Gothic"/>
              <a:buChar char="•"/>
              <a:defRPr b="0" i="0" sz="1600" u="none" cap="none" strike="noStrike">
                <a:solidFill>
                  <a:schemeClr val="dk1"/>
                </a:solidFill>
                <a:latin typeface="Century Gothic"/>
                <a:ea typeface="Century Gothic"/>
                <a:cs typeface="Century Gothic"/>
                <a:sym typeface="Century Gothic"/>
              </a:defRPr>
            </a:lvl5pPr>
            <a:lvl6pPr indent="-330200" lvl="5" marL="2743200" marR="0" rtl="0" algn="l">
              <a:spcBef>
                <a:spcPts val="320"/>
              </a:spcBef>
              <a:spcAft>
                <a:spcPts val="0"/>
              </a:spcAft>
              <a:buClr>
                <a:schemeClr val="dk1"/>
              </a:buClr>
              <a:buSzPts val="1600"/>
              <a:buFont typeface="Century Gothic"/>
              <a:buChar char="•"/>
              <a:defRPr b="0" i="0" sz="1600" u="none" cap="none" strike="noStrike">
                <a:solidFill>
                  <a:schemeClr val="dk1"/>
                </a:solidFill>
                <a:latin typeface="Century Gothic"/>
                <a:ea typeface="Century Gothic"/>
                <a:cs typeface="Century Gothic"/>
                <a:sym typeface="Century Gothic"/>
              </a:defRPr>
            </a:lvl6pPr>
            <a:lvl7pPr indent="-330200" lvl="6" marL="3200400" marR="0" rtl="0" algn="l">
              <a:spcBef>
                <a:spcPts val="320"/>
              </a:spcBef>
              <a:spcAft>
                <a:spcPts val="0"/>
              </a:spcAft>
              <a:buClr>
                <a:schemeClr val="dk1"/>
              </a:buClr>
              <a:buSzPts val="1600"/>
              <a:buFont typeface="Century Gothic"/>
              <a:buChar char="•"/>
              <a:defRPr b="0" i="0" sz="1600" u="none" cap="none" strike="noStrike">
                <a:solidFill>
                  <a:schemeClr val="dk1"/>
                </a:solidFill>
                <a:latin typeface="Century Gothic"/>
                <a:ea typeface="Century Gothic"/>
                <a:cs typeface="Century Gothic"/>
                <a:sym typeface="Century Gothic"/>
              </a:defRPr>
            </a:lvl7pPr>
            <a:lvl8pPr indent="-330200" lvl="7" marL="3657600" marR="0" rtl="0" algn="l">
              <a:spcBef>
                <a:spcPts val="320"/>
              </a:spcBef>
              <a:spcAft>
                <a:spcPts val="0"/>
              </a:spcAft>
              <a:buClr>
                <a:schemeClr val="dk1"/>
              </a:buClr>
              <a:buSzPts val="1600"/>
              <a:buFont typeface="Century Gothic"/>
              <a:buChar char="•"/>
              <a:defRPr b="0" i="0" sz="1600" u="none" cap="none" strike="noStrike">
                <a:solidFill>
                  <a:schemeClr val="dk1"/>
                </a:solidFill>
                <a:latin typeface="Century Gothic"/>
                <a:ea typeface="Century Gothic"/>
                <a:cs typeface="Century Gothic"/>
                <a:sym typeface="Century Gothic"/>
              </a:defRPr>
            </a:lvl8pPr>
            <a:lvl9pPr indent="-330200" lvl="8" marL="4114800" marR="0" rtl="0" algn="l">
              <a:spcBef>
                <a:spcPts val="320"/>
              </a:spcBef>
              <a:spcAft>
                <a:spcPts val="0"/>
              </a:spcAft>
              <a:buClr>
                <a:schemeClr val="dk1"/>
              </a:buClr>
              <a:buSzPts val="1600"/>
              <a:buFont typeface="Century Gothic"/>
              <a:buChar char="•"/>
              <a:defRPr b="0" i="0" sz="1600" u="none" cap="none" strike="noStrike">
                <a:solidFill>
                  <a:schemeClr val="dk1"/>
                </a:solidFill>
                <a:latin typeface="Century Gothic"/>
                <a:ea typeface="Century Gothic"/>
                <a:cs typeface="Century Gothic"/>
                <a:sym typeface="Century Gothic"/>
              </a:defRPr>
            </a:lvl9pPr>
          </a:lstStyle>
          <a:p/>
        </p:txBody>
      </p:sp>
      <p:sp>
        <p:nvSpPr>
          <p:cNvPr id="75" name="Google Shape;75;p11"/>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1"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9pPr>
          </a:lstStyle>
          <a:p/>
        </p:txBody>
      </p:sp>
      <p:sp>
        <p:nvSpPr>
          <p:cNvPr id="76" name="Google Shape;76;p11"/>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1"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9pPr>
          </a:lstStyle>
          <a:p/>
        </p:txBody>
      </p:sp>
      <p:sp>
        <p:nvSpPr>
          <p:cNvPr id="77" name="Google Shape;77;p11"/>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descr="인터넷01" id="10" name="Google Shape;10;p1"/>
          <p:cNvPicPr preferRelativeResize="0"/>
          <p:nvPr/>
        </p:nvPicPr>
        <p:blipFill rotWithShape="1">
          <a:blip r:embed="rId1">
            <a:alphaModFix/>
          </a:blip>
          <a:srcRect b="0" l="0" r="0" t="0"/>
          <a:stretch/>
        </p:blipFill>
        <p:spPr>
          <a:xfrm>
            <a:off x="0" y="0"/>
            <a:ext cx="9155112" cy="6873875"/>
          </a:xfrm>
          <a:prstGeom prst="rect">
            <a:avLst/>
          </a:prstGeom>
          <a:noFill/>
          <a:ln>
            <a:noFill/>
          </a:ln>
        </p:spPr>
      </p:pic>
      <p:sp>
        <p:nvSpPr>
          <p:cNvPr id="11" name="Google Shape;11;p1"/>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1pPr>
            <a:lvl2pPr lvl="1"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2pPr>
            <a:lvl3pPr lvl="2"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3pPr>
            <a:lvl4pPr lvl="3"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4pPr>
            <a:lvl5pPr lvl="4"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5pPr>
            <a:lvl6pPr lvl="5"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6pPr>
            <a:lvl7pPr lvl="6"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7pPr>
            <a:lvl8pPr lvl="7"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8pPr>
            <a:lvl9pPr lvl="8"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9pPr>
          </a:lstStyle>
          <a:p/>
        </p:txBody>
      </p:sp>
      <p:sp>
        <p:nvSpPr>
          <p:cNvPr id="12" name="Google Shape;12;p1"/>
          <p:cNvSpPr txBox="1"/>
          <p:nvPr>
            <p:ph idx="1" type="body"/>
          </p:nvPr>
        </p:nvSpPr>
        <p:spPr>
          <a:xfrm>
            <a:off x="533400" y="1066800"/>
            <a:ext cx="8024812" cy="49530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Century Gothic"/>
              <a:buChar char="•"/>
              <a:defRPr b="0" i="0" sz="2400" u="none" cap="none" strike="noStrike">
                <a:solidFill>
                  <a:schemeClr val="dk1"/>
                </a:solidFill>
                <a:latin typeface="Century Gothic"/>
                <a:ea typeface="Century Gothic"/>
                <a:cs typeface="Century Gothic"/>
                <a:sym typeface="Century Gothic"/>
              </a:defRPr>
            </a:lvl1pPr>
            <a:lvl2pPr indent="-355600" lvl="1" marL="914400" marR="0" rtl="0" algn="l">
              <a:spcBef>
                <a:spcPts val="400"/>
              </a:spcBef>
              <a:spcAft>
                <a:spcPts val="0"/>
              </a:spcAft>
              <a:buClr>
                <a:schemeClr val="dk1"/>
              </a:buClr>
              <a:buSzPts val="2000"/>
              <a:buFont typeface="Century Gothic"/>
              <a:buChar char="•"/>
              <a:defRPr b="0" i="0" sz="2000" u="none" cap="none" strike="noStrike">
                <a:solidFill>
                  <a:schemeClr val="dk1"/>
                </a:solidFill>
                <a:latin typeface="Century Gothic"/>
                <a:ea typeface="Century Gothic"/>
                <a:cs typeface="Century Gothic"/>
                <a:sym typeface="Century Gothic"/>
              </a:defRPr>
            </a:lvl2pPr>
            <a:lvl3pPr indent="-381000" lvl="2" marL="1371600" marR="0" rtl="0" algn="l">
              <a:spcBef>
                <a:spcPts val="480"/>
              </a:spcBef>
              <a:spcAft>
                <a:spcPts val="0"/>
              </a:spcAft>
              <a:buClr>
                <a:schemeClr val="dk1"/>
              </a:buClr>
              <a:buSzPts val="2400"/>
              <a:buFont typeface="Century Gothic"/>
              <a:buChar char="•"/>
              <a:defRPr b="0" i="0" sz="2400" u="none" cap="none" strike="noStrike">
                <a:solidFill>
                  <a:schemeClr val="dk1"/>
                </a:solidFill>
                <a:latin typeface="Century Gothic"/>
                <a:ea typeface="Century Gothic"/>
                <a:cs typeface="Century Gothic"/>
                <a:sym typeface="Century Gothic"/>
              </a:defRPr>
            </a:lvl3pPr>
            <a:lvl4pPr indent="-330200" lvl="3" marL="1828800" marR="0" rtl="0" algn="l">
              <a:spcBef>
                <a:spcPts val="320"/>
              </a:spcBef>
              <a:spcAft>
                <a:spcPts val="0"/>
              </a:spcAft>
              <a:buClr>
                <a:schemeClr val="dk1"/>
              </a:buClr>
              <a:buSzPts val="1600"/>
              <a:buFont typeface="Century Gothic"/>
              <a:buChar char="•"/>
              <a:defRPr b="0" i="0" sz="1600" u="none" cap="none" strike="noStrike">
                <a:solidFill>
                  <a:schemeClr val="dk1"/>
                </a:solidFill>
                <a:latin typeface="Century Gothic"/>
                <a:ea typeface="Century Gothic"/>
                <a:cs typeface="Century Gothic"/>
                <a:sym typeface="Century Gothic"/>
              </a:defRPr>
            </a:lvl4pPr>
            <a:lvl5pPr indent="-311150" lvl="4" marL="22860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5pPr>
            <a:lvl6pPr indent="-311150" lvl="5" marL="27432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6pPr>
            <a:lvl7pPr indent="-311150" lvl="6" marL="32004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7pPr>
            <a:lvl8pPr indent="-311150" lvl="7" marL="36576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8pPr>
            <a:lvl9pPr indent="-311150" lvl="8" marL="41148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9pPr>
          </a:lstStyle>
          <a:p/>
        </p:txBody>
      </p:sp>
      <p:sp>
        <p:nvSpPr>
          <p:cNvPr id="13" name="Google Shape;13;p1"/>
          <p:cNvSpPr txBox="1"/>
          <p:nvPr>
            <p:ph idx="10" type="dt"/>
          </p:nvPr>
        </p:nvSpPr>
        <p:spPr>
          <a:xfrm>
            <a:off x="658812" y="60960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9pPr>
          </a:lstStyle>
          <a:p/>
        </p:txBody>
      </p:sp>
      <p:sp>
        <p:nvSpPr>
          <p:cNvPr id="14" name="Google Shape;14;p1"/>
          <p:cNvSpPr txBox="1"/>
          <p:nvPr>
            <p:ph idx="11" type="ftr"/>
          </p:nvPr>
        </p:nvSpPr>
        <p:spPr>
          <a:xfrm>
            <a:off x="3097212" y="60960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9pPr>
          </a:lstStyle>
          <a:p/>
        </p:txBody>
      </p:sp>
      <p:sp>
        <p:nvSpPr>
          <p:cNvPr id="15" name="Google Shape;15;p1"/>
          <p:cNvSpPr txBox="1"/>
          <p:nvPr>
            <p:ph idx="12" type="sldNum"/>
          </p:nvPr>
        </p:nvSpPr>
        <p:spPr>
          <a:xfrm>
            <a:off x="6526212" y="60960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 name="Shape 21"/>
        <p:cNvGrpSpPr/>
        <p:nvPr/>
      </p:nvGrpSpPr>
      <p:grpSpPr>
        <a:xfrm>
          <a:off x="0" y="0"/>
          <a:ext cx="0" cy="0"/>
          <a:chOff x="0" y="0"/>
          <a:chExt cx="0" cy="0"/>
        </a:xfrm>
      </p:grpSpPr>
      <p:pic>
        <p:nvPicPr>
          <p:cNvPr descr="인터넷01-1" id="22" name="Google Shape;22;p3"/>
          <p:cNvPicPr preferRelativeResize="0"/>
          <p:nvPr/>
        </p:nvPicPr>
        <p:blipFill rotWithShape="1">
          <a:blip r:embed="rId1">
            <a:alphaModFix/>
          </a:blip>
          <a:srcRect b="0" l="0" r="0" t="0"/>
          <a:stretch/>
        </p:blipFill>
        <p:spPr>
          <a:xfrm>
            <a:off x="0" y="0"/>
            <a:ext cx="9155112" cy="6873875"/>
          </a:xfrm>
          <a:prstGeom prst="rect">
            <a:avLst/>
          </a:prstGeom>
          <a:noFill/>
          <a:ln>
            <a:noFill/>
          </a:ln>
        </p:spPr>
      </p:pic>
      <p:sp>
        <p:nvSpPr>
          <p:cNvPr id="23" name="Google Shape;23;p3"/>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1pPr>
            <a:lvl2pPr lvl="1"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2pPr>
            <a:lvl3pPr lvl="2"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3pPr>
            <a:lvl4pPr lvl="3"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4pPr>
            <a:lvl5pPr lvl="4"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5pPr>
            <a:lvl6pPr lvl="5"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6pPr>
            <a:lvl7pPr lvl="6"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7pPr>
            <a:lvl8pPr lvl="7"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8pPr>
            <a:lvl9pPr lvl="8"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9pPr>
          </a:lstStyle>
          <a:p/>
        </p:txBody>
      </p:sp>
      <p:sp>
        <p:nvSpPr>
          <p:cNvPr id="24" name="Google Shape;24;p3"/>
          <p:cNvSpPr txBox="1"/>
          <p:nvPr>
            <p:ph idx="1" type="body"/>
          </p:nvPr>
        </p:nvSpPr>
        <p:spPr>
          <a:xfrm>
            <a:off x="533400" y="1066800"/>
            <a:ext cx="8024812" cy="49530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Century Gothic"/>
              <a:buChar char="•"/>
              <a:defRPr b="0" i="0" sz="2400" u="none" cap="none" strike="noStrike">
                <a:solidFill>
                  <a:schemeClr val="dk1"/>
                </a:solidFill>
                <a:latin typeface="Century Gothic"/>
                <a:ea typeface="Century Gothic"/>
                <a:cs typeface="Century Gothic"/>
                <a:sym typeface="Century Gothic"/>
              </a:defRPr>
            </a:lvl1pPr>
            <a:lvl2pPr indent="-355600" lvl="1" marL="914400" marR="0" rtl="0" algn="l">
              <a:spcBef>
                <a:spcPts val="400"/>
              </a:spcBef>
              <a:spcAft>
                <a:spcPts val="0"/>
              </a:spcAft>
              <a:buClr>
                <a:schemeClr val="dk1"/>
              </a:buClr>
              <a:buSzPts val="2000"/>
              <a:buFont typeface="Century Gothic"/>
              <a:buChar char="•"/>
              <a:defRPr b="0" i="0" sz="2000" u="none" cap="none" strike="noStrike">
                <a:solidFill>
                  <a:schemeClr val="dk1"/>
                </a:solidFill>
                <a:latin typeface="Century Gothic"/>
                <a:ea typeface="Century Gothic"/>
                <a:cs typeface="Century Gothic"/>
                <a:sym typeface="Century Gothic"/>
              </a:defRPr>
            </a:lvl2pPr>
            <a:lvl3pPr indent="-381000" lvl="2" marL="1371600" marR="0" rtl="0" algn="l">
              <a:spcBef>
                <a:spcPts val="480"/>
              </a:spcBef>
              <a:spcAft>
                <a:spcPts val="0"/>
              </a:spcAft>
              <a:buClr>
                <a:schemeClr val="dk1"/>
              </a:buClr>
              <a:buSzPts val="2400"/>
              <a:buFont typeface="Century Gothic"/>
              <a:buChar char="•"/>
              <a:defRPr b="0" i="0" sz="2400" u="none" cap="none" strike="noStrike">
                <a:solidFill>
                  <a:schemeClr val="dk1"/>
                </a:solidFill>
                <a:latin typeface="Century Gothic"/>
                <a:ea typeface="Century Gothic"/>
                <a:cs typeface="Century Gothic"/>
                <a:sym typeface="Century Gothic"/>
              </a:defRPr>
            </a:lvl3pPr>
            <a:lvl4pPr indent="-330200" lvl="3" marL="1828800" marR="0" rtl="0" algn="l">
              <a:spcBef>
                <a:spcPts val="320"/>
              </a:spcBef>
              <a:spcAft>
                <a:spcPts val="0"/>
              </a:spcAft>
              <a:buClr>
                <a:schemeClr val="dk1"/>
              </a:buClr>
              <a:buSzPts val="1600"/>
              <a:buFont typeface="Century Gothic"/>
              <a:buChar char="•"/>
              <a:defRPr b="0" i="0" sz="1600" u="none" cap="none" strike="noStrike">
                <a:solidFill>
                  <a:schemeClr val="dk1"/>
                </a:solidFill>
                <a:latin typeface="Century Gothic"/>
                <a:ea typeface="Century Gothic"/>
                <a:cs typeface="Century Gothic"/>
                <a:sym typeface="Century Gothic"/>
              </a:defRPr>
            </a:lvl4pPr>
            <a:lvl5pPr indent="-311150" lvl="4" marL="22860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5pPr>
            <a:lvl6pPr indent="-311150" lvl="5" marL="27432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6pPr>
            <a:lvl7pPr indent="-311150" lvl="6" marL="32004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7pPr>
            <a:lvl8pPr indent="-311150" lvl="7" marL="36576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8pPr>
            <a:lvl9pPr indent="-311150" lvl="8" marL="41148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9pPr>
          </a:lstStyle>
          <a:p/>
        </p:txBody>
      </p:sp>
      <p:sp>
        <p:nvSpPr>
          <p:cNvPr id="25" name="Google Shape;25;p3"/>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9pPr>
          </a:lstStyle>
          <a:p/>
        </p:txBody>
      </p:sp>
      <p:sp>
        <p:nvSpPr>
          <p:cNvPr id="26" name="Google Shape;26;p3"/>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400" u="none" cap="none" strike="noStrike">
                <a:solidFill>
                  <a:schemeClr val="dk1"/>
                </a:solidFill>
                <a:latin typeface="Arial"/>
                <a:ea typeface="Arial"/>
                <a:cs typeface="Arial"/>
                <a:sym typeface="Arial"/>
              </a:defRPr>
            </a:lvl9pPr>
          </a:lstStyle>
          <a:p/>
        </p:txBody>
      </p:sp>
      <p:sp>
        <p:nvSpPr>
          <p:cNvPr id="27" name="Google Shape;27;p3"/>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jp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0.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ph type="ctrTitle"/>
          </p:nvPr>
        </p:nvSpPr>
        <p:spPr>
          <a:xfrm>
            <a:off x="0" y="2255837"/>
            <a:ext cx="9144000" cy="15843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53667"/>
              </a:buClr>
              <a:buSzPts val="4900"/>
              <a:buFont typeface="Calibri"/>
              <a:buNone/>
            </a:pPr>
            <a:r>
              <a:rPr b="0" i="0" lang="en-US" sz="4900" u="none" cap="none" strike="noStrike">
                <a:solidFill>
                  <a:srgbClr val="053667"/>
                </a:solidFill>
                <a:latin typeface="Calibri"/>
                <a:ea typeface="Calibri"/>
                <a:cs typeface="Calibri"/>
                <a:sym typeface="Calibri"/>
              </a:rPr>
              <a:t>Introduction </a:t>
            </a:r>
            <a:br>
              <a:rPr b="0" i="0" lang="en-US" sz="4900" u="none" cap="none" strike="noStrike">
                <a:solidFill>
                  <a:srgbClr val="053667"/>
                </a:solidFill>
                <a:latin typeface="Calibri"/>
                <a:ea typeface="Calibri"/>
                <a:cs typeface="Calibri"/>
                <a:sym typeface="Calibri"/>
              </a:rPr>
            </a:br>
            <a:r>
              <a:rPr b="0" i="0" lang="en-US" sz="4900" u="none" cap="none" strike="noStrike">
                <a:solidFill>
                  <a:srgbClr val="053667"/>
                </a:solidFill>
                <a:latin typeface="Calibri"/>
                <a:ea typeface="Calibri"/>
                <a:cs typeface="Calibri"/>
                <a:sym typeface="Calibri"/>
              </a:rPr>
              <a:t>to Multimedia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3"/>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0" i="0" lang="en-US" sz="3600" u="none" cap="none" strike="noStrike">
                <a:solidFill>
                  <a:srgbClr val="DECC1E"/>
                </a:solidFill>
                <a:latin typeface="Calibri"/>
                <a:ea typeface="Calibri"/>
                <a:cs typeface="Calibri"/>
                <a:sym typeface="Calibri"/>
              </a:rPr>
              <a:t>Discrete  Versus  Continuous  Media</a:t>
            </a:r>
            <a:endParaRPr/>
          </a:p>
        </p:txBody>
      </p:sp>
      <p:sp>
        <p:nvSpPr>
          <p:cNvPr id="184" name="Google Shape;184;p23"/>
          <p:cNvSpPr txBox="1"/>
          <p:nvPr>
            <p:ph idx="1" type="body"/>
          </p:nvPr>
        </p:nvSpPr>
        <p:spPr>
          <a:xfrm>
            <a:off x="533400" y="1066800"/>
            <a:ext cx="8024812" cy="4953000"/>
          </a:xfrm>
          <a:prstGeom prst="rect">
            <a:avLst/>
          </a:prstGeom>
          <a:noFill/>
          <a:ln>
            <a:noFill/>
          </a:ln>
        </p:spPr>
        <p:txBody>
          <a:bodyPr anchorCtr="0" anchor="t" bIns="45700" lIns="91425" spcFirstLastPara="1" rIns="91425" wrap="square" tIns="45700">
            <a:noAutofit/>
          </a:bodyPr>
          <a:lstStyle/>
          <a:p>
            <a:pPr indent="-196850" lvl="0" marL="342900" marR="0" rtl="0" algn="l">
              <a:lnSpc>
                <a:spcPct val="90000"/>
              </a:lnSpc>
              <a:spcBef>
                <a:spcPts val="0"/>
              </a:spcBef>
              <a:spcAft>
                <a:spcPts val="0"/>
              </a:spcAft>
              <a:buClr>
                <a:schemeClr val="dk1"/>
              </a:buClr>
              <a:buSzPts val="2300"/>
              <a:buFont typeface="Century Gothic"/>
              <a:buNone/>
            </a:pPr>
            <a:r>
              <a:t/>
            </a:r>
            <a:endParaRPr b="0" i="0" sz="2300" u="none">
              <a:solidFill>
                <a:schemeClr val="dk1"/>
              </a:solidFill>
              <a:latin typeface="Calibri"/>
              <a:ea typeface="Calibri"/>
              <a:cs typeface="Calibri"/>
              <a:sym typeface="Calibri"/>
            </a:endParaRPr>
          </a:p>
          <a:p>
            <a:pPr indent="-342900" lvl="0" marL="342900" marR="0" rtl="0" algn="just">
              <a:lnSpc>
                <a:spcPct val="90000"/>
              </a:lnSpc>
              <a:spcBef>
                <a:spcPts val="480"/>
              </a:spcBef>
              <a:spcAft>
                <a:spcPts val="0"/>
              </a:spcAft>
              <a:buClr>
                <a:schemeClr val="dk1"/>
              </a:buClr>
              <a:buSzPts val="2400"/>
              <a:buFont typeface="Calibri"/>
              <a:buChar char="•"/>
            </a:pPr>
            <a:r>
              <a:rPr b="1" i="1" lang="en-US" sz="2400" u="none">
                <a:solidFill>
                  <a:schemeClr val="dk1"/>
                </a:solidFill>
                <a:latin typeface="Calibri"/>
                <a:ea typeface="Calibri"/>
                <a:cs typeface="Calibri"/>
                <a:sym typeface="Calibri"/>
              </a:rPr>
              <a:t>Discrete  media</a:t>
            </a:r>
            <a:r>
              <a:rPr b="0" i="0" lang="en-US" sz="2400" u="none">
                <a:solidFill>
                  <a:schemeClr val="dk1"/>
                </a:solidFill>
                <a:latin typeface="Calibri"/>
                <a:ea typeface="Calibri"/>
                <a:cs typeface="Calibri"/>
                <a:sym typeface="Calibri"/>
              </a:rPr>
              <a:t>  refers  to  media  involving  space  dimension  only  (e.g.  Still  images,  text  and  graphics).  Discrete  media  is  also  referred  to  as  static  media  or  non-time-based  media  or  non-temporal  media  or  space-based  media.</a:t>
            </a:r>
            <a:endParaRPr/>
          </a:p>
          <a:p>
            <a:pPr indent="-342900" lvl="0" marL="342900" marR="0" rtl="0" algn="just">
              <a:lnSpc>
                <a:spcPct val="90000"/>
              </a:lnSpc>
              <a:spcBef>
                <a:spcPts val="480"/>
              </a:spcBef>
              <a:spcAft>
                <a:spcPts val="0"/>
              </a:spcAft>
              <a:buClr>
                <a:schemeClr val="dk1"/>
              </a:buClr>
              <a:buSzPts val="2400"/>
              <a:buFont typeface="Calibri"/>
              <a:buChar char="•"/>
            </a:pPr>
            <a:r>
              <a:rPr b="1" i="1" lang="en-US" sz="2400" u="none">
                <a:solidFill>
                  <a:schemeClr val="dk1"/>
                </a:solidFill>
                <a:latin typeface="Calibri"/>
                <a:ea typeface="Calibri"/>
                <a:cs typeface="Calibri"/>
                <a:sym typeface="Calibri"/>
              </a:rPr>
              <a:t>Continuous</a:t>
            </a:r>
            <a:r>
              <a:rPr b="0" i="0" lang="en-US" sz="2400" u="none">
                <a:solidFill>
                  <a:schemeClr val="dk1"/>
                </a:solidFill>
                <a:latin typeface="Calibri"/>
                <a:ea typeface="Calibri"/>
                <a:cs typeface="Calibri"/>
                <a:sym typeface="Calibri"/>
              </a:rPr>
              <a:t>  (time  based)  media  refers  to  time-based  media  (e.g.  Sound,  moving  images,  and  animation).  Continuous  media  is  also  referred  to  as  dynamic  media  or  time-based  media  or  temporal  media. </a:t>
            </a:r>
            <a:endParaRPr/>
          </a:p>
          <a:p>
            <a:pPr indent="-190500" lvl="0" marL="342900" marR="0" rtl="0" algn="l">
              <a:spcBef>
                <a:spcPts val="480"/>
              </a:spcBef>
              <a:spcAft>
                <a:spcPts val="0"/>
              </a:spcAft>
              <a:buClr>
                <a:schemeClr val="dk1"/>
              </a:buClr>
              <a:buSzPts val="2400"/>
              <a:buFont typeface="Century Gothic"/>
              <a:buNone/>
            </a:pPr>
            <a:r>
              <a:t/>
            </a:r>
            <a:endParaRPr b="0" i="0" sz="2400" u="none">
              <a:solidFill>
                <a:schemeClr val="dk1"/>
              </a:solidFill>
              <a:latin typeface="Calibri"/>
              <a:ea typeface="Calibri"/>
              <a:cs typeface="Calibri"/>
              <a:sym typeface="Calibri"/>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0" i="0" lang="en-US" sz="3600" u="none" cap="none" strike="noStrike">
                <a:solidFill>
                  <a:srgbClr val="DECC1E"/>
                </a:solidFill>
                <a:latin typeface="Calibri"/>
                <a:ea typeface="Calibri"/>
                <a:cs typeface="Calibri"/>
                <a:sym typeface="Calibri"/>
              </a:rPr>
              <a:t>Multi-sensory system</a:t>
            </a:r>
            <a:endParaRPr/>
          </a:p>
        </p:txBody>
      </p:sp>
      <p:sp>
        <p:nvSpPr>
          <p:cNvPr id="190" name="Google Shape;190;p24"/>
          <p:cNvSpPr txBox="1"/>
          <p:nvPr>
            <p:ph idx="1" type="body"/>
          </p:nvPr>
        </p:nvSpPr>
        <p:spPr>
          <a:xfrm>
            <a:off x="533400" y="1066800"/>
            <a:ext cx="8024812"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According to </a:t>
            </a:r>
            <a:r>
              <a:rPr b="0" i="1" lang="en-US" sz="2400" u="none">
                <a:solidFill>
                  <a:schemeClr val="dk1"/>
                </a:solidFill>
                <a:latin typeface="Calibri"/>
                <a:ea typeface="Calibri"/>
                <a:cs typeface="Calibri"/>
                <a:sym typeface="Calibri"/>
              </a:rPr>
              <a:t>Dr. Albert Mehrabian</a:t>
            </a:r>
            <a:r>
              <a:rPr b="0" i="0" lang="en-US" sz="2400" u="none">
                <a:solidFill>
                  <a:schemeClr val="dk1"/>
                </a:solidFill>
                <a:latin typeface="Calibri"/>
                <a:ea typeface="Calibri"/>
                <a:cs typeface="Calibri"/>
                <a:sym typeface="Calibri"/>
              </a:rPr>
              <a:t>, a specialist in interpersonal communication at the University of California, says:</a:t>
            </a:r>
            <a:endParaRPr/>
          </a:p>
          <a:p>
            <a:pPr indent="-285750" lvl="1" marL="742950" marR="0" rtl="0" algn="l">
              <a:lnSpc>
                <a:spcPct val="100000"/>
              </a:lnSpc>
              <a:spcBef>
                <a:spcPts val="400"/>
              </a:spcBef>
              <a:spcAft>
                <a:spcPts val="0"/>
              </a:spcAft>
              <a:buClr>
                <a:srgbClr val="7F7F7F"/>
              </a:buClr>
              <a:buSzPts val="2000"/>
              <a:buFont typeface="Calibri"/>
              <a:buNone/>
            </a:pPr>
            <a:r>
              <a:rPr b="0" i="0" lang="en-US" sz="2000" u="none" cap="none" strike="noStrike">
                <a:solidFill>
                  <a:srgbClr val="7F7F7F"/>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a:p>
            <a:pPr indent="-285750" lvl="1" marL="742950" marR="0" rtl="0" algn="l">
              <a:lnSpc>
                <a:spcPct val="100000"/>
              </a:lnSpc>
              <a:spcBef>
                <a:spcPts val="560"/>
              </a:spcBef>
              <a:spcAft>
                <a:spcPts val="0"/>
              </a:spcAft>
              <a:buClr>
                <a:schemeClr val="dk1"/>
              </a:buClr>
              <a:buSzPts val="2800"/>
              <a:buFont typeface="Century Gothic"/>
              <a:buNone/>
            </a:pPr>
            <a:r>
              <a:t/>
            </a:r>
            <a:endParaRPr b="0" i="0" sz="2800" u="none" cap="none" strike="noStrike">
              <a:solidFill>
                <a:srgbClr val="008000"/>
              </a:solidFill>
              <a:latin typeface="Calibri"/>
              <a:ea typeface="Calibri"/>
              <a:cs typeface="Calibri"/>
              <a:sym typeface="Calibri"/>
            </a:endParaRPr>
          </a:p>
          <a:p>
            <a:pPr indent="-285750" lvl="1" marL="742950" marR="0" rtl="0" algn="l">
              <a:lnSpc>
                <a:spcPct val="100000"/>
              </a:lnSpc>
              <a:spcBef>
                <a:spcPts val="560"/>
              </a:spcBef>
              <a:spcAft>
                <a:spcPts val="0"/>
              </a:spcAft>
              <a:buClr>
                <a:schemeClr val="dk1"/>
              </a:buClr>
              <a:buSzPts val="2800"/>
              <a:buFont typeface="Century Gothic"/>
              <a:buNone/>
            </a:pPr>
            <a:r>
              <a:t/>
            </a:r>
            <a:endParaRPr b="0" i="0" sz="2800" u="none" cap="none" strike="noStrike">
              <a:solidFill>
                <a:srgbClr val="008000"/>
              </a:solidFill>
              <a:latin typeface="Calibri"/>
              <a:ea typeface="Calibri"/>
              <a:cs typeface="Calibri"/>
              <a:sym typeface="Calibri"/>
            </a:endParaRPr>
          </a:p>
          <a:p>
            <a:pPr indent="-285750" lvl="1" marL="742950" marR="0" rtl="0" algn="l">
              <a:lnSpc>
                <a:spcPct val="100000"/>
              </a:lnSpc>
              <a:spcBef>
                <a:spcPts val="560"/>
              </a:spcBef>
              <a:spcAft>
                <a:spcPts val="0"/>
              </a:spcAft>
              <a:buClr>
                <a:schemeClr val="dk1"/>
              </a:buClr>
              <a:buSzPts val="2800"/>
              <a:buFont typeface="Century Gothic"/>
              <a:buNone/>
            </a:pPr>
            <a:r>
              <a:t/>
            </a:r>
            <a:endParaRPr b="0" i="0" sz="2800" u="none" cap="none" strike="noStrike">
              <a:solidFill>
                <a:srgbClr val="008000"/>
              </a:solidFill>
              <a:latin typeface="Calibri"/>
              <a:ea typeface="Calibri"/>
              <a:cs typeface="Calibri"/>
              <a:sym typeface="Calibri"/>
            </a:endParaRPr>
          </a:p>
          <a:p>
            <a:pPr indent="-285750" lvl="1" marL="742950" marR="0" rtl="0" algn="l">
              <a:lnSpc>
                <a:spcPct val="100000"/>
              </a:lnSpc>
              <a:spcBef>
                <a:spcPts val="560"/>
              </a:spcBef>
              <a:spcAft>
                <a:spcPts val="0"/>
              </a:spcAft>
              <a:buClr>
                <a:schemeClr val="dk1"/>
              </a:buClr>
              <a:buSzPts val="2800"/>
              <a:buFont typeface="Century Gothic"/>
              <a:buNone/>
            </a:pPr>
            <a:r>
              <a:t/>
            </a:r>
            <a:endParaRPr b="0" i="0" sz="2800" u="none" cap="none" strike="noStrike">
              <a:solidFill>
                <a:srgbClr val="008000"/>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Multimedia allows for seeing, hearing and doing (multi-sensory system)</a:t>
            </a:r>
            <a:endParaRPr/>
          </a:p>
        </p:txBody>
      </p:sp>
      <p:sp>
        <p:nvSpPr>
          <p:cNvPr id="191" name="Google Shape;191;p24"/>
          <p:cNvSpPr txBox="1"/>
          <p:nvPr/>
        </p:nvSpPr>
        <p:spPr>
          <a:xfrm>
            <a:off x="1219200" y="2662237"/>
            <a:ext cx="7010400" cy="1187450"/>
          </a:xfrm>
          <a:prstGeom prst="rect">
            <a:avLst/>
          </a:prstGeom>
          <a:solidFill>
            <a:srgbClr val="FFCC00"/>
          </a:solidFill>
          <a:ln>
            <a:noFill/>
          </a:ln>
        </p:spPr>
        <p:txBody>
          <a:bodyPr anchorCtr="0" anchor="t" bIns="45700" lIns="91425" spcFirstLastPara="1" rIns="91425" wrap="square" tIns="45700">
            <a:noAutofit/>
          </a:bodyPr>
          <a:lstStyle/>
          <a:p>
            <a:pPr indent="0" lvl="1" marL="11430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People recall </a:t>
            </a:r>
            <a:r>
              <a:rPr b="0" i="0" lang="en-US" sz="2400" u="none" cap="none" strike="noStrike">
                <a:solidFill>
                  <a:srgbClr val="CC6600"/>
                </a:solidFill>
                <a:latin typeface="Arial"/>
                <a:ea typeface="Arial"/>
                <a:cs typeface="Arial"/>
                <a:sym typeface="Arial"/>
              </a:rPr>
              <a:t>20%</a:t>
            </a:r>
            <a:r>
              <a:rPr b="0" i="0" lang="en-US" sz="2400" u="none" cap="none" strike="noStrike">
                <a:solidFill>
                  <a:schemeClr val="dk1"/>
                </a:solidFill>
                <a:latin typeface="Arial"/>
                <a:ea typeface="Arial"/>
                <a:cs typeface="Arial"/>
                <a:sym typeface="Arial"/>
              </a:rPr>
              <a:t> of what they </a:t>
            </a:r>
            <a:r>
              <a:rPr b="0" i="0" lang="en-US" sz="2400" u="none" cap="none" strike="noStrike">
                <a:solidFill>
                  <a:srgbClr val="CC0000"/>
                </a:solidFill>
                <a:latin typeface="Arial"/>
                <a:ea typeface="Arial"/>
                <a:cs typeface="Arial"/>
                <a:sym typeface="Arial"/>
              </a:rPr>
              <a:t>see</a:t>
            </a:r>
            <a:endParaRPr/>
          </a:p>
          <a:p>
            <a:pPr indent="0" lvl="1" marL="114300" marR="0" rtl="0" algn="l">
              <a:lnSpc>
                <a:spcPct val="100000"/>
              </a:lnSpc>
              <a:spcBef>
                <a:spcPts val="0"/>
              </a:spcBef>
              <a:spcAft>
                <a:spcPts val="0"/>
              </a:spcAft>
              <a:buClr>
                <a:srgbClr val="7F7F7F"/>
              </a:buClr>
              <a:buSzPts val="2400"/>
              <a:buFont typeface="Arial"/>
              <a:buNone/>
            </a:pPr>
            <a:r>
              <a:rPr b="0" i="0" lang="en-US" sz="2400" u="none" cap="none" strike="noStrike">
                <a:solidFill>
                  <a:srgbClr val="7F7F7F"/>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   </a:t>
            </a:r>
            <a:r>
              <a:rPr b="0" i="0" lang="en-US" sz="2400" u="none" cap="none" strike="noStrike">
                <a:solidFill>
                  <a:srgbClr val="7F7F7F"/>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 </a:t>
            </a:r>
            <a:r>
              <a:rPr b="0" i="0" lang="en-US" sz="2400" u="none" cap="none" strike="noStrike">
                <a:solidFill>
                  <a:schemeClr val="accent2"/>
                </a:solidFill>
                <a:latin typeface="Arial"/>
                <a:ea typeface="Arial"/>
                <a:cs typeface="Arial"/>
                <a:sym typeface="Arial"/>
              </a:rPr>
              <a:t>40%</a:t>
            </a:r>
            <a:r>
              <a:rPr b="0" i="0" lang="en-US" sz="2400" u="none" cap="none" strike="noStrike">
                <a:solidFill>
                  <a:schemeClr val="dk1"/>
                </a:solidFill>
                <a:latin typeface="Arial"/>
                <a:ea typeface="Arial"/>
                <a:cs typeface="Arial"/>
                <a:sym typeface="Arial"/>
              </a:rPr>
              <a:t> of what they </a:t>
            </a:r>
            <a:r>
              <a:rPr b="0" i="0" lang="en-US" sz="2400" u="none" cap="none" strike="noStrike">
                <a:solidFill>
                  <a:schemeClr val="accent2"/>
                </a:solidFill>
                <a:latin typeface="Arial"/>
                <a:ea typeface="Arial"/>
                <a:cs typeface="Arial"/>
                <a:sym typeface="Arial"/>
              </a:rPr>
              <a:t>see &amp; hear</a:t>
            </a:r>
            <a:endParaRPr/>
          </a:p>
          <a:p>
            <a:pPr indent="0" lvl="1" marL="114300" marR="0" rtl="0" algn="l">
              <a:lnSpc>
                <a:spcPct val="100000"/>
              </a:lnSpc>
              <a:spcBef>
                <a:spcPts val="0"/>
              </a:spcBef>
              <a:spcAft>
                <a:spcPts val="0"/>
              </a:spcAft>
              <a:buClr>
                <a:srgbClr val="7F7F7F"/>
              </a:buClr>
              <a:buSzPts val="2400"/>
              <a:buFont typeface="Arial"/>
              <a:buNone/>
            </a:pPr>
            <a:r>
              <a:rPr b="0" i="0" lang="en-US" sz="2400" u="none" cap="none" strike="noStrike">
                <a:solidFill>
                  <a:srgbClr val="7F7F7F"/>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      </a:t>
            </a:r>
            <a:r>
              <a:rPr b="0" i="0" lang="en-US" sz="2400" u="none" cap="none" strike="noStrike">
                <a:solidFill>
                  <a:srgbClr val="7F7F7F"/>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 </a:t>
            </a:r>
            <a:r>
              <a:rPr b="0" i="0" lang="en-US" sz="2400" u="none" cap="none" strike="noStrike">
                <a:solidFill>
                  <a:srgbClr val="008000"/>
                </a:solidFill>
                <a:latin typeface="Arial"/>
                <a:ea typeface="Arial"/>
                <a:cs typeface="Arial"/>
                <a:sym typeface="Arial"/>
              </a:rPr>
              <a:t>70%</a:t>
            </a:r>
            <a:r>
              <a:rPr b="0" i="0" lang="en-US" sz="2400" u="none" cap="none" strike="noStrike">
                <a:solidFill>
                  <a:schemeClr val="dk1"/>
                </a:solidFill>
                <a:latin typeface="Arial"/>
                <a:ea typeface="Arial"/>
                <a:cs typeface="Arial"/>
                <a:sym typeface="Arial"/>
              </a:rPr>
              <a:t> of what they </a:t>
            </a:r>
            <a:r>
              <a:rPr b="0" i="0" lang="en-US" sz="2400" u="none" cap="none" strike="noStrike">
                <a:solidFill>
                  <a:srgbClr val="008000"/>
                </a:solidFill>
                <a:latin typeface="Arial"/>
                <a:ea typeface="Arial"/>
                <a:cs typeface="Arial"/>
                <a:sym typeface="Arial"/>
              </a:rPr>
              <a:t>see, hear &amp; do</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5"/>
          <p:cNvSpPr txBox="1"/>
          <p:nvPr>
            <p:ph idx="4294967295" type="title"/>
          </p:nvPr>
        </p:nvSpPr>
        <p:spPr>
          <a:xfrm>
            <a:off x="533400" y="161925"/>
            <a:ext cx="8018462" cy="752475"/>
          </a:xfrm>
          <a:prstGeom prst="rect">
            <a:avLst/>
          </a:prstGeom>
          <a:noFill/>
          <a:ln>
            <a:noFill/>
          </a:ln>
        </p:spPr>
        <p:txBody>
          <a:bodyPr anchorCtr="0" anchor="b" bIns="0" lIns="0" spcFirstLastPara="1" rIns="0"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0" i="0" lang="en-US" sz="3600" u="none" cap="none" strike="noStrike">
                <a:solidFill>
                  <a:srgbClr val="DECC1E"/>
                </a:solidFill>
                <a:latin typeface="Calibri"/>
                <a:ea typeface="Calibri"/>
                <a:cs typeface="Calibri"/>
                <a:sym typeface="Calibri"/>
              </a:rPr>
              <a:t>Multimedia- Definitions</a:t>
            </a:r>
            <a:endParaRPr/>
          </a:p>
        </p:txBody>
      </p:sp>
      <p:sp>
        <p:nvSpPr>
          <p:cNvPr id="197" name="Google Shape;197;p25"/>
          <p:cNvSpPr txBox="1"/>
          <p:nvPr>
            <p:ph idx="4294967295" type="body"/>
          </p:nvPr>
        </p:nvSpPr>
        <p:spPr>
          <a:xfrm>
            <a:off x="533400" y="1066800"/>
            <a:ext cx="8024812" cy="4953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Multimedia elements are composed into a project using</a:t>
            </a:r>
            <a:endParaRPr/>
          </a:p>
          <a:p>
            <a:pPr indent="-273050" lvl="0" marL="273050" marR="0" rtl="0" algn="l">
              <a:lnSpc>
                <a:spcPct val="100000"/>
              </a:lnSpc>
              <a:spcBef>
                <a:spcPts val="48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a:t>
            </a:r>
            <a:r>
              <a:rPr b="1" i="1" lang="en-US" sz="2400" u="none">
                <a:solidFill>
                  <a:schemeClr val="dk1"/>
                </a:solidFill>
                <a:latin typeface="Calibri"/>
                <a:ea typeface="Calibri"/>
                <a:cs typeface="Calibri"/>
                <a:sym typeface="Calibri"/>
              </a:rPr>
              <a:t>authoring tools</a:t>
            </a:r>
            <a:r>
              <a:rPr b="0" i="0" lang="en-US" sz="2400" u="none">
                <a:solidFill>
                  <a:schemeClr val="dk1"/>
                </a:solidFill>
                <a:latin typeface="Calibri"/>
                <a:ea typeface="Calibri"/>
                <a:cs typeface="Calibri"/>
                <a:sym typeface="Calibri"/>
              </a:rPr>
              <a:t>.</a:t>
            </a:r>
            <a:endParaRPr/>
          </a:p>
          <a:p>
            <a:pPr indent="-273050" lvl="0" marL="273050" marR="0" rtl="0" algn="l">
              <a:lnSpc>
                <a:spcPct val="100000"/>
              </a:lnSpc>
              <a:spcBef>
                <a:spcPts val="480"/>
              </a:spcBef>
              <a:spcAft>
                <a:spcPts val="0"/>
              </a:spcAft>
              <a:buClr>
                <a:schemeClr val="dk1"/>
              </a:buClr>
              <a:buSzPts val="2400"/>
              <a:buFont typeface="Century Gothic"/>
              <a:buNone/>
            </a:pPr>
            <a:r>
              <a:t/>
            </a:r>
            <a:endParaRPr b="0" i="0" sz="2400" u="none">
              <a:solidFill>
                <a:schemeClr val="dk1"/>
              </a:solidFill>
              <a:latin typeface="Calibri"/>
              <a:ea typeface="Calibri"/>
              <a:cs typeface="Calibri"/>
              <a:sym typeface="Calibri"/>
            </a:endParaRPr>
          </a:p>
          <a:p>
            <a:pPr indent="-273050" lvl="0" marL="273050" marR="0" rtl="0" algn="l">
              <a:lnSpc>
                <a:spcPct val="100000"/>
              </a:lnSpc>
              <a:spcBef>
                <a:spcPts val="480"/>
              </a:spcBef>
              <a:spcAft>
                <a:spcPts val="0"/>
              </a:spcAft>
              <a:buClr>
                <a:schemeClr val="dk1"/>
              </a:buClr>
              <a:buSzPts val="2400"/>
              <a:buFont typeface="Calibri"/>
              <a:buChar char="•"/>
            </a:pPr>
            <a:r>
              <a:rPr b="1" i="1" lang="en-US" sz="2400" u="none">
                <a:solidFill>
                  <a:schemeClr val="dk1"/>
                </a:solidFill>
                <a:latin typeface="Calibri"/>
                <a:ea typeface="Calibri"/>
                <a:cs typeface="Calibri"/>
                <a:sym typeface="Calibri"/>
              </a:rPr>
              <a:t>Multimedia Authoring tools</a:t>
            </a:r>
            <a:r>
              <a:rPr b="0" i="0" lang="en-US" sz="2400" u="none">
                <a:solidFill>
                  <a:schemeClr val="dk1"/>
                </a:solidFill>
                <a:latin typeface="Calibri"/>
                <a:ea typeface="Calibri"/>
                <a:cs typeface="Calibri"/>
                <a:sym typeface="Calibri"/>
              </a:rPr>
              <a:t> are  programs that provide the capability for creating a complete multimedia presentations by linking together objects such as a paragraph of text (song), an illustration, an audio, with appropriate interactive user</a:t>
            </a:r>
            <a:endParaRPr/>
          </a:p>
          <a:p>
            <a:pPr indent="-273050" lvl="0" marL="273050" marR="0" rtl="0" algn="l">
              <a:lnSpc>
                <a:spcPct val="100000"/>
              </a:lnSpc>
              <a:spcBef>
                <a:spcPts val="48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control.</a:t>
            </a:r>
            <a:endParaRPr/>
          </a:p>
        </p:txBody>
      </p:sp>
      <p:sp>
        <p:nvSpPr>
          <p:cNvPr id="198" name="Google Shape;198;p25"/>
          <p:cNvSpPr txBox="1"/>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6"/>
          <p:cNvSpPr txBox="1"/>
          <p:nvPr>
            <p:ph idx="4294967295" type="title"/>
          </p:nvPr>
        </p:nvSpPr>
        <p:spPr>
          <a:xfrm>
            <a:off x="533400" y="161925"/>
            <a:ext cx="8018462" cy="752475"/>
          </a:xfrm>
          <a:prstGeom prst="rect">
            <a:avLst/>
          </a:prstGeom>
          <a:noFill/>
          <a:ln>
            <a:noFill/>
          </a:ln>
        </p:spPr>
        <p:txBody>
          <a:bodyPr anchorCtr="0" anchor="b" bIns="0" lIns="0" spcFirstLastPara="1" rIns="0"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0" i="0" lang="en-US" sz="3600" u="none" cap="none" strike="noStrike">
                <a:solidFill>
                  <a:srgbClr val="DECC1E"/>
                </a:solidFill>
                <a:latin typeface="Calibri"/>
                <a:ea typeface="Calibri"/>
                <a:cs typeface="Calibri"/>
                <a:sym typeface="Calibri"/>
              </a:rPr>
              <a:t>Multimedia- Definitions</a:t>
            </a:r>
            <a:endParaRPr/>
          </a:p>
        </p:txBody>
      </p:sp>
      <p:sp>
        <p:nvSpPr>
          <p:cNvPr id="205" name="Google Shape;205;p26"/>
          <p:cNvSpPr txBox="1"/>
          <p:nvPr>
            <p:ph idx="4294967295" type="body"/>
          </p:nvPr>
        </p:nvSpPr>
        <p:spPr>
          <a:xfrm>
            <a:off x="533400" y="1066800"/>
            <a:ext cx="8305800" cy="49530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80000"/>
              </a:lnSpc>
              <a:spcBef>
                <a:spcPts val="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By defining the objects' relationships to each other, and by       sequencing them in an appropriate order, </a:t>
            </a:r>
            <a:r>
              <a:rPr b="1" i="1" lang="en-US" sz="2400" u="none">
                <a:solidFill>
                  <a:schemeClr val="dk1"/>
                </a:solidFill>
                <a:latin typeface="Calibri"/>
                <a:ea typeface="Calibri"/>
                <a:cs typeface="Calibri"/>
                <a:sym typeface="Calibri"/>
              </a:rPr>
              <a:t>authors</a:t>
            </a:r>
            <a:r>
              <a:rPr b="0" i="0" lang="en-US" sz="2400" u="none">
                <a:solidFill>
                  <a:schemeClr val="dk1"/>
                </a:solidFill>
                <a:latin typeface="Calibri"/>
                <a:ea typeface="Calibri"/>
                <a:cs typeface="Calibri"/>
                <a:sym typeface="Calibri"/>
              </a:rPr>
              <a:t> (those who use authoring tools) can produce attractive and useful               graphical applications. </a:t>
            </a:r>
            <a:endParaRPr/>
          </a:p>
          <a:p>
            <a:pPr indent="-273050" lvl="0" marL="273050" marR="0" rtl="0" algn="just">
              <a:lnSpc>
                <a:spcPct val="80000"/>
              </a:lnSpc>
              <a:spcBef>
                <a:spcPts val="480"/>
              </a:spcBef>
              <a:spcAft>
                <a:spcPts val="0"/>
              </a:spcAft>
              <a:buClr>
                <a:schemeClr val="dk1"/>
              </a:buClr>
              <a:buSzPts val="2400"/>
              <a:buFont typeface="Century Gothic"/>
              <a:buNone/>
            </a:pPr>
            <a:r>
              <a:t/>
            </a:r>
            <a:endParaRPr b="0" i="0" sz="2400" u="none">
              <a:solidFill>
                <a:schemeClr val="dk1"/>
              </a:solidFill>
              <a:latin typeface="Calibri"/>
              <a:ea typeface="Calibri"/>
              <a:cs typeface="Calibri"/>
              <a:sym typeface="Calibri"/>
            </a:endParaRPr>
          </a:p>
          <a:p>
            <a:pPr indent="-273050" lvl="0" marL="273050" marR="0" rtl="0" algn="just">
              <a:lnSpc>
                <a:spcPct val="8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To name a few authoring tools</a:t>
            </a:r>
            <a:endParaRPr/>
          </a:p>
          <a:p>
            <a:pPr indent="-246062" lvl="1" marL="639762" marR="0" rtl="0" algn="just">
              <a:lnSpc>
                <a:spcPct val="8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Macromedia Flash</a:t>
            </a:r>
            <a:endParaRPr/>
          </a:p>
          <a:p>
            <a:pPr indent="-246062" lvl="1" marL="639762" marR="0" rtl="0" algn="just">
              <a:lnSpc>
                <a:spcPct val="8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Macromedia Director</a:t>
            </a:r>
            <a:endParaRPr/>
          </a:p>
          <a:p>
            <a:pPr indent="-246062" lvl="1" marL="639762" marR="0" rtl="0" algn="just">
              <a:lnSpc>
                <a:spcPct val="8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Authorware</a:t>
            </a:r>
            <a:endParaRPr/>
          </a:p>
          <a:p>
            <a:pPr indent="-246062" lvl="1" marL="639762" marR="0" rtl="0" algn="just">
              <a:lnSpc>
                <a:spcPct val="80000"/>
              </a:lnSpc>
              <a:spcBef>
                <a:spcPts val="480"/>
              </a:spcBef>
              <a:spcAft>
                <a:spcPts val="0"/>
              </a:spcAft>
              <a:buClr>
                <a:schemeClr val="dk1"/>
              </a:buClr>
              <a:buSzPts val="2400"/>
              <a:buFont typeface="Century Gothic"/>
              <a:buNone/>
            </a:pPr>
            <a:r>
              <a:t/>
            </a:r>
            <a:endParaRPr b="0" i="0" sz="2400" u="none" cap="none" strike="noStrike">
              <a:solidFill>
                <a:schemeClr val="dk1"/>
              </a:solidFill>
              <a:latin typeface="Calibri"/>
              <a:ea typeface="Calibri"/>
              <a:cs typeface="Calibri"/>
              <a:sym typeface="Calibri"/>
            </a:endParaRPr>
          </a:p>
          <a:p>
            <a:pPr indent="-273050" lvl="0" marL="273050" marR="0" rtl="0" algn="just">
              <a:lnSpc>
                <a:spcPct val="8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The hardware and the software that govern the limits of what can happen are </a:t>
            </a:r>
            <a:r>
              <a:rPr b="1" i="1" lang="en-US" sz="2400" u="none">
                <a:solidFill>
                  <a:schemeClr val="dk1"/>
                </a:solidFill>
                <a:latin typeface="Calibri"/>
                <a:ea typeface="Calibri"/>
                <a:cs typeface="Calibri"/>
                <a:sym typeface="Calibri"/>
              </a:rPr>
              <a:t>multimedia platform</a:t>
            </a:r>
            <a:r>
              <a:rPr b="1" i="0" lang="en-US" sz="2400" u="none">
                <a:solidFill>
                  <a:schemeClr val="dk1"/>
                </a:solidFill>
                <a:latin typeface="Calibri"/>
                <a:ea typeface="Calibri"/>
                <a:cs typeface="Calibri"/>
                <a:sym typeface="Calibri"/>
              </a:rPr>
              <a:t> or </a:t>
            </a:r>
            <a:r>
              <a:rPr b="1" i="1" lang="en-US" sz="2400" u="none">
                <a:solidFill>
                  <a:schemeClr val="dk1"/>
                </a:solidFill>
                <a:latin typeface="Calibri"/>
                <a:ea typeface="Calibri"/>
                <a:cs typeface="Calibri"/>
                <a:sym typeface="Calibri"/>
              </a:rPr>
              <a:t>environment</a:t>
            </a:r>
            <a:endParaRPr/>
          </a:p>
        </p:txBody>
      </p:sp>
      <p:sp>
        <p:nvSpPr>
          <p:cNvPr id="206" name="Google Shape;206;p26"/>
          <p:cNvSpPr txBox="1"/>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t/>
            </a:r>
            <a:endParaRPr b="0" i="1" sz="2400" u="none">
              <a:solidFill>
                <a:schemeClr val="dk1"/>
              </a:solidFill>
              <a:latin typeface="Arial"/>
              <a:ea typeface="Arial"/>
              <a:cs typeface="Arial"/>
              <a:sym typeface="Arial"/>
            </a:endParaRPr>
          </a:p>
        </p:txBody>
      </p:sp>
      <p:sp>
        <p:nvSpPr>
          <p:cNvPr id="207" name="Google Shape;207;p26"/>
          <p:cNvSpPr txBox="1"/>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t/>
            </a:r>
            <a:endParaRPr b="0" i="1" sz="2400" u="none">
              <a:solidFill>
                <a:schemeClr val="dk1"/>
              </a:solidFill>
              <a:latin typeface="Arial"/>
              <a:ea typeface="Arial"/>
              <a:cs typeface="Arial"/>
              <a:sym typeface="Arial"/>
            </a:endParaRPr>
          </a:p>
        </p:txBody>
      </p:sp>
      <p:sp>
        <p:nvSpPr>
          <p:cNvPr id="208" name="Google Shape;208;p26"/>
          <p:cNvSpPr txBox="1"/>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7"/>
          <p:cNvSpPr txBox="1"/>
          <p:nvPr>
            <p:ph idx="4294967295" type="title"/>
          </p:nvPr>
        </p:nvSpPr>
        <p:spPr>
          <a:xfrm>
            <a:off x="533400" y="161925"/>
            <a:ext cx="8018462" cy="752475"/>
          </a:xfrm>
          <a:prstGeom prst="rect">
            <a:avLst/>
          </a:prstGeom>
          <a:noFill/>
          <a:ln>
            <a:noFill/>
          </a:ln>
        </p:spPr>
        <p:txBody>
          <a:bodyPr anchorCtr="0" anchor="b" bIns="0" lIns="0" spcFirstLastPara="1" rIns="0"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0" i="0" lang="en-US" sz="3600" u="none" cap="none" strike="noStrike">
                <a:solidFill>
                  <a:srgbClr val="DECC1E"/>
                </a:solidFill>
                <a:latin typeface="Calibri"/>
                <a:ea typeface="Calibri"/>
                <a:cs typeface="Calibri"/>
                <a:sym typeface="Calibri"/>
              </a:rPr>
              <a:t>Types of Multimedia</a:t>
            </a:r>
            <a:endParaRPr/>
          </a:p>
        </p:txBody>
      </p:sp>
      <p:sp>
        <p:nvSpPr>
          <p:cNvPr id="214" name="Google Shape;214;p27"/>
          <p:cNvSpPr txBox="1"/>
          <p:nvPr>
            <p:ph idx="4294967295" type="body"/>
          </p:nvPr>
        </p:nvSpPr>
        <p:spPr>
          <a:xfrm>
            <a:off x="533400" y="1066800"/>
            <a:ext cx="8024812" cy="4953000"/>
          </a:xfrm>
          <a:prstGeom prst="rect">
            <a:avLst/>
          </a:prstGeom>
          <a:noFill/>
          <a:ln>
            <a:noFill/>
          </a:ln>
        </p:spPr>
        <p:txBody>
          <a:bodyPr anchorCtr="0" anchor="t" bIns="45700" lIns="91425" spcFirstLastPara="1" rIns="91425" wrap="square" tIns="45700">
            <a:noAutofit/>
          </a:bodyPr>
          <a:lstStyle/>
          <a:p>
            <a:pPr indent="-304800" lvl="0" marL="457200" marR="0" rtl="0" algn="l">
              <a:lnSpc>
                <a:spcPct val="100000"/>
              </a:lnSpc>
              <a:spcBef>
                <a:spcPts val="0"/>
              </a:spcBef>
              <a:spcAft>
                <a:spcPts val="0"/>
              </a:spcAft>
              <a:buClr>
                <a:schemeClr val="dk1"/>
              </a:buClr>
              <a:buSzPts val="2400"/>
              <a:buFont typeface="Century Gothic"/>
              <a:buNone/>
            </a:pPr>
            <a:r>
              <a:t/>
            </a:r>
            <a:endParaRPr b="0" i="0" sz="2400" u="none">
              <a:solidFill>
                <a:schemeClr val="dk1"/>
              </a:solidFill>
              <a:latin typeface="Calibri"/>
              <a:ea typeface="Calibri"/>
              <a:cs typeface="Calibri"/>
              <a:sym typeface="Calibri"/>
            </a:endParaRPr>
          </a:p>
          <a:p>
            <a:pPr indent="-457200" lvl="0" marL="457200" marR="0" rtl="0" algn="l">
              <a:lnSpc>
                <a:spcPct val="100000"/>
              </a:lnSpc>
              <a:spcBef>
                <a:spcPts val="480"/>
              </a:spcBef>
              <a:spcAft>
                <a:spcPts val="0"/>
              </a:spcAft>
              <a:buClr>
                <a:schemeClr val="dk1"/>
              </a:buClr>
              <a:buSzPts val="2400"/>
              <a:buFont typeface="Calibri"/>
              <a:buAutoNum type="arabicParenR"/>
            </a:pPr>
            <a:r>
              <a:rPr b="0" i="0" lang="en-US" sz="2400" u="none">
                <a:solidFill>
                  <a:schemeClr val="dk1"/>
                </a:solidFill>
                <a:latin typeface="Calibri"/>
                <a:ea typeface="Calibri"/>
                <a:cs typeface="Calibri"/>
                <a:sym typeface="Calibri"/>
              </a:rPr>
              <a:t>Linear multimedia</a:t>
            </a:r>
            <a:endParaRPr/>
          </a:p>
          <a:p>
            <a:pPr indent="-457200" lvl="0" marL="457200" marR="0" rtl="0" algn="l">
              <a:lnSpc>
                <a:spcPct val="100000"/>
              </a:lnSpc>
              <a:spcBef>
                <a:spcPts val="480"/>
              </a:spcBef>
              <a:spcAft>
                <a:spcPts val="0"/>
              </a:spcAft>
              <a:buClr>
                <a:schemeClr val="dk1"/>
              </a:buClr>
              <a:buSzPts val="2400"/>
              <a:buFont typeface="Calibri"/>
              <a:buAutoNum type="arabicParenR"/>
            </a:pPr>
            <a:r>
              <a:rPr b="0" i="0" lang="en-US" sz="2400" u="none">
                <a:solidFill>
                  <a:schemeClr val="dk1"/>
                </a:solidFill>
                <a:latin typeface="Calibri"/>
                <a:ea typeface="Calibri"/>
                <a:cs typeface="Calibri"/>
                <a:sym typeface="Calibri"/>
              </a:rPr>
              <a:t>Non-Linear multimedia:</a:t>
            </a:r>
            <a:endParaRPr/>
          </a:p>
          <a:p>
            <a:pPr indent="-381000" lvl="1" marL="838200" marR="0" rtl="0" algn="l">
              <a:lnSpc>
                <a:spcPct val="100000"/>
              </a:lnSpc>
              <a:spcBef>
                <a:spcPts val="480"/>
              </a:spcBef>
              <a:spcAft>
                <a:spcPts val="0"/>
              </a:spcAft>
              <a:buClr>
                <a:schemeClr val="dk1"/>
              </a:buClr>
              <a:buSzPts val="2400"/>
              <a:buFont typeface="Calibri"/>
              <a:buAutoNum type="alphaLcPeriod"/>
            </a:pPr>
            <a:r>
              <a:rPr b="0" i="0" lang="en-US" sz="2400" u="none" cap="none" strike="noStrike">
                <a:solidFill>
                  <a:schemeClr val="dk1"/>
                </a:solidFill>
                <a:latin typeface="Calibri"/>
                <a:ea typeface="Calibri"/>
                <a:cs typeface="Calibri"/>
                <a:sym typeface="Calibri"/>
              </a:rPr>
              <a:t>Interactive multimedia</a:t>
            </a:r>
            <a:endParaRPr/>
          </a:p>
          <a:p>
            <a:pPr indent="-381000" lvl="1" marL="838200" marR="0" rtl="0" algn="l">
              <a:lnSpc>
                <a:spcPct val="100000"/>
              </a:lnSpc>
              <a:spcBef>
                <a:spcPts val="480"/>
              </a:spcBef>
              <a:spcAft>
                <a:spcPts val="0"/>
              </a:spcAft>
              <a:buClr>
                <a:schemeClr val="dk1"/>
              </a:buClr>
              <a:buSzPts val="2400"/>
              <a:buFont typeface="Calibri"/>
              <a:buAutoNum type="alphaLcPeriod"/>
            </a:pPr>
            <a:r>
              <a:rPr b="0" i="0" lang="en-US" sz="2400" u="none" cap="none" strike="noStrike">
                <a:solidFill>
                  <a:schemeClr val="dk1"/>
                </a:solidFill>
                <a:latin typeface="Calibri"/>
                <a:ea typeface="Calibri"/>
                <a:cs typeface="Calibri"/>
                <a:sym typeface="Calibri"/>
              </a:rPr>
              <a:t>Hyperactive multimedia(Hypermedia)</a:t>
            </a:r>
            <a:endParaRPr/>
          </a:p>
          <a:p>
            <a:pPr indent="-190500" lvl="0" marL="342900" marR="0" rtl="0" algn="l">
              <a:spcBef>
                <a:spcPts val="480"/>
              </a:spcBef>
              <a:spcAft>
                <a:spcPts val="0"/>
              </a:spcAft>
              <a:buClr>
                <a:schemeClr val="dk1"/>
              </a:buClr>
              <a:buSzPts val="2400"/>
              <a:buFont typeface="Century Gothic"/>
              <a:buNone/>
            </a:pPr>
            <a:r>
              <a:t/>
            </a:r>
            <a:endParaRPr b="0" i="0" sz="2400" u="none" cap="none" strike="noStrike">
              <a:solidFill>
                <a:schemeClr val="dk1"/>
              </a:solidFill>
              <a:latin typeface="Calibri"/>
              <a:ea typeface="Calibri"/>
              <a:cs typeface="Calibri"/>
              <a:sym typeface="Calibri"/>
            </a:endParaRPr>
          </a:p>
        </p:txBody>
      </p:sp>
      <p:sp>
        <p:nvSpPr>
          <p:cNvPr id="215" name="Google Shape;215;p27"/>
          <p:cNvSpPr txBox="1"/>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t/>
            </a:r>
            <a:endParaRPr b="0" i="1" sz="2400" u="none">
              <a:solidFill>
                <a:schemeClr val="dk1"/>
              </a:solidFill>
              <a:latin typeface="Arial"/>
              <a:ea typeface="Arial"/>
              <a:cs typeface="Arial"/>
              <a:sym typeface="Arial"/>
            </a:endParaRPr>
          </a:p>
        </p:txBody>
      </p:sp>
      <p:sp>
        <p:nvSpPr>
          <p:cNvPr id="216" name="Google Shape;216;p27"/>
          <p:cNvSpPr txBox="1"/>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t/>
            </a:r>
            <a:endParaRPr b="0" i="1" sz="2400" u="none">
              <a:solidFill>
                <a:schemeClr val="dk1"/>
              </a:solidFill>
              <a:latin typeface="Arial"/>
              <a:ea typeface="Arial"/>
              <a:cs typeface="Arial"/>
              <a:sym typeface="Arial"/>
            </a:endParaRPr>
          </a:p>
        </p:txBody>
      </p:sp>
      <p:sp>
        <p:nvSpPr>
          <p:cNvPr id="217" name="Google Shape;217;p27"/>
          <p:cNvSpPr txBox="1"/>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8"/>
          <p:cNvSpPr txBox="1"/>
          <p:nvPr>
            <p:ph idx="4294967295" type="title"/>
          </p:nvPr>
        </p:nvSpPr>
        <p:spPr>
          <a:xfrm>
            <a:off x="533400" y="161925"/>
            <a:ext cx="8018462" cy="752475"/>
          </a:xfrm>
          <a:prstGeom prst="rect">
            <a:avLst/>
          </a:prstGeom>
          <a:noFill/>
          <a:ln>
            <a:noFill/>
          </a:ln>
        </p:spPr>
        <p:txBody>
          <a:bodyPr anchorCtr="0" anchor="b" bIns="0" lIns="0" spcFirstLastPara="1" rIns="0"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0" i="0" lang="en-US" sz="3600" u="none" cap="none" strike="noStrike">
                <a:solidFill>
                  <a:srgbClr val="DECC1E"/>
                </a:solidFill>
                <a:latin typeface="Calibri"/>
                <a:ea typeface="Calibri"/>
                <a:cs typeface="Calibri"/>
                <a:sym typeface="Calibri"/>
              </a:rPr>
              <a:t>Types of Multimedia</a:t>
            </a:r>
            <a:endParaRPr/>
          </a:p>
        </p:txBody>
      </p:sp>
      <p:sp>
        <p:nvSpPr>
          <p:cNvPr id="223" name="Google Shape;223;p28"/>
          <p:cNvSpPr txBox="1"/>
          <p:nvPr>
            <p:ph idx="4294967295" type="body"/>
          </p:nvPr>
        </p:nvSpPr>
        <p:spPr>
          <a:xfrm>
            <a:off x="381000" y="1447800"/>
            <a:ext cx="8382000" cy="47244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80000"/>
              </a:lnSpc>
              <a:spcBef>
                <a:spcPts val="0"/>
              </a:spcBef>
              <a:spcAft>
                <a:spcPts val="0"/>
              </a:spcAft>
              <a:buClr>
                <a:schemeClr val="dk1"/>
              </a:buClr>
              <a:buSzPts val="2400"/>
              <a:buFont typeface="Calibri"/>
              <a:buChar char="•"/>
            </a:pPr>
            <a:r>
              <a:rPr b="1" i="0" lang="en-US" sz="2400" u="none">
                <a:solidFill>
                  <a:schemeClr val="dk1"/>
                </a:solidFill>
                <a:latin typeface="Calibri"/>
                <a:ea typeface="Calibri"/>
                <a:cs typeface="Calibri"/>
                <a:sym typeface="Calibri"/>
              </a:rPr>
              <a:t>Multimedia is </a:t>
            </a:r>
            <a:r>
              <a:rPr b="1" i="1" lang="en-US" sz="2400" u="none">
                <a:solidFill>
                  <a:schemeClr val="dk1"/>
                </a:solidFill>
                <a:latin typeface="Calibri"/>
                <a:ea typeface="Calibri"/>
                <a:cs typeface="Calibri"/>
                <a:sym typeface="Calibri"/>
              </a:rPr>
              <a:t>linear</a:t>
            </a:r>
            <a:r>
              <a:rPr b="0" i="0" lang="en-US" sz="2400" u="none">
                <a:solidFill>
                  <a:schemeClr val="dk1"/>
                </a:solidFill>
                <a:latin typeface="Calibri"/>
                <a:ea typeface="Calibri"/>
                <a:cs typeface="Calibri"/>
                <a:sym typeface="Calibri"/>
              </a:rPr>
              <a:t>, when it is not interactive and the users</a:t>
            </a:r>
            <a:endParaRPr/>
          </a:p>
          <a:p>
            <a:pPr indent="-273050" lvl="0" marL="273050" marR="0" rtl="0" algn="just">
              <a:lnSpc>
                <a:spcPct val="80000"/>
              </a:lnSpc>
              <a:spcBef>
                <a:spcPts val="48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just sit and watch as if it is a movie.</a:t>
            </a:r>
            <a:endParaRPr/>
          </a:p>
          <a:p>
            <a:pPr indent="-273050" lvl="0" marL="273050" marR="0" rtl="0" algn="just">
              <a:lnSpc>
                <a:spcPct val="80000"/>
              </a:lnSpc>
              <a:spcBef>
                <a:spcPts val="480"/>
              </a:spcBef>
              <a:spcAft>
                <a:spcPts val="0"/>
              </a:spcAft>
              <a:buClr>
                <a:schemeClr val="dk1"/>
              </a:buClr>
              <a:buSzPts val="2400"/>
              <a:buFont typeface="Century Gothic"/>
              <a:buNone/>
            </a:pPr>
            <a:r>
              <a:t/>
            </a:r>
            <a:endParaRPr b="0" i="0" sz="2400" u="none">
              <a:solidFill>
                <a:schemeClr val="dk1"/>
              </a:solidFill>
              <a:latin typeface="Calibri"/>
              <a:ea typeface="Calibri"/>
              <a:cs typeface="Calibri"/>
              <a:sym typeface="Calibri"/>
            </a:endParaRPr>
          </a:p>
          <a:p>
            <a:pPr indent="-273050" lvl="0" marL="273050" marR="0" rtl="0" algn="just">
              <a:lnSpc>
                <a:spcPct val="80000"/>
              </a:lnSpc>
              <a:spcBef>
                <a:spcPts val="480"/>
              </a:spcBef>
              <a:spcAft>
                <a:spcPts val="0"/>
              </a:spcAft>
              <a:buClr>
                <a:schemeClr val="dk1"/>
              </a:buClr>
              <a:buSzPts val="2400"/>
              <a:buFont typeface="Calibri"/>
              <a:buChar char="•"/>
            </a:pPr>
            <a:r>
              <a:rPr b="1" i="1" lang="en-US" sz="2400" u="none">
                <a:solidFill>
                  <a:schemeClr val="dk1"/>
                </a:solidFill>
                <a:latin typeface="Calibri"/>
                <a:ea typeface="Calibri"/>
                <a:cs typeface="Calibri"/>
                <a:sym typeface="Calibri"/>
              </a:rPr>
              <a:t>Multimedia is nonlinear</a:t>
            </a:r>
            <a:r>
              <a:rPr b="0" i="0" lang="en-US" sz="2400" u="none">
                <a:solidFill>
                  <a:schemeClr val="dk1"/>
                </a:solidFill>
                <a:latin typeface="Calibri"/>
                <a:ea typeface="Calibri"/>
                <a:cs typeface="Calibri"/>
                <a:sym typeface="Calibri"/>
              </a:rPr>
              <a:t>, when the users are given the               navigational control and can browse the contents at will.</a:t>
            </a:r>
            <a:endParaRPr/>
          </a:p>
          <a:p>
            <a:pPr indent="-273050" lvl="0" marL="273050" marR="0" rtl="0" algn="just">
              <a:lnSpc>
                <a:spcPct val="80000"/>
              </a:lnSpc>
              <a:spcBef>
                <a:spcPts val="480"/>
              </a:spcBef>
              <a:spcAft>
                <a:spcPts val="0"/>
              </a:spcAft>
              <a:buClr>
                <a:schemeClr val="dk1"/>
              </a:buClr>
              <a:buSzPts val="2400"/>
              <a:buFont typeface="Century Gothic"/>
              <a:buNone/>
            </a:pPr>
            <a:r>
              <a:t/>
            </a:r>
            <a:endParaRPr b="0" i="0" sz="2400" u="none">
              <a:solidFill>
                <a:schemeClr val="dk1"/>
              </a:solidFill>
              <a:latin typeface="Calibri"/>
              <a:ea typeface="Calibri"/>
              <a:cs typeface="Calibri"/>
              <a:sym typeface="Calibri"/>
            </a:endParaRPr>
          </a:p>
          <a:p>
            <a:pPr indent="-273050" lvl="0" marL="273050" marR="0" rtl="0" algn="just">
              <a:lnSpc>
                <a:spcPct val="100000"/>
              </a:lnSpc>
              <a:spcBef>
                <a:spcPts val="480"/>
              </a:spcBef>
              <a:spcAft>
                <a:spcPts val="0"/>
              </a:spcAft>
              <a:buClr>
                <a:schemeClr val="dk1"/>
              </a:buClr>
              <a:buSzPts val="2400"/>
              <a:buFont typeface="Calibri"/>
              <a:buChar char="•"/>
            </a:pPr>
            <a:r>
              <a:rPr b="1" i="1" lang="en-US" sz="2400" u="none">
                <a:solidFill>
                  <a:schemeClr val="dk1"/>
                </a:solidFill>
                <a:latin typeface="Calibri"/>
                <a:ea typeface="Calibri"/>
                <a:cs typeface="Calibri"/>
                <a:sym typeface="Calibri"/>
              </a:rPr>
              <a:t>Multimedia is interactive</a:t>
            </a:r>
            <a:r>
              <a:rPr b="0" i="0" lang="en-US" sz="2400" u="none">
                <a:solidFill>
                  <a:schemeClr val="dk1"/>
                </a:solidFill>
                <a:latin typeface="Calibri"/>
                <a:ea typeface="Calibri"/>
                <a:cs typeface="Calibri"/>
                <a:sym typeface="Calibri"/>
              </a:rPr>
              <a:t> when the end-user is allowed to         control what and when the elements are delivered.</a:t>
            </a:r>
            <a:endParaRPr/>
          </a:p>
          <a:p>
            <a:pPr indent="-273050" lvl="0" marL="273050" marR="0" rtl="0" algn="just">
              <a:lnSpc>
                <a:spcPct val="100000"/>
              </a:lnSpc>
              <a:spcBef>
                <a:spcPts val="480"/>
              </a:spcBef>
              <a:spcAft>
                <a:spcPts val="0"/>
              </a:spcAft>
              <a:buClr>
                <a:schemeClr val="dk1"/>
              </a:buClr>
              <a:buSzPts val="2400"/>
              <a:buFont typeface="Century Gothic"/>
              <a:buNone/>
            </a:pPr>
            <a:r>
              <a:t/>
            </a:r>
            <a:endParaRPr b="0" i="0" sz="2400" u="none">
              <a:solidFill>
                <a:schemeClr val="dk1"/>
              </a:solidFill>
              <a:latin typeface="Calibri"/>
              <a:ea typeface="Calibri"/>
              <a:cs typeface="Calibri"/>
              <a:sym typeface="Calibri"/>
            </a:endParaRPr>
          </a:p>
          <a:p>
            <a:pPr indent="-273050" lvl="0" marL="273050" marR="0" rtl="0" algn="just">
              <a:lnSpc>
                <a:spcPct val="100000"/>
              </a:lnSpc>
              <a:spcBef>
                <a:spcPts val="480"/>
              </a:spcBef>
              <a:spcAft>
                <a:spcPts val="0"/>
              </a:spcAft>
              <a:buClr>
                <a:schemeClr val="dk1"/>
              </a:buClr>
              <a:buSzPts val="2400"/>
              <a:buFont typeface="Calibri"/>
              <a:buChar char="•"/>
            </a:pPr>
            <a:r>
              <a:rPr b="1" i="1" lang="en-US" sz="2400" u="none">
                <a:solidFill>
                  <a:schemeClr val="dk1"/>
                </a:solidFill>
                <a:latin typeface="Calibri"/>
                <a:ea typeface="Calibri"/>
                <a:cs typeface="Calibri"/>
                <a:sym typeface="Calibri"/>
              </a:rPr>
              <a:t>Interactive Multimedia is Hypermedia</a:t>
            </a:r>
            <a:r>
              <a:rPr b="0" i="0" lang="en-US" sz="2400" u="none">
                <a:solidFill>
                  <a:schemeClr val="dk1"/>
                </a:solidFill>
                <a:latin typeface="Calibri"/>
                <a:ea typeface="Calibri"/>
                <a:cs typeface="Calibri"/>
                <a:sym typeface="Calibri"/>
              </a:rPr>
              <a:t>, when the end-user is    provided with the structure of linked elements through which   he/she can navigate.</a:t>
            </a:r>
            <a:endParaRPr/>
          </a:p>
          <a:p>
            <a:pPr indent="-190500" lvl="0" marL="342900" marR="0" rtl="0" algn="l">
              <a:spcBef>
                <a:spcPts val="480"/>
              </a:spcBef>
              <a:spcAft>
                <a:spcPts val="0"/>
              </a:spcAft>
              <a:buClr>
                <a:schemeClr val="dk1"/>
              </a:buClr>
              <a:buSzPts val="2400"/>
              <a:buFont typeface="Century Gothic"/>
              <a:buNone/>
            </a:pPr>
            <a:r>
              <a:t/>
            </a:r>
            <a:endParaRPr b="0" i="0" sz="2400" u="none">
              <a:solidFill>
                <a:schemeClr val="dk1"/>
              </a:solidFill>
              <a:latin typeface="Calibri"/>
              <a:ea typeface="Calibri"/>
              <a:cs typeface="Calibri"/>
              <a:sym typeface="Calibri"/>
            </a:endParaRPr>
          </a:p>
        </p:txBody>
      </p:sp>
      <p:sp>
        <p:nvSpPr>
          <p:cNvPr id="224" name="Google Shape;224;p28"/>
          <p:cNvSpPr txBox="1"/>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t/>
            </a:r>
            <a:endParaRPr b="0" i="1" sz="2400" u="none">
              <a:solidFill>
                <a:schemeClr val="dk1"/>
              </a:solidFill>
              <a:latin typeface="Arial"/>
              <a:ea typeface="Arial"/>
              <a:cs typeface="Arial"/>
              <a:sym typeface="Arial"/>
            </a:endParaRPr>
          </a:p>
        </p:txBody>
      </p:sp>
      <p:sp>
        <p:nvSpPr>
          <p:cNvPr id="225" name="Google Shape;225;p28"/>
          <p:cNvSpPr txBox="1"/>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t/>
            </a:r>
            <a:endParaRPr b="0" i="1" sz="2400" u="none">
              <a:solidFill>
                <a:schemeClr val="dk1"/>
              </a:solidFill>
              <a:latin typeface="Arial"/>
              <a:ea typeface="Arial"/>
              <a:cs typeface="Arial"/>
              <a:sym typeface="Arial"/>
            </a:endParaRPr>
          </a:p>
        </p:txBody>
      </p:sp>
      <p:sp>
        <p:nvSpPr>
          <p:cNvPr id="226" name="Google Shape;226;p28"/>
          <p:cNvSpPr txBox="1"/>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9"/>
          <p:cNvSpPr txBox="1"/>
          <p:nvPr>
            <p:ph idx="4294967295"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1" i="0" lang="en-US" sz="3600" u="none" cap="none" strike="noStrike">
                <a:solidFill>
                  <a:srgbClr val="DECC1E"/>
                </a:solidFill>
                <a:latin typeface="Calibri"/>
                <a:ea typeface="Calibri"/>
                <a:cs typeface="Calibri"/>
                <a:sym typeface="Calibri"/>
              </a:rPr>
              <a:t>Linear VS Non-Linear</a:t>
            </a:r>
            <a:endParaRPr/>
          </a:p>
        </p:txBody>
      </p:sp>
      <p:sp>
        <p:nvSpPr>
          <p:cNvPr id="232" name="Google Shape;232;p29"/>
          <p:cNvSpPr txBox="1"/>
          <p:nvPr>
            <p:ph idx="4294967295" type="body"/>
          </p:nvPr>
        </p:nvSpPr>
        <p:spPr>
          <a:xfrm>
            <a:off x="533400" y="1920875"/>
            <a:ext cx="8024812" cy="311943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A Multimedia Project is identified as Linear when:</a:t>
            </a:r>
            <a:endParaRPr/>
          </a:p>
          <a:p>
            <a:pPr indent="-285750" lvl="1" marL="742950" marR="0" rtl="0" algn="just">
              <a:lnSpc>
                <a:spcPct val="10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It is not interactive </a:t>
            </a:r>
            <a:endParaRPr/>
          </a:p>
          <a:p>
            <a:pPr indent="-285750" lvl="1" marL="742950" marR="0" rtl="0" algn="just">
              <a:lnSpc>
                <a:spcPct val="10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User have no control over the content that is being show to them.</a:t>
            </a:r>
            <a:endParaRPr/>
          </a:p>
          <a:p>
            <a:pPr indent="-342900" lvl="0" marL="342900" marR="0" rtl="0" algn="just">
              <a:lnSpc>
                <a:spcPct val="10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Example:</a:t>
            </a:r>
            <a:endParaRPr/>
          </a:p>
          <a:p>
            <a:pPr indent="-285750" lvl="1" marL="742950" marR="0" rtl="0" algn="just">
              <a:lnSpc>
                <a:spcPct val="10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 movie</a:t>
            </a:r>
            <a:endParaRPr/>
          </a:p>
          <a:p>
            <a:pPr indent="-285750" lvl="1" marL="742950" marR="0" rtl="0" algn="just">
              <a:lnSpc>
                <a:spcPct val="10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 non-interactive lecture / demo show</a:t>
            </a:r>
            <a:endParaRPr/>
          </a:p>
          <a:p>
            <a:pPr indent="-190500" lvl="0" marL="342900" marR="0" rtl="0" algn="l">
              <a:spcBef>
                <a:spcPts val="480"/>
              </a:spcBef>
              <a:spcAft>
                <a:spcPts val="0"/>
              </a:spcAft>
              <a:buClr>
                <a:schemeClr val="dk1"/>
              </a:buClr>
              <a:buSzPts val="2400"/>
              <a:buFont typeface="Century Gothic"/>
              <a:buNone/>
            </a:pPr>
            <a:r>
              <a:t/>
            </a:r>
            <a:endParaRPr b="0" i="0" sz="2400" u="none" cap="none" strike="noStrike">
              <a:solidFill>
                <a:schemeClr val="dk1"/>
              </a:solidFill>
              <a:latin typeface="Calibri"/>
              <a:ea typeface="Calibri"/>
              <a:cs typeface="Calibri"/>
              <a:sym typeface="Calibri"/>
            </a:endParaRPr>
          </a:p>
        </p:txBody>
      </p:sp>
      <p:sp>
        <p:nvSpPr>
          <p:cNvPr id="233" name="Google Shape;233;p29"/>
          <p:cNvSpPr txBox="1"/>
          <p:nvPr/>
        </p:nvSpPr>
        <p:spPr>
          <a:xfrm>
            <a:off x="457200" y="1295400"/>
            <a:ext cx="1285875" cy="4572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Arimo"/>
              <a:buNone/>
            </a:pPr>
            <a:r>
              <a:rPr b="1" i="0" lang="en-US" sz="2400" u="none">
                <a:solidFill>
                  <a:schemeClr val="lt1"/>
                </a:solidFill>
                <a:latin typeface="Arimo"/>
                <a:ea typeface="Arimo"/>
                <a:cs typeface="Arimo"/>
                <a:sym typeface="Arimo"/>
              </a:rPr>
              <a:t>LINEAR</a:t>
            </a:r>
            <a:endParaRPr/>
          </a:p>
        </p:txBody>
      </p:sp>
      <p:cxnSp>
        <p:nvCxnSpPr>
          <p:cNvPr id="234" name="Google Shape;234;p29"/>
          <p:cNvCxnSpPr/>
          <p:nvPr/>
        </p:nvCxnSpPr>
        <p:spPr>
          <a:xfrm rot="10800000">
            <a:off x="285750" y="6286500"/>
            <a:ext cx="8572500" cy="1587"/>
          </a:xfrm>
          <a:prstGeom prst="straightConnector1">
            <a:avLst/>
          </a:prstGeom>
          <a:noFill/>
          <a:ln cap="flat" cmpd="sng" w="9525">
            <a:solidFill>
              <a:srgbClr val="00CC98"/>
            </a:solidFill>
            <a:prstDash val="solid"/>
            <a:miter lim="800000"/>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 calcmode="lin" valueType="num">
                                      <p:cBhvr additive="base">
                                        <p:cTn dur="300"/>
                                        <p:tgtEl>
                                          <p:spTgt spid="232">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00"/>
                            </p:stCondLst>
                            <p:childTnLst>
                              <p:par>
                                <p:cTn fill="hold" nodeType="afterEffect" presetClass="entr" presetID="2" presetSubtype="8">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anim calcmode="lin" valueType="num">
                                      <p:cBhvr additive="base">
                                        <p:cTn dur="300"/>
                                        <p:tgtEl>
                                          <p:spTgt spid="232">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600"/>
                            </p:stCondLst>
                            <p:childTnLst>
                              <p:par>
                                <p:cTn fill="hold" nodeType="afterEffect" presetClass="entr" presetID="2" presetSubtype="8">
                                  <p:stCondLst>
                                    <p:cond delay="0"/>
                                  </p:stCondLst>
                                  <p:childTnLst>
                                    <p:set>
                                      <p:cBhvr>
                                        <p:cTn dur="1" fill="hold">
                                          <p:stCondLst>
                                            <p:cond delay="0"/>
                                          </p:stCondLst>
                                        </p:cTn>
                                        <p:tgtEl>
                                          <p:spTgt spid="232">
                                            <p:txEl>
                                              <p:pRg end="2" st="2"/>
                                            </p:txEl>
                                          </p:spTgt>
                                        </p:tgtEl>
                                        <p:attrNameLst>
                                          <p:attrName>style.visibility</p:attrName>
                                        </p:attrNameLst>
                                      </p:cBhvr>
                                      <p:to>
                                        <p:strVal val="visible"/>
                                      </p:to>
                                    </p:set>
                                    <p:anim calcmode="lin" valueType="num">
                                      <p:cBhvr additive="base">
                                        <p:cTn dur="300"/>
                                        <p:tgtEl>
                                          <p:spTgt spid="232">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00"/>
                            </p:stCondLst>
                            <p:childTnLst>
                              <p:par>
                                <p:cTn fill="hold" nodeType="afterEffect" presetClass="entr" presetID="2" presetSubtype="8">
                                  <p:stCondLst>
                                    <p:cond delay="0"/>
                                  </p:stCondLst>
                                  <p:childTnLst>
                                    <p:set>
                                      <p:cBhvr>
                                        <p:cTn dur="1" fill="hold">
                                          <p:stCondLst>
                                            <p:cond delay="0"/>
                                          </p:stCondLst>
                                        </p:cTn>
                                        <p:tgtEl>
                                          <p:spTgt spid="232">
                                            <p:txEl>
                                              <p:pRg end="3" st="3"/>
                                            </p:txEl>
                                          </p:spTgt>
                                        </p:tgtEl>
                                        <p:attrNameLst>
                                          <p:attrName>style.visibility</p:attrName>
                                        </p:attrNameLst>
                                      </p:cBhvr>
                                      <p:to>
                                        <p:strVal val="visible"/>
                                      </p:to>
                                    </p:set>
                                    <p:anim calcmode="lin" valueType="num">
                                      <p:cBhvr additive="base">
                                        <p:cTn dur="300"/>
                                        <p:tgtEl>
                                          <p:spTgt spid="232">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00"/>
                            </p:stCondLst>
                            <p:childTnLst>
                              <p:par>
                                <p:cTn fill="hold" nodeType="afterEffect" presetClass="entr" presetID="2" presetSubtype="8">
                                  <p:stCondLst>
                                    <p:cond delay="0"/>
                                  </p:stCondLst>
                                  <p:childTnLst>
                                    <p:set>
                                      <p:cBhvr>
                                        <p:cTn dur="1" fill="hold">
                                          <p:stCondLst>
                                            <p:cond delay="0"/>
                                          </p:stCondLst>
                                        </p:cTn>
                                        <p:tgtEl>
                                          <p:spTgt spid="232">
                                            <p:txEl>
                                              <p:pRg end="4" st="4"/>
                                            </p:txEl>
                                          </p:spTgt>
                                        </p:tgtEl>
                                        <p:attrNameLst>
                                          <p:attrName>style.visibility</p:attrName>
                                        </p:attrNameLst>
                                      </p:cBhvr>
                                      <p:to>
                                        <p:strVal val="visible"/>
                                      </p:to>
                                    </p:set>
                                    <p:anim calcmode="lin" valueType="num">
                                      <p:cBhvr additive="base">
                                        <p:cTn dur="300"/>
                                        <p:tgtEl>
                                          <p:spTgt spid="232">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8">
                                  <p:stCondLst>
                                    <p:cond delay="0"/>
                                  </p:stCondLst>
                                  <p:childTnLst>
                                    <p:set>
                                      <p:cBhvr>
                                        <p:cTn dur="1" fill="hold">
                                          <p:stCondLst>
                                            <p:cond delay="0"/>
                                          </p:stCondLst>
                                        </p:cTn>
                                        <p:tgtEl>
                                          <p:spTgt spid="232">
                                            <p:txEl>
                                              <p:pRg end="5" st="5"/>
                                            </p:txEl>
                                          </p:spTgt>
                                        </p:tgtEl>
                                        <p:attrNameLst>
                                          <p:attrName>style.visibility</p:attrName>
                                        </p:attrNameLst>
                                      </p:cBhvr>
                                      <p:to>
                                        <p:strVal val="visible"/>
                                      </p:to>
                                    </p:set>
                                    <p:anim calcmode="lin" valueType="num">
                                      <p:cBhvr additive="base">
                                        <p:cTn dur="300"/>
                                        <p:tgtEl>
                                          <p:spTgt spid="232">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800"/>
                            </p:stCondLst>
                            <p:childTnLst>
                              <p:par>
                                <p:cTn fill="hold" nodeType="afterEffect" presetClass="entr" presetID="2" presetSubtype="8">
                                  <p:stCondLst>
                                    <p:cond delay="0"/>
                                  </p:stCondLst>
                                  <p:childTnLst>
                                    <p:set>
                                      <p:cBhvr>
                                        <p:cTn dur="1" fill="hold">
                                          <p:stCondLst>
                                            <p:cond delay="0"/>
                                          </p:stCondLst>
                                        </p:cTn>
                                        <p:tgtEl>
                                          <p:spTgt spid="232">
                                            <p:txEl>
                                              <p:pRg end="6" st="6"/>
                                            </p:txEl>
                                          </p:spTgt>
                                        </p:tgtEl>
                                        <p:attrNameLst>
                                          <p:attrName>style.visibility</p:attrName>
                                        </p:attrNameLst>
                                      </p:cBhvr>
                                      <p:to>
                                        <p:strVal val="visible"/>
                                      </p:to>
                                    </p:set>
                                    <p:anim calcmode="lin" valueType="num">
                                      <p:cBhvr additive="base">
                                        <p:cTn dur="300"/>
                                        <p:tgtEl>
                                          <p:spTgt spid="232">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0"/>
          <p:cNvSpPr txBox="1"/>
          <p:nvPr>
            <p:ph idx="4294967295"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1" i="0" lang="en-US" sz="3600" u="none" cap="none" strike="noStrike">
                <a:solidFill>
                  <a:srgbClr val="DECC1E"/>
                </a:solidFill>
                <a:latin typeface="Calibri"/>
                <a:ea typeface="Calibri"/>
                <a:cs typeface="Calibri"/>
                <a:sym typeface="Calibri"/>
              </a:rPr>
              <a:t>Linear VS Non-Linear</a:t>
            </a:r>
            <a:endParaRPr/>
          </a:p>
        </p:txBody>
      </p:sp>
      <p:sp>
        <p:nvSpPr>
          <p:cNvPr id="240" name="Google Shape;240;p30"/>
          <p:cNvSpPr txBox="1"/>
          <p:nvPr>
            <p:ph idx="4294967295" type="body"/>
          </p:nvPr>
        </p:nvSpPr>
        <p:spPr>
          <a:xfrm>
            <a:off x="533400" y="1871662"/>
            <a:ext cx="8024812" cy="2771775"/>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A Multimedia Project is identified as Non-Linear when:</a:t>
            </a:r>
            <a:endParaRPr/>
          </a:p>
          <a:p>
            <a:pPr indent="-246062" lvl="1" marL="639762"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It is interactive </a:t>
            </a:r>
            <a:endParaRPr/>
          </a:p>
          <a:p>
            <a:pPr indent="-246062" lvl="1" marL="639762"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Users have control over the content that is being showed to them.</a:t>
            </a:r>
            <a:endParaRPr/>
          </a:p>
          <a:p>
            <a:pPr indent="-246062" lvl="1" marL="639762"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Users are given navigational control </a:t>
            </a:r>
            <a:endParaRPr/>
          </a:p>
          <a:p>
            <a:pPr indent="-273050" lvl="0" marL="273050" marR="0" rtl="0" algn="l">
              <a:lnSpc>
                <a:spcPct val="90000"/>
              </a:lnSpc>
              <a:spcBef>
                <a:spcPts val="40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Example:</a:t>
            </a:r>
            <a:endParaRPr/>
          </a:p>
          <a:p>
            <a:pPr indent="-246062" lvl="1" marL="639762"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Games</a:t>
            </a:r>
            <a:endParaRPr/>
          </a:p>
          <a:p>
            <a:pPr indent="-246062" lvl="1" marL="639762"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Courseware</a:t>
            </a:r>
            <a:endParaRPr/>
          </a:p>
          <a:p>
            <a:pPr indent="-246062" lvl="1" marL="639762"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Interactive CD</a:t>
            </a:r>
            <a:endParaRPr/>
          </a:p>
          <a:p>
            <a:pPr indent="-119062" lvl="1" marL="639762" marR="0" rtl="0" algn="l">
              <a:lnSpc>
                <a:spcPct val="90000"/>
              </a:lnSpc>
              <a:spcBef>
                <a:spcPts val="400"/>
              </a:spcBef>
              <a:spcAft>
                <a:spcPts val="0"/>
              </a:spcAft>
              <a:buClr>
                <a:schemeClr val="dk1"/>
              </a:buClr>
              <a:buSzPts val="2000"/>
              <a:buFont typeface="Century Gothic"/>
              <a:buNone/>
            </a:pPr>
            <a:r>
              <a:t/>
            </a:r>
            <a:endParaRPr b="0" i="0" sz="2000" u="none" cap="none" strike="noStrike">
              <a:solidFill>
                <a:schemeClr val="dk1"/>
              </a:solidFill>
              <a:latin typeface="Calibri"/>
              <a:ea typeface="Calibri"/>
              <a:cs typeface="Calibri"/>
              <a:sym typeface="Calibri"/>
            </a:endParaRPr>
          </a:p>
          <a:p>
            <a:pPr indent="-131762" lvl="1" marL="639762" marR="0" rtl="0" algn="l">
              <a:lnSpc>
                <a:spcPct val="90000"/>
              </a:lnSpc>
              <a:spcBef>
                <a:spcPts val="360"/>
              </a:spcBef>
              <a:spcAft>
                <a:spcPts val="0"/>
              </a:spcAft>
              <a:buClr>
                <a:schemeClr val="dk1"/>
              </a:buClr>
              <a:buSzPts val="1800"/>
              <a:buFont typeface="Century Gothic"/>
              <a:buNone/>
            </a:pPr>
            <a:r>
              <a:t/>
            </a:r>
            <a:endParaRPr b="0" i="0" sz="1800" u="none" cap="none" strike="noStrike">
              <a:solidFill>
                <a:schemeClr val="dk1"/>
              </a:solidFill>
              <a:latin typeface="Century Gothic"/>
              <a:ea typeface="Century Gothic"/>
              <a:cs typeface="Century Gothic"/>
              <a:sym typeface="Century Gothic"/>
            </a:endParaRPr>
          </a:p>
          <a:p>
            <a:pPr indent="-228600" lvl="0" marL="342900" marR="0" rtl="0" algn="l">
              <a:spcBef>
                <a:spcPts val="360"/>
              </a:spcBef>
              <a:spcAft>
                <a:spcPts val="0"/>
              </a:spcAft>
              <a:buClr>
                <a:schemeClr val="dk1"/>
              </a:buClr>
              <a:buSzPts val="1800"/>
              <a:buFont typeface="Century Gothic"/>
              <a:buNone/>
            </a:pPr>
            <a:r>
              <a:t/>
            </a:r>
            <a:endParaRPr b="0" i="0" sz="1800" u="none" cap="none" strike="noStrike">
              <a:solidFill>
                <a:schemeClr val="dk1"/>
              </a:solidFill>
              <a:latin typeface="Century Gothic"/>
              <a:ea typeface="Century Gothic"/>
              <a:cs typeface="Century Gothic"/>
              <a:sym typeface="Century Gothic"/>
            </a:endParaRPr>
          </a:p>
        </p:txBody>
      </p:sp>
      <p:sp>
        <p:nvSpPr>
          <p:cNvPr id="241" name="Google Shape;241;p30"/>
          <p:cNvSpPr txBox="1"/>
          <p:nvPr/>
        </p:nvSpPr>
        <p:spPr>
          <a:xfrm>
            <a:off x="381000" y="1219200"/>
            <a:ext cx="2065337" cy="4572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Arimo"/>
              <a:buNone/>
            </a:pPr>
            <a:r>
              <a:rPr b="1" i="0" lang="en-US" sz="2400" u="none">
                <a:solidFill>
                  <a:schemeClr val="lt1"/>
                </a:solidFill>
                <a:latin typeface="Arimo"/>
                <a:ea typeface="Arimo"/>
                <a:cs typeface="Arimo"/>
                <a:sym typeface="Arimo"/>
              </a:rPr>
              <a:t>NON-LINEAR</a:t>
            </a:r>
            <a:endParaRPr/>
          </a:p>
        </p:txBody>
      </p:sp>
      <p:cxnSp>
        <p:nvCxnSpPr>
          <p:cNvPr id="242" name="Google Shape;242;p30"/>
          <p:cNvCxnSpPr/>
          <p:nvPr/>
        </p:nvCxnSpPr>
        <p:spPr>
          <a:xfrm rot="10800000">
            <a:off x="285750" y="6286500"/>
            <a:ext cx="8572500" cy="1587"/>
          </a:xfrm>
          <a:prstGeom prst="straightConnector1">
            <a:avLst/>
          </a:prstGeom>
          <a:noFill/>
          <a:ln cap="flat" cmpd="sng" w="9525">
            <a:solidFill>
              <a:srgbClr val="00CC98"/>
            </a:solidFill>
            <a:prstDash val="solid"/>
            <a:miter lim="800000"/>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anim calcmode="lin" valueType="num">
                                      <p:cBhvr additive="base">
                                        <p:cTn dur="300"/>
                                        <p:tgtEl>
                                          <p:spTgt spid="240">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00"/>
                            </p:stCondLst>
                            <p:childTnLst>
                              <p:par>
                                <p:cTn fill="hold" nodeType="afterEffect" presetClass="entr" presetID="2" presetSubtype="8">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anim calcmode="lin" valueType="num">
                                      <p:cBhvr additive="base">
                                        <p:cTn dur="300"/>
                                        <p:tgtEl>
                                          <p:spTgt spid="240">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600"/>
                            </p:stCondLst>
                            <p:childTnLst>
                              <p:par>
                                <p:cTn fill="hold" nodeType="afterEffect" presetClass="entr" presetID="2" presetSubtype="8">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anim calcmode="lin" valueType="num">
                                      <p:cBhvr additive="base">
                                        <p:cTn dur="300"/>
                                        <p:tgtEl>
                                          <p:spTgt spid="240">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00"/>
                            </p:stCondLst>
                            <p:childTnLst>
                              <p:par>
                                <p:cTn fill="hold" nodeType="afterEffect" presetClass="entr" presetID="2" presetSubtype="8">
                                  <p:stCondLst>
                                    <p:cond delay="0"/>
                                  </p:stCondLst>
                                  <p:childTnLst>
                                    <p:set>
                                      <p:cBhvr>
                                        <p:cTn dur="1" fill="hold">
                                          <p:stCondLst>
                                            <p:cond delay="0"/>
                                          </p:stCondLst>
                                        </p:cTn>
                                        <p:tgtEl>
                                          <p:spTgt spid="240">
                                            <p:txEl>
                                              <p:pRg end="3" st="3"/>
                                            </p:txEl>
                                          </p:spTgt>
                                        </p:tgtEl>
                                        <p:attrNameLst>
                                          <p:attrName>style.visibility</p:attrName>
                                        </p:attrNameLst>
                                      </p:cBhvr>
                                      <p:to>
                                        <p:strVal val="visible"/>
                                      </p:to>
                                    </p:set>
                                    <p:anim calcmode="lin" valueType="num">
                                      <p:cBhvr additive="base">
                                        <p:cTn dur="300"/>
                                        <p:tgtEl>
                                          <p:spTgt spid="240">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00"/>
                            </p:stCondLst>
                            <p:childTnLst>
                              <p:par>
                                <p:cTn fill="hold" nodeType="afterEffect" presetClass="entr" presetID="2" presetSubtype="8">
                                  <p:stCondLst>
                                    <p:cond delay="0"/>
                                  </p:stCondLst>
                                  <p:childTnLst>
                                    <p:set>
                                      <p:cBhvr>
                                        <p:cTn dur="1" fill="hold">
                                          <p:stCondLst>
                                            <p:cond delay="0"/>
                                          </p:stCondLst>
                                        </p:cTn>
                                        <p:tgtEl>
                                          <p:spTgt spid="240">
                                            <p:txEl>
                                              <p:pRg end="4" st="4"/>
                                            </p:txEl>
                                          </p:spTgt>
                                        </p:tgtEl>
                                        <p:attrNameLst>
                                          <p:attrName>style.visibility</p:attrName>
                                        </p:attrNameLst>
                                      </p:cBhvr>
                                      <p:to>
                                        <p:strVal val="visible"/>
                                      </p:to>
                                    </p:set>
                                    <p:anim calcmode="lin" valueType="num">
                                      <p:cBhvr additive="base">
                                        <p:cTn dur="300"/>
                                        <p:tgtEl>
                                          <p:spTgt spid="240">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8">
                                  <p:stCondLst>
                                    <p:cond delay="0"/>
                                  </p:stCondLst>
                                  <p:childTnLst>
                                    <p:set>
                                      <p:cBhvr>
                                        <p:cTn dur="1" fill="hold">
                                          <p:stCondLst>
                                            <p:cond delay="0"/>
                                          </p:stCondLst>
                                        </p:cTn>
                                        <p:tgtEl>
                                          <p:spTgt spid="240">
                                            <p:txEl>
                                              <p:pRg end="5" st="5"/>
                                            </p:txEl>
                                          </p:spTgt>
                                        </p:tgtEl>
                                        <p:attrNameLst>
                                          <p:attrName>style.visibility</p:attrName>
                                        </p:attrNameLst>
                                      </p:cBhvr>
                                      <p:to>
                                        <p:strVal val="visible"/>
                                      </p:to>
                                    </p:set>
                                    <p:anim calcmode="lin" valueType="num">
                                      <p:cBhvr additive="base">
                                        <p:cTn dur="300"/>
                                        <p:tgtEl>
                                          <p:spTgt spid="240">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800"/>
                            </p:stCondLst>
                            <p:childTnLst>
                              <p:par>
                                <p:cTn fill="hold" nodeType="afterEffect" presetClass="entr" presetID="2" presetSubtype="8">
                                  <p:stCondLst>
                                    <p:cond delay="0"/>
                                  </p:stCondLst>
                                  <p:childTnLst>
                                    <p:set>
                                      <p:cBhvr>
                                        <p:cTn dur="1" fill="hold">
                                          <p:stCondLst>
                                            <p:cond delay="0"/>
                                          </p:stCondLst>
                                        </p:cTn>
                                        <p:tgtEl>
                                          <p:spTgt spid="240">
                                            <p:txEl>
                                              <p:pRg end="6" st="6"/>
                                            </p:txEl>
                                          </p:spTgt>
                                        </p:tgtEl>
                                        <p:attrNameLst>
                                          <p:attrName>style.visibility</p:attrName>
                                        </p:attrNameLst>
                                      </p:cBhvr>
                                      <p:to>
                                        <p:strVal val="visible"/>
                                      </p:to>
                                    </p:set>
                                    <p:anim calcmode="lin" valueType="num">
                                      <p:cBhvr additive="base">
                                        <p:cTn dur="300"/>
                                        <p:tgtEl>
                                          <p:spTgt spid="240">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100"/>
                            </p:stCondLst>
                            <p:childTnLst>
                              <p:par>
                                <p:cTn fill="hold" nodeType="afterEffect" presetClass="entr" presetID="2" presetSubtype="8">
                                  <p:stCondLst>
                                    <p:cond delay="0"/>
                                  </p:stCondLst>
                                  <p:childTnLst>
                                    <p:set>
                                      <p:cBhvr>
                                        <p:cTn dur="1" fill="hold">
                                          <p:stCondLst>
                                            <p:cond delay="0"/>
                                          </p:stCondLst>
                                        </p:cTn>
                                        <p:tgtEl>
                                          <p:spTgt spid="240">
                                            <p:txEl>
                                              <p:pRg end="7" st="7"/>
                                            </p:txEl>
                                          </p:spTgt>
                                        </p:tgtEl>
                                        <p:attrNameLst>
                                          <p:attrName>style.visibility</p:attrName>
                                        </p:attrNameLst>
                                      </p:cBhvr>
                                      <p:to>
                                        <p:strVal val="visible"/>
                                      </p:to>
                                    </p:set>
                                    <p:anim calcmode="lin" valueType="num">
                                      <p:cBhvr additive="base">
                                        <p:cTn dur="300"/>
                                        <p:tgtEl>
                                          <p:spTgt spid="240">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400"/>
                            </p:stCondLst>
                            <p:childTnLst>
                              <p:par>
                                <p:cTn fill="hold" nodeType="afterEffect" presetClass="entr" presetID="2" presetSubtype="8">
                                  <p:stCondLst>
                                    <p:cond delay="0"/>
                                  </p:stCondLst>
                                  <p:childTnLst>
                                    <p:set>
                                      <p:cBhvr>
                                        <p:cTn dur="1" fill="hold">
                                          <p:stCondLst>
                                            <p:cond delay="0"/>
                                          </p:stCondLst>
                                        </p:cTn>
                                        <p:tgtEl>
                                          <p:spTgt spid="240">
                                            <p:txEl>
                                              <p:pRg end="8" st="8"/>
                                            </p:txEl>
                                          </p:spTgt>
                                        </p:tgtEl>
                                        <p:attrNameLst>
                                          <p:attrName>style.visibility</p:attrName>
                                        </p:attrNameLst>
                                      </p:cBhvr>
                                      <p:to>
                                        <p:strVal val="visible"/>
                                      </p:to>
                                    </p:set>
                                    <p:anim calcmode="lin" valueType="num">
                                      <p:cBhvr additive="base">
                                        <p:cTn dur="300"/>
                                        <p:tgtEl>
                                          <p:spTgt spid="240">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700"/>
                            </p:stCondLst>
                            <p:childTnLst>
                              <p:par>
                                <p:cTn fill="hold" nodeType="afterEffect" presetClass="entr" presetID="2" presetSubtype="8">
                                  <p:stCondLst>
                                    <p:cond delay="0"/>
                                  </p:stCondLst>
                                  <p:childTnLst>
                                    <p:set>
                                      <p:cBhvr>
                                        <p:cTn dur="1" fill="hold">
                                          <p:stCondLst>
                                            <p:cond delay="0"/>
                                          </p:stCondLst>
                                        </p:cTn>
                                        <p:tgtEl>
                                          <p:spTgt spid="240">
                                            <p:txEl>
                                              <p:pRg end="9" st="9"/>
                                            </p:txEl>
                                          </p:spTgt>
                                        </p:tgtEl>
                                        <p:attrNameLst>
                                          <p:attrName>style.visibility</p:attrName>
                                        </p:attrNameLst>
                                      </p:cBhvr>
                                      <p:to>
                                        <p:strVal val="visible"/>
                                      </p:to>
                                    </p:set>
                                    <p:anim calcmode="lin" valueType="num">
                                      <p:cBhvr additive="base">
                                        <p:cTn dur="300"/>
                                        <p:tgtEl>
                                          <p:spTgt spid="240">
                                            <p:txEl>
                                              <p:pRg end="9" st="9"/>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0"/>
                                  </p:stCondLst>
                                  <p:childTnLst>
                                    <p:set>
                                      <p:cBhvr>
                                        <p:cTn dur="1" fill="hold">
                                          <p:stCondLst>
                                            <p:cond delay="0"/>
                                          </p:stCondLst>
                                        </p:cTn>
                                        <p:tgtEl>
                                          <p:spTgt spid="240">
                                            <p:txEl>
                                              <p:pRg end="10" st="10"/>
                                            </p:txEl>
                                          </p:spTgt>
                                        </p:tgtEl>
                                        <p:attrNameLst>
                                          <p:attrName>style.visibility</p:attrName>
                                        </p:attrNameLst>
                                      </p:cBhvr>
                                      <p:to>
                                        <p:strVal val="visible"/>
                                      </p:to>
                                    </p:set>
                                    <p:anim calcmode="lin" valueType="num">
                                      <p:cBhvr additive="base">
                                        <p:cTn dur="300"/>
                                        <p:tgtEl>
                                          <p:spTgt spid="240">
                                            <p:txEl>
                                              <p:pRg end="10" st="1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0" i="0" lang="en-US" sz="3600" u="none" cap="none" strike="noStrike">
                <a:solidFill>
                  <a:srgbClr val="DECC1E"/>
                </a:solidFill>
                <a:latin typeface="Calibri"/>
                <a:ea typeface="Calibri"/>
                <a:cs typeface="Calibri"/>
                <a:sym typeface="Calibri"/>
              </a:rPr>
              <a:t>Multimedia is Multidisciplinary</a:t>
            </a:r>
            <a:endParaRPr/>
          </a:p>
        </p:txBody>
      </p:sp>
      <p:pic>
        <p:nvPicPr>
          <p:cNvPr id="248" name="Google Shape;248;p31"/>
          <p:cNvPicPr preferRelativeResize="0"/>
          <p:nvPr/>
        </p:nvPicPr>
        <p:blipFill rotWithShape="1">
          <a:blip r:embed="rId3">
            <a:alphaModFix/>
          </a:blip>
          <a:srcRect b="0" l="0" r="0" t="0"/>
          <a:stretch/>
        </p:blipFill>
        <p:spPr>
          <a:xfrm>
            <a:off x="533400" y="1066800"/>
            <a:ext cx="7696200" cy="4895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2"/>
          <p:cNvSpPr txBox="1"/>
          <p:nvPr>
            <p:ph idx="4294967295" type="title"/>
          </p:nvPr>
        </p:nvSpPr>
        <p:spPr>
          <a:xfrm>
            <a:off x="533400" y="161925"/>
            <a:ext cx="8018462" cy="752475"/>
          </a:xfrm>
          <a:prstGeom prst="rect">
            <a:avLst/>
          </a:prstGeom>
          <a:noFill/>
          <a:ln>
            <a:noFill/>
          </a:ln>
        </p:spPr>
        <p:txBody>
          <a:bodyPr anchorCtr="0" anchor="b" bIns="0" lIns="0" spcFirstLastPara="1" rIns="0"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0" i="0" lang="en-US" sz="3600" u="none" cap="none" strike="noStrike">
                <a:solidFill>
                  <a:srgbClr val="DECC1E"/>
                </a:solidFill>
                <a:latin typeface="Calibri"/>
                <a:ea typeface="Calibri"/>
                <a:cs typeface="Calibri"/>
                <a:sym typeface="Calibri"/>
              </a:rPr>
              <a:t>Multimedia System</a:t>
            </a:r>
            <a:endParaRPr/>
          </a:p>
        </p:txBody>
      </p:sp>
      <p:sp>
        <p:nvSpPr>
          <p:cNvPr id="254" name="Google Shape;254;p32"/>
          <p:cNvSpPr txBox="1"/>
          <p:nvPr>
            <p:ph idx="4294967295" type="body"/>
          </p:nvPr>
        </p:nvSpPr>
        <p:spPr>
          <a:xfrm>
            <a:off x="533400" y="1066800"/>
            <a:ext cx="8153400" cy="4953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Following the dictionary definitions, </a:t>
            </a:r>
            <a:r>
              <a:rPr b="1" i="1" lang="en-US" sz="2400" u="none">
                <a:solidFill>
                  <a:schemeClr val="dk1"/>
                </a:solidFill>
                <a:latin typeface="Calibri"/>
                <a:ea typeface="Calibri"/>
                <a:cs typeface="Calibri"/>
                <a:sym typeface="Calibri"/>
              </a:rPr>
              <a:t>Multimedia system</a:t>
            </a:r>
            <a:r>
              <a:rPr b="0" i="1" lang="en-US" sz="2400" u="none">
                <a:solidFill>
                  <a:schemeClr val="dk1"/>
                </a:solidFill>
                <a:latin typeface="Calibri"/>
                <a:ea typeface="Calibri"/>
                <a:cs typeface="Calibri"/>
                <a:sym typeface="Calibri"/>
              </a:rPr>
              <a:t> is </a:t>
            </a:r>
            <a:endParaRPr b="0" i="1" sz="2400" u="none">
              <a:solidFill>
                <a:schemeClr val="dk1"/>
              </a:solidFill>
              <a:latin typeface="Calibri"/>
              <a:ea typeface="Calibri"/>
              <a:cs typeface="Calibri"/>
              <a:sym typeface="Calibri"/>
            </a:endParaRPr>
          </a:p>
          <a:p>
            <a:pPr indent="-273050" lvl="0" marL="273050" marR="0" rtl="0" algn="l">
              <a:lnSpc>
                <a:spcPct val="100000"/>
              </a:lnSpc>
              <a:spcBef>
                <a:spcPts val="480"/>
              </a:spcBef>
              <a:spcAft>
                <a:spcPts val="0"/>
              </a:spcAft>
              <a:buClr>
                <a:schemeClr val="dk1"/>
              </a:buClr>
              <a:buSzPts val="2400"/>
              <a:buFont typeface="Calibri"/>
              <a:buNone/>
            </a:pPr>
            <a:r>
              <a:rPr b="0" i="1" lang="en-US" sz="2400" u="none">
                <a:solidFill>
                  <a:schemeClr val="dk1"/>
                </a:solidFill>
                <a:latin typeface="Calibri"/>
                <a:ea typeface="Calibri"/>
                <a:cs typeface="Calibri"/>
                <a:sym typeface="Calibri"/>
              </a:rPr>
              <a:t>    any system that supports more than a single kind of media</a:t>
            </a:r>
            <a:endParaRPr/>
          </a:p>
          <a:p>
            <a:pPr indent="-246062" lvl="1" marL="639762" marR="0" rtl="0" algn="l">
              <a:lnSpc>
                <a:spcPct val="10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Implies any system processing text and image will be a </a:t>
            </a:r>
            <a:endParaRPr/>
          </a:p>
          <a:p>
            <a:pPr indent="-246062" lvl="1" marL="639762" marR="0" rtl="0" algn="l">
              <a:lnSpc>
                <a:spcPct val="100000"/>
              </a:lnSpc>
              <a:spcBef>
                <a:spcPts val="48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multimedia system!!!</a:t>
            </a:r>
            <a:endParaRPr/>
          </a:p>
          <a:p>
            <a:pPr indent="-246062" lvl="1" marL="639762" marR="0" rtl="0" algn="l">
              <a:lnSpc>
                <a:spcPct val="10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Note, the definition is </a:t>
            </a:r>
            <a:r>
              <a:rPr b="0" i="0" lang="en-US" sz="2400" u="sng" cap="none" strike="noStrike">
                <a:solidFill>
                  <a:schemeClr val="dk1"/>
                </a:solidFill>
                <a:latin typeface="Calibri"/>
                <a:ea typeface="Calibri"/>
                <a:cs typeface="Calibri"/>
                <a:sym typeface="Calibri"/>
              </a:rPr>
              <a:t>quantitative</a:t>
            </a:r>
            <a:r>
              <a:rPr b="0" i="0" lang="en-US" sz="2400" u="none" cap="none" strike="noStrike">
                <a:solidFill>
                  <a:schemeClr val="dk1"/>
                </a:solidFill>
                <a:latin typeface="Calibri"/>
                <a:ea typeface="Calibri"/>
                <a:cs typeface="Calibri"/>
                <a:sym typeface="Calibri"/>
              </a:rPr>
              <a:t>. A </a:t>
            </a:r>
            <a:r>
              <a:rPr b="0" i="0" lang="en-US" sz="2400" u="sng" cap="none" strike="noStrike">
                <a:solidFill>
                  <a:schemeClr val="dk1"/>
                </a:solidFill>
                <a:latin typeface="Calibri"/>
                <a:ea typeface="Calibri"/>
                <a:cs typeface="Calibri"/>
                <a:sym typeface="Calibri"/>
              </a:rPr>
              <a:t>qualitative </a:t>
            </a:r>
            <a:endParaRPr/>
          </a:p>
          <a:p>
            <a:pPr indent="-246062" lvl="1" marL="639762" marR="0" rtl="0" algn="l">
              <a:lnSpc>
                <a:spcPct val="100000"/>
              </a:lnSpc>
              <a:spcBef>
                <a:spcPts val="48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definition would be more appropriate.</a:t>
            </a:r>
            <a:endParaRPr/>
          </a:p>
          <a:p>
            <a:pPr indent="-246062" lvl="1" marL="639762" marR="0" rtl="0" algn="l">
              <a:lnSpc>
                <a:spcPct val="10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The kind of media supported should be considered, rather the number of media</a:t>
            </a:r>
            <a:endParaRPr/>
          </a:p>
        </p:txBody>
      </p:sp>
      <p:sp>
        <p:nvSpPr>
          <p:cNvPr id="255" name="Google Shape;255;p32"/>
          <p:cNvSpPr txBox="1"/>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t/>
            </a:r>
            <a:endParaRPr b="0" i="1" sz="2400" u="none">
              <a:solidFill>
                <a:schemeClr val="dk1"/>
              </a:solidFill>
              <a:latin typeface="Arial"/>
              <a:ea typeface="Arial"/>
              <a:cs typeface="Arial"/>
              <a:sym typeface="Arial"/>
            </a:endParaRPr>
          </a:p>
        </p:txBody>
      </p:sp>
      <p:sp>
        <p:nvSpPr>
          <p:cNvPr id="256" name="Google Shape;256;p32"/>
          <p:cNvSpPr txBox="1"/>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t/>
            </a:r>
            <a:endParaRPr b="0" i="1" sz="2400" u="none">
              <a:solidFill>
                <a:schemeClr val="dk1"/>
              </a:solidFill>
              <a:latin typeface="Arial"/>
              <a:ea typeface="Arial"/>
              <a:cs typeface="Arial"/>
              <a:sym typeface="Arial"/>
            </a:endParaRPr>
          </a:p>
        </p:txBody>
      </p:sp>
      <p:sp>
        <p:nvSpPr>
          <p:cNvPr id="257" name="Google Shape;257;p32"/>
          <p:cNvSpPr txBox="1"/>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0" i="0" lang="en-US" sz="3600" u="none" cap="none" strike="noStrike">
                <a:solidFill>
                  <a:srgbClr val="DECC1E"/>
                </a:solidFill>
                <a:latin typeface="Calibri"/>
                <a:ea typeface="Calibri"/>
                <a:cs typeface="Calibri"/>
                <a:sym typeface="Calibri"/>
              </a:rPr>
              <a:t>Table of Content</a:t>
            </a:r>
            <a:endParaRPr/>
          </a:p>
        </p:txBody>
      </p:sp>
      <p:sp>
        <p:nvSpPr>
          <p:cNvPr id="102" name="Google Shape;102;p15"/>
          <p:cNvSpPr txBox="1"/>
          <p:nvPr>
            <p:ph idx="1" type="body"/>
          </p:nvPr>
        </p:nvSpPr>
        <p:spPr>
          <a:xfrm>
            <a:off x="533400" y="1066800"/>
            <a:ext cx="8024812"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Definition of multimedia</a:t>
            </a:r>
            <a:endParaRPr/>
          </a:p>
          <a:p>
            <a:pPr indent="-342900" lvl="0" marL="342900" marR="0" rtl="0" algn="l">
              <a:lnSpc>
                <a:spcPct val="10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Classification of media types</a:t>
            </a:r>
            <a:endParaRPr/>
          </a:p>
          <a:p>
            <a:pPr indent="-342900" lvl="0" marL="342900" marR="0" rtl="0" algn="l">
              <a:lnSpc>
                <a:spcPct val="10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Types of Multimedia</a:t>
            </a:r>
            <a:endParaRPr/>
          </a:p>
          <a:p>
            <a:pPr indent="-342900" lvl="0" marL="342900" marR="0" rtl="0" algn="l">
              <a:lnSpc>
                <a:spcPct val="10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Multimedia System</a:t>
            </a:r>
            <a:endParaRPr/>
          </a:p>
          <a:p>
            <a:pPr indent="-342900" lvl="0" marL="342900" marR="0" rtl="0" algn="l">
              <a:lnSpc>
                <a:spcPct val="10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CD-ROM and the Multimedia Highway</a:t>
            </a:r>
            <a:endParaRPr/>
          </a:p>
          <a:p>
            <a:pPr indent="-342900" lvl="0" marL="342900" marR="0" rtl="0" algn="l">
              <a:lnSpc>
                <a:spcPct val="10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Characteristics of multimedia system</a:t>
            </a:r>
            <a:endParaRPr/>
          </a:p>
          <a:p>
            <a:pPr indent="-342900" lvl="0" marL="342900" marR="0" rtl="0" algn="l">
              <a:lnSpc>
                <a:spcPct val="10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Benefits of using multimedia</a:t>
            </a:r>
            <a:endParaRPr/>
          </a:p>
          <a:p>
            <a:pPr indent="-342900" lvl="0" marL="342900" marR="0" rtl="0" algn="l">
              <a:lnSpc>
                <a:spcPct val="10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Problems with multimedia</a:t>
            </a:r>
            <a:endParaRPr/>
          </a:p>
          <a:p>
            <a:pPr indent="-342900" lvl="0" marL="342900" marR="0" rtl="0" algn="l">
              <a:lnSpc>
                <a:spcPct val="10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Multimedia Applications</a:t>
            </a:r>
            <a:endParaRPr/>
          </a:p>
          <a:p>
            <a:pPr indent="-342900" lvl="0" marL="342900" marR="0" rtl="0" algn="l">
              <a:lnSpc>
                <a:spcPct val="100000"/>
              </a:lnSpc>
              <a:spcBef>
                <a:spcPts val="480"/>
              </a:spcBef>
              <a:spcAft>
                <a:spcPts val="0"/>
              </a:spcAft>
              <a:buClr>
                <a:schemeClr val="dk1"/>
              </a:buClr>
              <a:buSzPts val="2400"/>
              <a:buFont typeface="Century Gothic"/>
              <a:buNone/>
            </a:pPr>
            <a:r>
              <a:t/>
            </a:r>
            <a:endParaRPr b="0" i="0" sz="2400" u="none" cap="none" strike="noStrike">
              <a:solidFill>
                <a:schemeClr val="dk1"/>
              </a:solidFill>
              <a:latin typeface="Calibri"/>
              <a:ea typeface="Calibri"/>
              <a:cs typeface="Calibri"/>
              <a:sym typeface="Calibri"/>
            </a:endParaRPr>
          </a:p>
          <a:p>
            <a:pPr indent="-190500" lvl="0" marL="342900" marR="0" rtl="0" algn="l">
              <a:lnSpc>
                <a:spcPct val="100000"/>
              </a:lnSpc>
              <a:spcBef>
                <a:spcPts val="480"/>
              </a:spcBef>
              <a:spcAft>
                <a:spcPts val="0"/>
              </a:spcAft>
              <a:buClr>
                <a:schemeClr val="dk1"/>
              </a:buClr>
              <a:buSzPts val="2400"/>
              <a:buFont typeface="Century Gothic"/>
              <a:buNone/>
            </a:pPr>
            <a:r>
              <a:t/>
            </a:r>
            <a:endParaRPr b="0" i="0" sz="2400" u="none" cap="none" strike="noStrike">
              <a:solidFill>
                <a:schemeClr val="dk1"/>
              </a:solidFill>
              <a:latin typeface="Century Gothic"/>
              <a:ea typeface="Century Gothic"/>
              <a:cs typeface="Century Gothic"/>
              <a:sym typeface="Century Gothic"/>
            </a:endParaRPr>
          </a:p>
          <a:p>
            <a:pPr indent="-190500" lvl="0" marL="342900" marR="0" rtl="0" algn="l">
              <a:lnSpc>
                <a:spcPct val="100000"/>
              </a:lnSpc>
              <a:spcBef>
                <a:spcPts val="480"/>
              </a:spcBef>
              <a:spcAft>
                <a:spcPts val="0"/>
              </a:spcAft>
              <a:buClr>
                <a:schemeClr val="dk1"/>
              </a:buClr>
              <a:buSzPts val="2400"/>
              <a:buFont typeface="Century Gothic"/>
              <a:buNone/>
            </a:pPr>
            <a:r>
              <a:t/>
            </a:r>
            <a:endParaRPr b="0" i="0" sz="2400" u="none" cap="none" strike="noStrike">
              <a:solidFill>
                <a:schemeClr val="dk1"/>
              </a:solidFill>
              <a:latin typeface="Century Gothic"/>
              <a:ea typeface="Century Gothic"/>
              <a:cs typeface="Century Gothic"/>
              <a:sym typeface="Century Gothic"/>
            </a:endParaRPr>
          </a:p>
          <a:p>
            <a:pPr indent="-190500" lvl="0" marL="342900" marR="0" rtl="0" algn="l">
              <a:lnSpc>
                <a:spcPct val="100000"/>
              </a:lnSpc>
              <a:spcBef>
                <a:spcPts val="480"/>
              </a:spcBef>
              <a:spcAft>
                <a:spcPts val="0"/>
              </a:spcAft>
              <a:buClr>
                <a:schemeClr val="dk1"/>
              </a:buClr>
              <a:buSzPts val="2400"/>
              <a:buFont typeface="Century Gothic"/>
              <a:buNone/>
            </a:pPr>
            <a:r>
              <a:t/>
            </a:r>
            <a:endParaRPr b="0" i="0" sz="2400" u="none" cap="none" strike="noStrike">
              <a:solidFill>
                <a:schemeClr val="dk1"/>
              </a:solidFill>
              <a:latin typeface="Century Gothic"/>
              <a:ea typeface="Century Gothic"/>
              <a:cs typeface="Century Gothic"/>
              <a:sym typeface="Century Gothic"/>
            </a:endParaRPr>
          </a:p>
          <a:p>
            <a:pPr indent="-190500" lvl="0" marL="342900" marR="0" rtl="0" algn="l">
              <a:spcBef>
                <a:spcPts val="480"/>
              </a:spcBef>
              <a:spcAft>
                <a:spcPts val="0"/>
              </a:spcAft>
              <a:buClr>
                <a:schemeClr val="dk1"/>
              </a:buClr>
              <a:buSzPts val="2400"/>
              <a:buFont typeface="Century Gothic"/>
              <a:buNone/>
            </a:pPr>
            <a:r>
              <a:t/>
            </a:r>
            <a:endParaRPr b="0" i="0" sz="2400" u="none">
              <a:solidFill>
                <a:schemeClr val="dk1"/>
              </a:solidFill>
              <a:latin typeface="Century Gothic"/>
              <a:ea typeface="Century Gothic"/>
              <a:cs typeface="Century Gothic"/>
              <a:sym typeface="Century Gothic"/>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3"/>
          <p:cNvSpPr txBox="1"/>
          <p:nvPr>
            <p:ph idx="4294967295" type="title"/>
          </p:nvPr>
        </p:nvSpPr>
        <p:spPr>
          <a:xfrm>
            <a:off x="533400" y="161925"/>
            <a:ext cx="8018462" cy="752475"/>
          </a:xfrm>
          <a:prstGeom prst="rect">
            <a:avLst/>
          </a:prstGeom>
          <a:noFill/>
          <a:ln>
            <a:noFill/>
          </a:ln>
        </p:spPr>
        <p:txBody>
          <a:bodyPr anchorCtr="0" anchor="b" bIns="0" lIns="0" spcFirstLastPara="1" rIns="0"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0" i="0" lang="en-US" sz="3600" u="none" cap="none" strike="noStrike">
                <a:solidFill>
                  <a:srgbClr val="DECC1E"/>
                </a:solidFill>
                <a:latin typeface="Calibri"/>
                <a:ea typeface="Calibri"/>
                <a:cs typeface="Calibri"/>
                <a:sym typeface="Calibri"/>
              </a:rPr>
              <a:t>Multimedia System</a:t>
            </a:r>
            <a:endParaRPr/>
          </a:p>
        </p:txBody>
      </p:sp>
      <p:sp>
        <p:nvSpPr>
          <p:cNvPr id="263" name="Google Shape;263;p33"/>
          <p:cNvSpPr txBox="1"/>
          <p:nvPr>
            <p:ph idx="4294967295" type="body"/>
          </p:nvPr>
        </p:nvSpPr>
        <p:spPr>
          <a:xfrm>
            <a:off x="533400" y="1066800"/>
            <a:ext cx="8024812" cy="4953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A </a:t>
            </a:r>
            <a:r>
              <a:rPr b="1" i="1" lang="en-US" sz="2400" u="none">
                <a:solidFill>
                  <a:schemeClr val="dk1"/>
                </a:solidFill>
                <a:latin typeface="Calibri"/>
                <a:ea typeface="Calibri"/>
                <a:cs typeface="Calibri"/>
                <a:sym typeface="Calibri"/>
              </a:rPr>
              <a:t>multimedia system</a:t>
            </a:r>
            <a:r>
              <a:rPr b="0" i="0" lang="en-US" sz="2400" u="none">
                <a:solidFill>
                  <a:schemeClr val="dk1"/>
                </a:solidFill>
                <a:latin typeface="Calibri"/>
                <a:ea typeface="Calibri"/>
                <a:cs typeface="Calibri"/>
                <a:sym typeface="Calibri"/>
              </a:rPr>
              <a:t> is characterized by </a:t>
            </a:r>
            <a:endParaRPr/>
          </a:p>
          <a:p>
            <a:pPr indent="-273050" lvl="0" marL="273050" marR="0" rtl="0" algn="l">
              <a:lnSpc>
                <a:spcPct val="10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computer-controlled, </a:t>
            </a:r>
            <a:endParaRPr/>
          </a:p>
          <a:p>
            <a:pPr indent="-273050" lvl="0" marL="273050" marR="0" rtl="0" algn="l">
              <a:lnSpc>
                <a:spcPct val="10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integrated production, </a:t>
            </a:r>
            <a:endParaRPr/>
          </a:p>
          <a:p>
            <a:pPr indent="-273050" lvl="0" marL="273050" marR="0" rtl="0" algn="l">
              <a:lnSpc>
                <a:spcPct val="10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manipulation, </a:t>
            </a:r>
            <a:endParaRPr/>
          </a:p>
          <a:p>
            <a:pPr indent="-273050" lvl="0" marL="273050" marR="0" rtl="0" algn="l">
              <a:lnSpc>
                <a:spcPct val="10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storage and communication </a:t>
            </a:r>
            <a:endParaRPr/>
          </a:p>
          <a:p>
            <a:pPr indent="-273050" lvl="0" marL="273050" marR="0" rtl="0" algn="l">
              <a:lnSpc>
                <a:spcPct val="100000"/>
              </a:lnSpc>
              <a:spcBef>
                <a:spcPts val="48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of independent information, which is encoded at least through a continuous (time-dependent) and a discrete (time-independent) medium.</a:t>
            </a:r>
            <a:endParaRPr/>
          </a:p>
          <a:p>
            <a:pPr indent="-190500" lvl="0" marL="342900" marR="0" rtl="0" algn="l">
              <a:spcBef>
                <a:spcPts val="480"/>
              </a:spcBef>
              <a:spcAft>
                <a:spcPts val="0"/>
              </a:spcAft>
              <a:buClr>
                <a:schemeClr val="dk1"/>
              </a:buClr>
              <a:buSzPts val="2400"/>
              <a:buFont typeface="Century Gothic"/>
              <a:buNone/>
            </a:pPr>
            <a:r>
              <a:t/>
            </a:r>
            <a:endParaRPr b="0" i="0" sz="2400" u="none">
              <a:solidFill>
                <a:schemeClr val="dk1"/>
              </a:solidFill>
              <a:latin typeface="Calibri"/>
              <a:ea typeface="Calibri"/>
              <a:cs typeface="Calibri"/>
              <a:sym typeface="Calibri"/>
            </a:endParaRPr>
          </a:p>
        </p:txBody>
      </p:sp>
      <p:sp>
        <p:nvSpPr>
          <p:cNvPr id="264" name="Google Shape;264;p33"/>
          <p:cNvSpPr txBox="1"/>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t/>
            </a:r>
            <a:endParaRPr b="0" i="1" sz="2400" u="none">
              <a:solidFill>
                <a:schemeClr val="dk1"/>
              </a:solidFill>
              <a:latin typeface="Arial"/>
              <a:ea typeface="Arial"/>
              <a:cs typeface="Arial"/>
              <a:sym typeface="Arial"/>
            </a:endParaRPr>
          </a:p>
        </p:txBody>
      </p:sp>
      <p:sp>
        <p:nvSpPr>
          <p:cNvPr id="265" name="Google Shape;265;p33"/>
          <p:cNvSpPr txBox="1"/>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t/>
            </a:r>
            <a:endParaRPr b="0" i="1" sz="2400" u="none">
              <a:solidFill>
                <a:schemeClr val="dk1"/>
              </a:solidFill>
              <a:latin typeface="Arial"/>
              <a:ea typeface="Arial"/>
              <a:cs typeface="Arial"/>
              <a:sym typeface="Arial"/>
            </a:endParaRPr>
          </a:p>
        </p:txBody>
      </p:sp>
      <p:sp>
        <p:nvSpPr>
          <p:cNvPr id="266" name="Google Shape;266;p33"/>
          <p:cNvSpPr txBox="1"/>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 calcmode="lin" valueType="num">
                                      <p:cBhvr additive="base">
                                        <p:cTn dur="500"/>
                                        <p:tgtEl>
                                          <p:spTgt spid="26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 calcmode="lin" valueType="num">
                                      <p:cBhvr additive="base">
                                        <p:cTn dur="500"/>
                                        <p:tgtEl>
                                          <p:spTgt spid="26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 calcmode="lin" valueType="num">
                                      <p:cBhvr additive="base">
                                        <p:cTn dur="500"/>
                                        <p:tgtEl>
                                          <p:spTgt spid="26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anim calcmode="lin" valueType="num">
                                      <p:cBhvr additive="base">
                                        <p:cTn dur="500"/>
                                        <p:tgtEl>
                                          <p:spTgt spid="263">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3">
                                            <p:txEl>
                                              <p:pRg end="4" st="4"/>
                                            </p:txEl>
                                          </p:spTgt>
                                        </p:tgtEl>
                                        <p:attrNameLst>
                                          <p:attrName>style.visibility</p:attrName>
                                        </p:attrNameLst>
                                      </p:cBhvr>
                                      <p:to>
                                        <p:strVal val="visible"/>
                                      </p:to>
                                    </p:set>
                                    <p:anim calcmode="lin" valueType="num">
                                      <p:cBhvr additive="base">
                                        <p:cTn dur="500"/>
                                        <p:tgtEl>
                                          <p:spTgt spid="263">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3">
                                            <p:txEl>
                                              <p:pRg end="5" st="5"/>
                                            </p:txEl>
                                          </p:spTgt>
                                        </p:tgtEl>
                                        <p:attrNameLst>
                                          <p:attrName>style.visibility</p:attrName>
                                        </p:attrNameLst>
                                      </p:cBhvr>
                                      <p:to>
                                        <p:strVal val="visible"/>
                                      </p:to>
                                    </p:set>
                                    <p:anim calcmode="lin" valueType="num">
                                      <p:cBhvr additive="base">
                                        <p:cTn dur="500"/>
                                        <p:tgtEl>
                                          <p:spTgt spid="263">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3">
                                            <p:txEl>
                                              <p:pRg end="6" st="6"/>
                                            </p:txEl>
                                          </p:spTgt>
                                        </p:tgtEl>
                                        <p:attrNameLst>
                                          <p:attrName>style.visibility</p:attrName>
                                        </p:attrNameLst>
                                      </p:cBhvr>
                                      <p:to>
                                        <p:strVal val="visible"/>
                                      </p:to>
                                    </p:set>
                                    <p:anim calcmode="lin" valueType="num">
                                      <p:cBhvr additive="base">
                                        <p:cTn dur="500"/>
                                        <p:tgtEl>
                                          <p:spTgt spid="263">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533400" y="161925"/>
            <a:ext cx="8153400" cy="4476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DECC1E"/>
              </a:buClr>
              <a:buSzPts val="3200"/>
              <a:buFont typeface="Calibri"/>
              <a:buNone/>
            </a:pPr>
            <a:r>
              <a:rPr b="0" i="0" lang="en-US" sz="3200" u="none" cap="none" strike="noStrike">
                <a:solidFill>
                  <a:srgbClr val="DECC1E"/>
                </a:solidFill>
                <a:latin typeface="Calibri"/>
                <a:ea typeface="Calibri"/>
                <a:cs typeface="Calibri"/>
                <a:sym typeface="Calibri"/>
              </a:rPr>
              <a:t>Introduction to Multimedia </a:t>
            </a:r>
            <a:br>
              <a:rPr b="0" i="0" lang="en-US" sz="3200" u="none" cap="none" strike="noStrike">
                <a:solidFill>
                  <a:srgbClr val="DECC1E"/>
                </a:solidFill>
                <a:latin typeface="Calibri"/>
                <a:ea typeface="Calibri"/>
                <a:cs typeface="Calibri"/>
                <a:sym typeface="Calibri"/>
              </a:rPr>
            </a:br>
            <a:r>
              <a:rPr b="0" i="0" lang="en-US" sz="3200" u="none" cap="none" strike="noStrike">
                <a:solidFill>
                  <a:srgbClr val="DECC1E"/>
                </a:solidFill>
                <a:latin typeface="Calibri"/>
                <a:ea typeface="Calibri"/>
                <a:cs typeface="Calibri"/>
                <a:sym typeface="Calibri"/>
              </a:rPr>
              <a:t>-CD-ROM and the Multimedia Highway</a:t>
            </a:r>
            <a:endParaRPr/>
          </a:p>
        </p:txBody>
      </p:sp>
      <p:sp>
        <p:nvSpPr>
          <p:cNvPr id="272" name="Google Shape;272;p34"/>
          <p:cNvSpPr txBox="1"/>
          <p:nvPr>
            <p:ph idx="1" type="body"/>
          </p:nvPr>
        </p:nvSpPr>
        <p:spPr>
          <a:xfrm>
            <a:off x="533400" y="1295400"/>
            <a:ext cx="8024812"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The primary media for delivering multimedia projects are: </a:t>
            </a:r>
            <a:endParaRPr/>
          </a:p>
          <a:p>
            <a:pPr indent="-285750" lvl="1" marL="742950" marR="0" rtl="0" algn="l">
              <a:lnSpc>
                <a:spcPct val="10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Compact disc read-only (CD-ROM).: Red Laser</a:t>
            </a:r>
            <a:endParaRPr/>
          </a:p>
          <a:p>
            <a:pPr indent="-228600" lvl="2" marL="1143000" marR="0" rtl="0" algn="l">
              <a:lnSpc>
                <a:spcPct val="10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640MB</a:t>
            </a:r>
            <a:endParaRPr/>
          </a:p>
          <a:p>
            <a:pPr indent="-285750" lvl="1" marL="742950" marR="0" rtl="0" algn="l">
              <a:lnSpc>
                <a:spcPct val="10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Digital Versatile Disc (DVD): Blue Laser</a:t>
            </a:r>
            <a:endParaRPr/>
          </a:p>
        </p:txBody>
      </p:sp>
    </p:spTree>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5"/>
          <p:cNvSpPr txBox="1"/>
          <p:nvPr>
            <p:ph type="title"/>
          </p:nvPr>
        </p:nvSpPr>
        <p:spPr>
          <a:xfrm>
            <a:off x="533400" y="161925"/>
            <a:ext cx="7772400" cy="4476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DECC1E"/>
              </a:buClr>
              <a:buSzPts val="3200"/>
              <a:buFont typeface="Calibri"/>
              <a:buNone/>
            </a:pPr>
            <a:r>
              <a:rPr b="0" i="0" lang="en-US" sz="3200" u="none" cap="none" strike="noStrike">
                <a:solidFill>
                  <a:srgbClr val="DECC1E"/>
                </a:solidFill>
                <a:latin typeface="Calibri"/>
                <a:ea typeface="Calibri"/>
                <a:cs typeface="Calibri"/>
                <a:sym typeface="Calibri"/>
              </a:rPr>
              <a:t>Compact Disc Read-Only</a:t>
            </a:r>
            <a:br>
              <a:rPr b="0" i="0" lang="en-US" sz="3200" u="none" cap="none" strike="noStrike">
                <a:solidFill>
                  <a:srgbClr val="DECC1E"/>
                </a:solidFill>
                <a:latin typeface="Calibri"/>
                <a:ea typeface="Calibri"/>
                <a:cs typeface="Calibri"/>
                <a:sym typeface="Calibri"/>
              </a:rPr>
            </a:br>
            <a:r>
              <a:rPr b="0" i="0" lang="en-US" sz="3200" u="none" cap="none" strike="noStrike">
                <a:solidFill>
                  <a:srgbClr val="DECC1E"/>
                </a:solidFill>
                <a:latin typeface="Calibri"/>
                <a:ea typeface="Calibri"/>
                <a:cs typeface="Calibri"/>
                <a:sym typeface="Calibri"/>
              </a:rPr>
              <a:t>(CD-ROM)</a:t>
            </a:r>
            <a:endParaRPr/>
          </a:p>
        </p:txBody>
      </p:sp>
      <p:sp>
        <p:nvSpPr>
          <p:cNvPr id="278" name="Google Shape;278;p35"/>
          <p:cNvSpPr txBox="1"/>
          <p:nvPr>
            <p:ph idx="1" type="body"/>
          </p:nvPr>
        </p:nvSpPr>
        <p:spPr>
          <a:xfrm>
            <a:off x="533400" y="1066800"/>
            <a:ext cx="8024812"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CD-ROM is the most cost-effective distribution medium for multimedia projects.</a:t>
            </a:r>
            <a:endParaRPr/>
          </a:p>
          <a:p>
            <a:pPr indent="-342900" lvl="0" marL="342900" marR="0" rtl="0" algn="l">
              <a:lnSpc>
                <a:spcPct val="10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It can contain up to 80 minutes of full-screen video or sound.</a:t>
            </a:r>
            <a:endParaRPr/>
          </a:p>
          <a:p>
            <a:pPr indent="-342900" lvl="0" marL="342900" marR="0" rtl="0" algn="l">
              <a:lnSpc>
                <a:spcPct val="100000"/>
              </a:lnSpc>
              <a:spcBef>
                <a:spcPts val="480"/>
              </a:spcBef>
              <a:spcAft>
                <a:spcPts val="0"/>
              </a:spcAft>
              <a:buClr>
                <a:schemeClr val="dk1"/>
              </a:buClr>
              <a:buSzPts val="2400"/>
              <a:buFont typeface="Calibri"/>
              <a:buChar char="•"/>
            </a:pPr>
            <a:r>
              <a:rPr b="1" i="0" lang="en-US" sz="2400" u="none">
                <a:solidFill>
                  <a:schemeClr val="dk1"/>
                </a:solidFill>
                <a:latin typeface="Calibri"/>
                <a:ea typeface="Calibri"/>
                <a:cs typeface="Calibri"/>
                <a:sym typeface="Calibri"/>
              </a:rPr>
              <a:t>CD burners</a:t>
            </a:r>
            <a:r>
              <a:rPr b="0" i="0" lang="en-US" sz="2400" u="none">
                <a:solidFill>
                  <a:schemeClr val="dk1"/>
                </a:solidFill>
                <a:latin typeface="Calibri"/>
                <a:ea typeface="Calibri"/>
                <a:cs typeface="Calibri"/>
                <a:sym typeface="Calibri"/>
              </a:rPr>
              <a:t> are used for reading discs and converting the discs to audio, video, and data formats.</a:t>
            </a:r>
            <a:endParaRPr/>
          </a:p>
        </p:txBody>
      </p:sp>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6"/>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0" i="0" lang="en-US" sz="3600" u="none" cap="none" strike="noStrike">
                <a:solidFill>
                  <a:srgbClr val="DECC1E"/>
                </a:solidFill>
                <a:latin typeface="Calibri"/>
                <a:ea typeface="Calibri"/>
                <a:cs typeface="Calibri"/>
                <a:sym typeface="Calibri"/>
              </a:rPr>
              <a:t>Digital Versatile Disc (DVD) </a:t>
            </a:r>
            <a:endParaRPr/>
          </a:p>
        </p:txBody>
      </p:sp>
      <p:sp>
        <p:nvSpPr>
          <p:cNvPr id="284" name="Google Shape;284;p36"/>
          <p:cNvSpPr txBox="1"/>
          <p:nvPr>
            <p:ph idx="1" type="body"/>
          </p:nvPr>
        </p:nvSpPr>
        <p:spPr>
          <a:xfrm>
            <a:off x="533400" y="1066800"/>
            <a:ext cx="8024812"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200"/>
              <a:buFont typeface="Calibri"/>
              <a:buChar char="•"/>
            </a:pPr>
            <a:r>
              <a:rPr b="0" i="0" lang="en-US" sz="2200" u="none">
                <a:solidFill>
                  <a:schemeClr val="dk1"/>
                </a:solidFill>
                <a:latin typeface="Calibri"/>
                <a:ea typeface="Calibri"/>
                <a:cs typeface="Calibri"/>
                <a:sym typeface="Calibri"/>
              </a:rPr>
              <a:t>Multilayered DVD technology increases the capacity of current </a:t>
            </a:r>
            <a:r>
              <a:rPr b="0" i="0" lang="en-US" sz="2400" u="none">
                <a:solidFill>
                  <a:schemeClr val="dk1"/>
                </a:solidFill>
                <a:latin typeface="Calibri"/>
                <a:ea typeface="Calibri"/>
                <a:cs typeface="Calibri"/>
                <a:sym typeface="Calibri"/>
              </a:rPr>
              <a:t>optical technology to 18 GB.</a:t>
            </a:r>
            <a:endParaRPr/>
          </a:p>
          <a:p>
            <a:pPr indent="-342900" lvl="0" marL="342900" marR="0" rtl="0" algn="l">
              <a:lnSpc>
                <a:spcPct val="10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DVD authoring and integration software is used to create interactive front-end menus for films and games.</a:t>
            </a:r>
            <a:endParaRPr/>
          </a:p>
          <a:p>
            <a:pPr indent="-342900" lvl="0" marL="342900" marR="0" rtl="0" algn="l">
              <a:lnSpc>
                <a:spcPct val="10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DVD burners are used for reading discs and converting the disc to audio, video, and data formats.</a:t>
            </a:r>
            <a:endParaRPr/>
          </a:p>
        </p:txBody>
      </p:sp>
    </p:spTree>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7"/>
          <p:cNvSpPr txBox="1"/>
          <p:nvPr>
            <p:ph type="title"/>
          </p:nvPr>
        </p:nvSpPr>
        <p:spPr>
          <a:xfrm>
            <a:off x="533400" y="152400"/>
            <a:ext cx="7696200" cy="600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DECC1E"/>
              </a:buClr>
              <a:buSzPts val="3200"/>
              <a:buFont typeface="Calibri"/>
              <a:buNone/>
            </a:pPr>
            <a:r>
              <a:rPr b="0" i="0" lang="en-US" sz="3200" u="none" cap="none" strike="noStrike">
                <a:solidFill>
                  <a:srgbClr val="DECC1E"/>
                </a:solidFill>
                <a:latin typeface="Calibri"/>
                <a:ea typeface="Calibri"/>
                <a:cs typeface="Calibri"/>
                <a:sym typeface="Calibri"/>
              </a:rPr>
              <a:t>Introduction to Multimedia</a:t>
            </a:r>
            <a:br>
              <a:rPr b="0" i="0" lang="en-US" sz="3200" u="none" cap="none" strike="noStrike">
                <a:solidFill>
                  <a:srgbClr val="DECC1E"/>
                </a:solidFill>
                <a:latin typeface="Calibri"/>
                <a:ea typeface="Calibri"/>
                <a:cs typeface="Calibri"/>
                <a:sym typeface="Calibri"/>
              </a:rPr>
            </a:br>
            <a:r>
              <a:rPr b="0" i="0" lang="en-US" sz="3200" u="none" cap="none" strike="noStrike">
                <a:solidFill>
                  <a:srgbClr val="DECC1E"/>
                </a:solidFill>
                <a:latin typeface="Calibri"/>
                <a:ea typeface="Calibri"/>
                <a:cs typeface="Calibri"/>
                <a:sym typeface="Calibri"/>
              </a:rPr>
              <a:t>-The Multimedia Highway </a:t>
            </a:r>
            <a:endParaRPr/>
          </a:p>
        </p:txBody>
      </p:sp>
      <p:sp>
        <p:nvSpPr>
          <p:cNvPr id="290" name="Google Shape;290;p37"/>
          <p:cNvSpPr txBox="1"/>
          <p:nvPr>
            <p:ph idx="1" type="body"/>
          </p:nvPr>
        </p:nvSpPr>
        <p:spPr>
          <a:xfrm>
            <a:off x="533400" y="1066800"/>
            <a:ext cx="8024812" cy="49530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chemeClr val="dk1"/>
              </a:buClr>
              <a:buSzPts val="2400"/>
              <a:buFont typeface="Century Gothic"/>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Telecommunication networks are global and information elements will link up online as </a:t>
            </a:r>
            <a:r>
              <a:rPr b="1" i="0" lang="en-US" sz="2400" u="none">
                <a:solidFill>
                  <a:schemeClr val="dk1"/>
                </a:solidFill>
                <a:latin typeface="Calibri"/>
                <a:ea typeface="Calibri"/>
                <a:cs typeface="Calibri"/>
                <a:sym typeface="Calibri"/>
              </a:rPr>
              <a:t>distributed resources</a:t>
            </a:r>
            <a:r>
              <a:rPr b="0" i="0" lang="en-US" sz="2400" u="none">
                <a:solidFill>
                  <a:schemeClr val="dk1"/>
                </a:solidFill>
                <a:latin typeface="Calibri"/>
                <a:ea typeface="Calibri"/>
                <a:cs typeface="Calibri"/>
                <a:sym typeface="Calibri"/>
              </a:rPr>
              <a:t> on a data highway. </a:t>
            </a:r>
            <a:endParaRPr/>
          </a:p>
          <a:p>
            <a:pPr indent="-342900" lvl="0" marL="342900" marR="0" rtl="0" algn="l">
              <a:lnSpc>
                <a:spcPct val="10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Copper wire, glass fiber, and radio/cellular technologies also serve a means for delivering multimedia files across a network.</a:t>
            </a:r>
            <a:endParaRPr/>
          </a:p>
          <a:p>
            <a:pPr indent="-342900" lvl="0" marL="342900" marR="0" rtl="0" algn="l">
              <a:lnSpc>
                <a:spcPct val="100000"/>
              </a:lnSpc>
              <a:spcBef>
                <a:spcPts val="48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Examples: Full-text content from books and magazines; Street maps of any city; feature movies are displayed at home; real-</a:t>
            </a:r>
            <a:endParaRPr/>
          </a:p>
          <a:p>
            <a:pPr indent="-342900" lvl="0" marL="342900" marR="0" rtl="0" algn="l">
              <a:lnSpc>
                <a:spcPct val="100000"/>
              </a:lnSpc>
              <a:spcBef>
                <a:spcPts val="48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time news reported from anywhere on earth; lectures from </a:t>
            </a:r>
            <a:endParaRPr/>
          </a:p>
          <a:p>
            <a:pPr indent="-342900" lvl="0" marL="342900" marR="0" rtl="0" algn="l">
              <a:lnSpc>
                <a:spcPct val="100000"/>
              </a:lnSpc>
              <a:spcBef>
                <a:spcPts val="48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participating universities.</a:t>
            </a:r>
            <a:endParaRPr/>
          </a:p>
        </p:txBody>
      </p:sp>
    </p:spTree>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8"/>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0" i="0" lang="en-US" sz="3600" u="none" cap="none" strike="noStrike">
                <a:solidFill>
                  <a:srgbClr val="DECC1E"/>
                </a:solidFill>
                <a:latin typeface="Calibri"/>
                <a:ea typeface="Calibri"/>
                <a:cs typeface="Calibri"/>
                <a:sym typeface="Calibri"/>
              </a:rPr>
              <a:t>Characteristics of Multimedia System</a:t>
            </a:r>
            <a:endParaRPr/>
          </a:p>
        </p:txBody>
      </p:sp>
      <p:sp>
        <p:nvSpPr>
          <p:cNvPr id="296" name="Google Shape;296;p38"/>
          <p:cNvSpPr txBox="1"/>
          <p:nvPr>
            <p:ph idx="1" type="body"/>
          </p:nvPr>
        </p:nvSpPr>
        <p:spPr>
          <a:xfrm>
            <a:off x="152400" y="1371600"/>
            <a:ext cx="8915400" cy="4953000"/>
          </a:xfrm>
          <a:prstGeom prst="rect">
            <a:avLst/>
          </a:prstGeom>
          <a:noFill/>
          <a:ln>
            <a:noFill/>
          </a:ln>
        </p:spPr>
        <p:txBody>
          <a:bodyPr anchorCtr="0" anchor="t" bIns="45700" lIns="91425" spcFirstLastPara="1" rIns="91425" wrap="square" tIns="45700">
            <a:noAutofit/>
          </a:bodyPr>
          <a:lstStyle/>
          <a:p>
            <a:pPr indent="-254000" lvl="1" marL="838200" marR="0" rtl="0" algn="l">
              <a:lnSpc>
                <a:spcPct val="100000"/>
              </a:lnSpc>
              <a:spcBef>
                <a:spcPts val="0"/>
              </a:spcBef>
              <a:spcAft>
                <a:spcPts val="0"/>
              </a:spcAft>
              <a:buClr>
                <a:schemeClr val="dk1"/>
              </a:buClr>
              <a:buSzPts val="2000"/>
              <a:buFont typeface="Century Gothic"/>
              <a:buNone/>
            </a:pPr>
            <a:r>
              <a:t/>
            </a:r>
            <a:endParaRPr b="0" i="0" sz="2000" u="none" cap="none" strike="noStrike">
              <a:solidFill>
                <a:schemeClr val="dk1"/>
              </a:solidFill>
              <a:latin typeface="Calibri"/>
              <a:ea typeface="Calibri"/>
              <a:cs typeface="Calibri"/>
              <a:sym typeface="Calibri"/>
            </a:endParaRPr>
          </a:p>
          <a:p>
            <a:pPr indent="-457200" lvl="0" marL="457200" marR="0" rtl="0" algn="l">
              <a:lnSpc>
                <a:spcPct val="100000"/>
              </a:lnSpc>
              <a:spcBef>
                <a:spcPts val="480"/>
              </a:spcBef>
              <a:spcAft>
                <a:spcPts val="0"/>
              </a:spcAft>
              <a:buClr>
                <a:schemeClr val="dk1"/>
              </a:buClr>
              <a:buSzPts val="2400"/>
              <a:buFont typeface="Calibri"/>
              <a:buAutoNum type="arabicPeriod"/>
            </a:pPr>
            <a:r>
              <a:rPr b="1" i="0" lang="en-US" sz="2400" u="sng">
                <a:solidFill>
                  <a:schemeClr val="dk1"/>
                </a:solidFill>
                <a:latin typeface="Calibri"/>
                <a:ea typeface="Calibri"/>
                <a:cs typeface="Calibri"/>
                <a:sym typeface="Calibri"/>
              </a:rPr>
              <a:t>They  must  be  computer-controlled.</a:t>
            </a:r>
            <a:br>
              <a:rPr b="1" i="0" lang="en-US" sz="2400" u="sng">
                <a:solidFill>
                  <a:schemeClr val="dk1"/>
                </a:solidFill>
                <a:latin typeface="Calibri"/>
                <a:ea typeface="Calibri"/>
                <a:cs typeface="Calibri"/>
                <a:sym typeface="Calibri"/>
              </a:rPr>
            </a:br>
            <a:r>
              <a:rPr b="0" i="1" lang="en-US" sz="2400" u="none">
                <a:solidFill>
                  <a:schemeClr val="dk1"/>
                </a:solidFill>
                <a:latin typeface="Calibri"/>
                <a:ea typeface="Calibri"/>
                <a:cs typeface="Calibri"/>
                <a:sym typeface="Calibri"/>
              </a:rPr>
              <a:t>User is able to view, hear, and see using a Multimedia </a:t>
            </a:r>
            <a:endParaRPr/>
          </a:p>
          <a:p>
            <a:pPr indent="-457200" lvl="0" marL="457200" marR="0" rtl="0" algn="l">
              <a:lnSpc>
                <a:spcPct val="100000"/>
              </a:lnSpc>
              <a:spcBef>
                <a:spcPts val="480"/>
              </a:spcBef>
              <a:spcAft>
                <a:spcPts val="0"/>
              </a:spcAft>
              <a:buClr>
                <a:schemeClr val="dk1"/>
              </a:buClr>
              <a:buSzPts val="2400"/>
              <a:buFont typeface="Calibri"/>
              <a:buNone/>
            </a:pPr>
            <a:r>
              <a:rPr b="0" i="1" lang="en-US" sz="2400" u="none">
                <a:solidFill>
                  <a:schemeClr val="dk1"/>
                </a:solidFill>
                <a:latin typeface="Calibri"/>
                <a:ea typeface="Calibri"/>
                <a:cs typeface="Calibri"/>
                <a:sym typeface="Calibri"/>
              </a:rPr>
              <a:t>     PC System.</a:t>
            </a:r>
            <a:endParaRPr/>
          </a:p>
          <a:p>
            <a:pPr indent="-457200" lvl="0" marL="457200" marR="0" rtl="0" algn="l">
              <a:lnSpc>
                <a:spcPct val="100000"/>
              </a:lnSpc>
              <a:spcBef>
                <a:spcPts val="480"/>
              </a:spcBef>
              <a:spcAft>
                <a:spcPts val="0"/>
              </a:spcAft>
              <a:buClr>
                <a:schemeClr val="dk1"/>
              </a:buClr>
              <a:buSzPts val="2400"/>
              <a:buFont typeface="Century Gothic"/>
              <a:buNone/>
            </a:pPr>
            <a:r>
              <a:t/>
            </a:r>
            <a:endParaRPr b="0" i="1" sz="2400" u="none">
              <a:solidFill>
                <a:schemeClr val="dk1"/>
              </a:solidFill>
              <a:latin typeface="Calibri"/>
              <a:ea typeface="Calibri"/>
              <a:cs typeface="Calibri"/>
              <a:sym typeface="Calibri"/>
            </a:endParaRPr>
          </a:p>
          <a:p>
            <a:pPr indent="-457200" lvl="0" marL="457200" marR="0" rtl="0" algn="l">
              <a:lnSpc>
                <a:spcPct val="100000"/>
              </a:lnSpc>
              <a:spcBef>
                <a:spcPts val="480"/>
              </a:spcBef>
              <a:spcAft>
                <a:spcPts val="0"/>
              </a:spcAft>
              <a:buClr>
                <a:schemeClr val="dk1"/>
              </a:buClr>
              <a:buSzPts val="2400"/>
              <a:buFont typeface="Calibri"/>
              <a:buAutoNum type="arabicPeriod" startAt="2"/>
            </a:pPr>
            <a:r>
              <a:rPr b="1" i="0" lang="en-US" sz="2400" u="sng">
                <a:solidFill>
                  <a:schemeClr val="dk1"/>
                </a:solidFill>
                <a:latin typeface="Calibri"/>
                <a:ea typeface="Calibri"/>
                <a:cs typeface="Calibri"/>
                <a:sym typeface="Calibri"/>
              </a:rPr>
              <a:t>They  are  integrated.</a:t>
            </a:r>
            <a:br>
              <a:rPr b="1" i="0" lang="en-US" sz="2400" u="sng">
                <a:solidFill>
                  <a:schemeClr val="dk1"/>
                </a:solidFill>
                <a:latin typeface="Calibri"/>
                <a:ea typeface="Calibri"/>
                <a:cs typeface="Calibri"/>
                <a:sym typeface="Calibri"/>
              </a:rPr>
            </a:br>
            <a:r>
              <a:rPr b="0" i="1" lang="en-US" sz="2400" u="none">
                <a:solidFill>
                  <a:schemeClr val="dk1"/>
                </a:solidFill>
                <a:latin typeface="Calibri"/>
                <a:ea typeface="Calibri"/>
                <a:cs typeface="Calibri"/>
                <a:sym typeface="Calibri"/>
              </a:rPr>
              <a:t>At least one discrete and one continuous media </a:t>
            </a:r>
            <a:endParaRPr/>
          </a:p>
          <a:p>
            <a:pPr indent="-457200" lvl="0" marL="457200" marR="0" rtl="0" algn="l">
              <a:lnSpc>
                <a:spcPct val="100000"/>
              </a:lnSpc>
              <a:spcBef>
                <a:spcPts val="480"/>
              </a:spcBef>
              <a:spcAft>
                <a:spcPts val="0"/>
              </a:spcAft>
              <a:buClr>
                <a:schemeClr val="dk1"/>
              </a:buClr>
              <a:buSzPts val="2400"/>
              <a:buFont typeface="Calibri"/>
              <a:buNone/>
            </a:pPr>
            <a:r>
              <a:rPr b="0" i="1" lang="en-US" sz="2400" u="none">
                <a:solidFill>
                  <a:schemeClr val="dk1"/>
                </a:solidFill>
                <a:latin typeface="Calibri"/>
                <a:ea typeface="Calibri"/>
                <a:cs typeface="Calibri"/>
                <a:sym typeface="Calibri"/>
              </a:rPr>
              <a:t>     combined for information presentation and sharing.</a:t>
            </a:r>
            <a:endParaRPr/>
          </a:p>
          <a:p>
            <a:pPr indent="-457200" lvl="0" marL="457200" marR="0" rtl="0" algn="l">
              <a:lnSpc>
                <a:spcPct val="100000"/>
              </a:lnSpc>
              <a:spcBef>
                <a:spcPts val="480"/>
              </a:spcBef>
              <a:spcAft>
                <a:spcPts val="0"/>
              </a:spcAft>
              <a:buClr>
                <a:schemeClr val="dk1"/>
              </a:buClr>
              <a:buSzPts val="2400"/>
              <a:buFont typeface="Century Gothic"/>
              <a:buNone/>
            </a:pPr>
            <a:r>
              <a:t/>
            </a:r>
            <a:endParaRPr b="0" i="1" sz="2400" u="none">
              <a:solidFill>
                <a:schemeClr val="dk1"/>
              </a:solidFill>
              <a:latin typeface="Calibri"/>
              <a:ea typeface="Calibri"/>
              <a:cs typeface="Calibri"/>
              <a:sym typeface="Calibri"/>
            </a:endParaRPr>
          </a:p>
          <a:p>
            <a:pPr indent="-304800" lvl="0" marL="457200" marR="0" rtl="0" algn="l">
              <a:lnSpc>
                <a:spcPct val="100000"/>
              </a:lnSpc>
              <a:spcBef>
                <a:spcPts val="480"/>
              </a:spcBef>
              <a:spcAft>
                <a:spcPts val="0"/>
              </a:spcAft>
              <a:buClr>
                <a:schemeClr val="dk1"/>
              </a:buClr>
              <a:buSzPts val="2400"/>
              <a:buFont typeface="Century Gothic"/>
              <a:buNone/>
            </a:pPr>
            <a:r>
              <a:t/>
            </a:r>
            <a:endParaRPr b="0" i="1" sz="2400" u="sng">
              <a:solidFill>
                <a:schemeClr val="dk1"/>
              </a:solidFill>
              <a:latin typeface="Calibri"/>
              <a:ea typeface="Calibri"/>
              <a:cs typeface="Calibri"/>
              <a:sym typeface="Calibri"/>
            </a:endParaRPr>
          </a:p>
          <a:p>
            <a:pPr indent="-457200" lvl="0" marL="457200" marR="0" rtl="0" algn="l">
              <a:lnSpc>
                <a:spcPct val="100000"/>
              </a:lnSpc>
              <a:spcBef>
                <a:spcPts val="48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a:t>
            </a:r>
            <a:endParaRPr/>
          </a:p>
          <a:p>
            <a:pPr indent="-457200" lvl="0" marL="457200" marR="0" rtl="0" algn="l">
              <a:lnSpc>
                <a:spcPct val="100000"/>
              </a:lnSpc>
              <a:spcBef>
                <a:spcPts val="480"/>
              </a:spcBef>
              <a:spcAft>
                <a:spcPts val="0"/>
              </a:spcAft>
              <a:buClr>
                <a:schemeClr val="dk1"/>
              </a:buClr>
              <a:buSzPts val="2400"/>
              <a:buFont typeface="Century Gothic"/>
              <a:buNone/>
            </a:pPr>
            <a:r>
              <a:t/>
            </a:r>
            <a:endParaRPr b="0" i="0" sz="2400" u="sng">
              <a:solidFill>
                <a:schemeClr val="dk1"/>
              </a:solidFill>
              <a:latin typeface="Calibri"/>
              <a:ea typeface="Calibri"/>
              <a:cs typeface="Calibri"/>
              <a:sym typeface="Calibri"/>
            </a:endParaRPr>
          </a:p>
          <a:p>
            <a:pPr indent="-457200" lvl="0" marL="457200" marR="0" rtl="0" algn="l">
              <a:lnSpc>
                <a:spcPct val="100000"/>
              </a:lnSpc>
              <a:spcBef>
                <a:spcPts val="480"/>
              </a:spcBef>
              <a:spcAft>
                <a:spcPts val="0"/>
              </a:spcAft>
              <a:buClr>
                <a:schemeClr val="dk1"/>
              </a:buClr>
              <a:buSzPts val="2400"/>
              <a:buFont typeface="Century Gothic"/>
              <a:buNone/>
            </a:pPr>
            <a:r>
              <a:t/>
            </a:r>
            <a:endParaRPr b="0" i="1" sz="2400" u="none">
              <a:solidFill>
                <a:schemeClr val="dk1"/>
              </a:solidFill>
              <a:latin typeface="Calibri"/>
              <a:ea typeface="Calibri"/>
              <a:cs typeface="Calibri"/>
              <a:sym typeface="Calibri"/>
            </a:endParaRPr>
          </a:p>
          <a:p>
            <a:pPr indent="-304800" lvl="0" marL="457200" marR="0" rtl="0" algn="l">
              <a:lnSpc>
                <a:spcPct val="100000"/>
              </a:lnSpc>
              <a:spcBef>
                <a:spcPts val="480"/>
              </a:spcBef>
              <a:spcAft>
                <a:spcPts val="0"/>
              </a:spcAft>
              <a:buClr>
                <a:schemeClr val="dk1"/>
              </a:buClr>
              <a:buSzPts val="2400"/>
              <a:buFont typeface="Century Gothic"/>
              <a:buNone/>
            </a:pPr>
            <a:r>
              <a:t/>
            </a:r>
            <a:endParaRPr b="0" i="1" sz="2400" u="none">
              <a:solidFill>
                <a:schemeClr val="dk1"/>
              </a:solidFill>
              <a:latin typeface="Calibri"/>
              <a:ea typeface="Calibri"/>
              <a:cs typeface="Calibri"/>
              <a:sym typeface="Calibri"/>
            </a:endParaRPr>
          </a:p>
          <a:p>
            <a:pPr indent="-457200" lvl="0" marL="457200" marR="0" rtl="0" algn="l">
              <a:lnSpc>
                <a:spcPct val="100000"/>
              </a:lnSpc>
              <a:spcBef>
                <a:spcPts val="480"/>
              </a:spcBef>
              <a:spcAft>
                <a:spcPts val="0"/>
              </a:spcAft>
              <a:buClr>
                <a:schemeClr val="dk1"/>
              </a:buClr>
              <a:buSzPts val="2400"/>
              <a:buFont typeface="Century Gothic"/>
              <a:buNone/>
            </a:pPr>
            <a:r>
              <a:t/>
            </a:r>
            <a:endParaRPr b="0" i="1" sz="2400" u="non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Century Gothic"/>
              <a:buNone/>
            </a:pPr>
            <a:r>
              <a:t/>
            </a:r>
            <a:endParaRPr b="0" i="1" sz="2400" u="none">
              <a:solidFill>
                <a:schemeClr val="dk1"/>
              </a:solidFill>
              <a:latin typeface="Calibri"/>
              <a:ea typeface="Calibri"/>
              <a:cs typeface="Calibri"/>
              <a:sym typeface="Calibri"/>
            </a:endParaRPr>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9"/>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0" i="0" lang="en-US" sz="3600" u="none" cap="none" strike="noStrike">
                <a:solidFill>
                  <a:srgbClr val="DECC1E"/>
                </a:solidFill>
                <a:latin typeface="Calibri"/>
                <a:ea typeface="Calibri"/>
                <a:cs typeface="Calibri"/>
                <a:sym typeface="Calibri"/>
              </a:rPr>
              <a:t>…continued</a:t>
            </a:r>
            <a:endParaRPr/>
          </a:p>
        </p:txBody>
      </p:sp>
      <p:sp>
        <p:nvSpPr>
          <p:cNvPr id="302" name="Google Shape;302;p39"/>
          <p:cNvSpPr txBox="1"/>
          <p:nvPr>
            <p:ph idx="1" type="body"/>
          </p:nvPr>
        </p:nvSpPr>
        <p:spPr>
          <a:xfrm>
            <a:off x="533400" y="1066800"/>
            <a:ext cx="8024812" cy="49530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chemeClr val="dk1"/>
              </a:buClr>
              <a:buSzPts val="2400"/>
              <a:buFont typeface="Century Gothic"/>
              <a:buNone/>
            </a:pPr>
            <a:r>
              <a:t/>
            </a:r>
            <a:endParaRPr b="0" i="0" sz="2400" u="none">
              <a:solidFill>
                <a:schemeClr val="dk1"/>
              </a:solidFill>
              <a:latin typeface="Calibri"/>
              <a:ea typeface="Calibri"/>
              <a:cs typeface="Calibri"/>
              <a:sym typeface="Calibri"/>
            </a:endParaRPr>
          </a:p>
          <a:p>
            <a:pPr indent="-190500" lvl="0" marL="342900" marR="0" rtl="0" algn="l">
              <a:lnSpc>
                <a:spcPct val="100000"/>
              </a:lnSpc>
              <a:spcBef>
                <a:spcPts val="480"/>
              </a:spcBef>
              <a:spcAft>
                <a:spcPts val="0"/>
              </a:spcAft>
              <a:buClr>
                <a:schemeClr val="dk1"/>
              </a:buClr>
              <a:buSzPts val="2400"/>
              <a:buFont typeface="Century Gothic"/>
              <a:buNone/>
            </a:pPr>
            <a:r>
              <a:t/>
            </a:r>
            <a:endParaRPr b="0" i="0" sz="2400" u="non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Century Gothic"/>
              <a:buNone/>
            </a:pPr>
            <a:r>
              <a:t/>
            </a:r>
            <a:endParaRPr b="0" i="0" sz="2400" u="none">
              <a:solidFill>
                <a:schemeClr val="dk1"/>
              </a:solidFill>
              <a:latin typeface="Calibri"/>
              <a:ea typeface="Calibri"/>
              <a:cs typeface="Calibri"/>
              <a:sym typeface="Calibri"/>
            </a:endParaRPr>
          </a:p>
        </p:txBody>
      </p:sp>
      <p:sp>
        <p:nvSpPr>
          <p:cNvPr id="303" name="Google Shape;303;p39"/>
          <p:cNvSpPr txBox="1"/>
          <p:nvPr/>
        </p:nvSpPr>
        <p:spPr>
          <a:xfrm>
            <a:off x="0" y="1066800"/>
            <a:ext cx="9296400" cy="4953000"/>
          </a:xfrm>
          <a:prstGeom prst="rect">
            <a:avLst/>
          </a:prstGeom>
          <a:noFill/>
          <a:ln>
            <a:noFill/>
          </a:ln>
        </p:spPr>
        <p:txBody>
          <a:bodyPr anchorCtr="0" anchor="t" bIns="45700" lIns="91425" spcFirstLastPara="1" rIns="91425" wrap="square" tIns="45700">
            <a:noAutofit/>
          </a:bodyPr>
          <a:lstStyle/>
          <a:p>
            <a:pPr indent="-254000" lvl="1" marL="8382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457200" lvl="0" marL="457200" marR="0" rtl="0" algn="l">
              <a:lnSpc>
                <a:spcPct val="100000"/>
              </a:lnSpc>
              <a:spcBef>
                <a:spcPts val="480"/>
              </a:spcBef>
              <a:spcAft>
                <a:spcPts val="0"/>
              </a:spcAft>
              <a:buClr>
                <a:schemeClr val="dk1"/>
              </a:buClr>
              <a:buSzPts val="2400"/>
              <a:buFont typeface="Calibri"/>
              <a:buAutoNum type="arabicPeriod" startAt="3"/>
            </a:pPr>
            <a:r>
              <a:rPr b="1" i="0" lang="en-US" sz="2400" u="sng">
                <a:solidFill>
                  <a:schemeClr val="dk1"/>
                </a:solidFill>
                <a:latin typeface="Calibri"/>
                <a:ea typeface="Calibri"/>
                <a:cs typeface="Calibri"/>
                <a:sym typeface="Calibri"/>
              </a:rPr>
              <a:t>The information  they  handle  must  be  represented  </a:t>
            </a:r>
            <a:endParaRPr/>
          </a:p>
          <a:p>
            <a:pPr indent="-457200" lvl="0" marL="457200" marR="0" rtl="0" algn="l">
              <a:lnSpc>
                <a:spcPct val="100000"/>
              </a:lnSpc>
              <a:spcBef>
                <a:spcPts val="48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1" i="0" lang="en-US" sz="2400" u="sng">
                <a:solidFill>
                  <a:schemeClr val="dk1"/>
                </a:solidFill>
                <a:latin typeface="Calibri"/>
                <a:ea typeface="Calibri"/>
                <a:cs typeface="Calibri"/>
                <a:sym typeface="Calibri"/>
              </a:rPr>
              <a:t>digitally.</a:t>
            </a:r>
            <a:br>
              <a:rPr b="1" i="0" lang="en-US" sz="2400" u="sng">
                <a:solidFill>
                  <a:schemeClr val="dk1"/>
                </a:solidFill>
                <a:latin typeface="Calibri"/>
                <a:ea typeface="Calibri"/>
                <a:cs typeface="Calibri"/>
                <a:sym typeface="Calibri"/>
              </a:rPr>
            </a:br>
            <a:r>
              <a:rPr b="0" i="1" lang="en-US" sz="2400" u="none">
                <a:solidFill>
                  <a:schemeClr val="dk1"/>
                </a:solidFill>
                <a:latin typeface="Calibri"/>
                <a:ea typeface="Calibri"/>
                <a:cs typeface="Calibri"/>
                <a:sym typeface="Calibri"/>
              </a:rPr>
              <a:t>Consists of various form of media i.e. text, graphics, </a:t>
            </a:r>
            <a:endParaRPr/>
          </a:p>
          <a:p>
            <a:pPr indent="-457200" lvl="0" marL="457200" marR="0" rtl="0" algn="l">
              <a:lnSpc>
                <a:spcPct val="100000"/>
              </a:lnSpc>
              <a:spcBef>
                <a:spcPts val="480"/>
              </a:spcBef>
              <a:spcAft>
                <a:spcPts val="0"/>
              </a:spcAft>
              <a:buClr>
                <a:schemeClr val="dk1"/>
              </a:buClr>
              <a:buSzPts val="2400"/>
              <a:buFont typeface="Calibri"/>
              <a:buNone/>
            </a:pPr>
            <a:r>
              <a:rPr b="0" i="1" lang="en-US" sz="2400" u="none">
                <a:solidFill>
                  <a:schemeClr val="dk1"/>
                </a:solidFill>
                <a:latin typeface="Calibri"/>
                <a:ea typeface="Calibri"/>
                <a:cs typeface="Calibri"/>
                <a:sym typeface="Calibri"/>
              </a:rPr>
              <a:t>     audio, video, and animations; created, stored, processed, </a:t>
            </a:r>
            <a:endParaRPr/>
          </a:p>
          <a:p>
            <a:pPr indent="-457200" lvl="0" marL="457200" marR="0" rtl="0" algn="l">
              <a:lnSpc>
                <a:spcPct val="100000"/>
              </a:lnSpc>
              <a:spcBef>
                <a:spcPts val="480"/>
              </a:spcBef>
              <a:spcAft>
                <a:spcPts val="0"/>
              </a:spcAft>
              <a:buClr>
                <a:schemeClr val="dk1"/>
              </a:buClr>
              <a:buSzPts val="2400"/>
              <a:buFont typeface="Calibri"/>
              <a:buNone/>
            </a:pPr>
            <a:r>
              <a:rPr b="0" i="1" lang="en-US" sz="2400" u="none">
                <a:solidFill>
                  <a:schemeClr val="dk1"/>
                </a:solidFill>
                <a:latin typeface="Calibri"/>
                <a:ea typeface="Calibri"/>
                <a:cs typeface="Calibri"/>
                <a:sym typeface="Calibri"/>
              </a:rPr>
              <a:t>     and transmitted DIGITALLY.</a:t>
            </a:r>
            <a:endParaRPr/>
          </a:p>
          <a:p>
            <a:pPr indent="-304800" lvl="0" marL="4572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457200" lvl="0" marL="457200" marR="0" rtl="0" algn="l">
              <a:lnSpc>
                <a:spcPct val="100000"/>
              </a:lnSpc>
              <a:spcBef>
                <a:spcPts val="480"/>
              </a:spcBef>
              <a:spcAft>
                <a:spcPts val="0"/>
              </a:spcAft>
              <a:buClr>
                <a:schemeClr val="dk1"/>
              </a:buClr>
              <a:buSzPts val="2400"/>
              <a:buFont typeface="Calibri"/>
              <a:buAutoNum type="arabicPeriod" startAt="4"/>
            </a:pPr>
            <a:r>
              <a:rPr b="1" i="0" lang="en-US" sz="2400" u="sng">
                <a:solidFill>
                  <a:schemeClr val="dk1"/>
                </a:solidFill>
                <a:latin typeface="Calibri"/>
                <a:ea typeface="Calibri"/>
                <a:cs typeface="Calibri"/>
                <a:sym typeface="Calibri"/>
              </a:rPr>
              <a:t>The  interface  to  the  final  user may  permit  interactivity.</a:t>
            </a:r>
            <a:br>
              <a:rPr b="1" i="0" lang="en-US" sz="2400" u="sng">
                <a:solidFill>
                  <a:schemeClr val="dk1"/>
                </a:solidFill>
                <a:latin typeface="Calibri"/>
                <a:ea typeface="Calibri"/>
                <a:cs typeface="Calibri"/>
                <a:sym typeface="Calibri"/>
              </a:rPr>
            </a:br>
            <a:r>
              <a:rPr b="0" i="1" lang="en-US" sz="2400" u="none">
                <a:solidFill>
                  <a:schemeClr val="dk1"/>
                </a:solidFill>
                <a:latin typeface="Calibri"/>
                <a:ea typeface="Calibri"/>
                <a:cs typeface="Calibri"/>
                <a:sym typeface="Calibri"/>
              </a:rPr>
              <a:t>User is able to navigate, interact, create, and </a:t>
            </a:r>
            <a:endParaRPr/>
          </a:p>
          <a:p>
            <a:pPr indent="-457200" lvl="0" marL="457200" marR="0" rtl="0" algn="l">
              <a:lnSpc>
                <a:spcPct val="100000"/>
              </a:lnSpc>
              <a:spcBef>
                <a:spcPts val="480"/>
              </a:spcBef>
              <a:spcAft>
                <a:spcPts val="0"/>
              </a:spcAft>
              <a:buClr>
                <a:schemeClr val="dk1"/>
              </a:buClr>
              <a:buSzPts val="2400"/>
              <a:buFont typeface="Calibri"/>
              <a:buNone/>
            </a:pPr>
            <a:r>
              <a:rPr b="0" i="1" lang="en-US" sz="2400" u="none">
                <a:solidFill>
                  <a:schemeClr val="dk1"/>
                </a:solidFill>
                <a:latin typeface="Calibri"/>
                <a:ea typeface="Calibri"/>
                <a:cs typeface="Calibri"/>
                <a:sym typeface="Calibri"/>
              </a:rPr>
              <a:t>     communicate.</a:t>
            </a:r>
            <a:endParaRPr/>
          </a:p>
          <a:p>
            <a:pPr indent="0" lvl="0" marL="0" marR="0" rtl="0" algn="l">
              <a:lnSpc>
                <a:spcPct val="100000"/>
              </a:lnSpc>
              <a:spcBef>
                <a:spcPts val="0"/>
              </a:spcBef>
              <a:spcAft>
                <a:spcPts val="0"/>
              </a:spcAft>
              <a:buNone/>
            </a:pPr>
            <a:r>
              <a:t/>
            </a:r>
            <a:endParaRPr b="0" i="1" sz="2400" u="none">
              <a:solidFill>
                <a:schemeClr val="dk1"/>
              </a:solidFill>
              <a:latin typeface="Calibri"/>
              <a:ea typeface="Calibri"/>
              <a:cs typeface="Calibri"/>
              <a:sym typeface="Calibri"/>
            </a:endParaRPr>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0" i="0" lang="en-US" sz="3600" u="none" cap="none" strike="noStrike">
                <a:solidFill>
                  <a:srgbClr val="DECC1E"/>
                </a:solidFill>
                <a:latin typeface="Calibri"/>
                <a:ea typeface="Calibri"/>
                <a:cs typeface="Calibri"/>
                <a:sym typeface="Calibri"/>
              </a:rPr>
              <a:t>Benefits of using multimedia in software</a:t>
            </a:r>
            <a:endParaRPr/>
          </a:p>
        </p:txBody>
      </p:sp>
      <p:sp>
        <p:nvSpPr>
          <p:cNvPr id="309" name="Google Shape;309;p40"/>
          <p:cNvSpPr txBox="1"/>
          <p:nvPr>
            <p:ph idx="1" type="body"/>
          </p:nvPr>
        </p:nvSpPr>
        <p:spPr>
          <a:xfrm>
            <a:off x="228600" y="1066800"/>
            <a:ext cx="86868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500"/>
              <a:buFont typeface="Century Gothic"/>
              <a:buNone/>
            </a:pPr>
            <a:r>
              <a:t/>
            </a:r>
            <a:endParaRPr b="0" i="0" sz="2500" u="none">
              <a:solidFill>
                <a:schemeClr val="dk1"/>
              </a:solidFill>
              <a:latin typeface="Calibri"/>
              <a:ea typeface="Calibri"/>
              <a:cs typeface="Calibri"/>
              <a:sym typeface="Calibri"/>
            </a:endParaRPr>
          </a:p>
          <a:p>
            <a:pPr indent="-342900" lvl="0" marL="342900" marR="0" rtl="0" algn="l">
              <a:lnSpc>
                <a:spcPct val="100000"/>
              </a:lnSpc>
              <a:spcBef>
                <a:spcPts val="500"/>
              </a:spcBef>
              <a:spcAft>
                <a:spcPts val="0"/>
              </a:spcAft>
              <a:buClr>
                <a:schemeClr val="dk1"/>
              </a:buClr>
              <a:buSzPts val="2500"/>
              <a:buFont typeface="Calibri"/>
              <a:buChar char="•"/>
            </a:pPr>
            <a:r>
              <a:rPr b="1" i="0" lang="en-US" sz="2500" u="none">
                <a:solidFill>
                  <a:schemeClr val="dk1"/>
                </a:solidFill>
                <a:latin typeface="Calibri"/>
                <a:ea typeface="Calibri"/>
                <a:cs typeface="Calibri"/>
                <a:sym typeface="Calibri"/>
              </a:rPr>
              <a:t>Ease of use</a:t>
            </a:r>
            <a:endParaRPr/>
          </a:p>
          <a:p>
            <a:pPr indent="-285750" lvl="1" marL="742950" marR="0" rtl="0" algn="l">
              <a:lnSpc>
                <a:spcPct val="100000"/>
              </a:lnSpc>
              <a:spcBef>
                <a:spcPts val="420"/>
              </a:spcBef>
              <a:spcAft>
                <a:spcPts val="0"/>
              </a:spcAft>
              <a:buClr>
                <a:schemeClr val="dk1"/>
              </a:buClr>
              <a:buSzPts val="2100"/>
              <a:buFont typeface="Calibri"/>
              <a:buChar char="-"/>
            </a:pPr>
            <a:r>
              <a:rPr b="0" i="0" lang="en-US" sz="2100" u="none" cap="none" strike="noStrike">
                <a:solidFill>
                  <a:schemeClr val="dk1"/>
                </a:solidFill>
                <a:latin typeface="Calibri"/>
                <a:ea typeface="Calibri"/>
                <a:cs typeface="Calibri"/>
                <a:sym typeface="Calibri"/>
              </a:rPr>
              <a:t>User friendly, increase user’s effectiveness</a:t>
            </a:r>
            <a:endParaRPr b="1" i="0" sz="2100" u="none" cap="none" strike="noStrike">
              <a:solidFill>
                <a:schemeClr val="dk1"/>
              </a:solidFill>
              <a:latin typeface="Calibri"/>
              <a:ea typeface="Calibri"/>
              <a:cs typeface="Calibri"/>
              <a:sym typeface="Calibri"/>
            </a:endParaRPr>
          </a:p>
          <a:p>
            <a:pPr indent="-342900" lvl="0" marL="342900" marR="0" rtl="0" algn="l">
              <a:lnSpc>
                <a:spcPct val="100000"/>
              </a:lnSpc>
              <a:spcBef>
                <a:spcPts val="500"/>
              </a:spcBef>
              <a:spcAft>
                <a:spcPts val="0"/>
              </a:spcAft>
              <a:buClr>
                <a:schemeClr val="dk1"/>
              </a:buClr>
              <a:buSzPts val="2500"/>
              <a:buFont typeface="Calibri"/>
              <a:buChar char="•"/>
            </a:pPr>
            <a:r>
              <a:rPr b="1" i="0" lang="en-US" sz="2500" u="none">
                <a:solidFill>
                  <a:schemeClr val="dk1"/>
                </a:solidFill>
                <a:latin typeface="Calibri"/>
                <a:ea typeface="Calibri"/>
                <a:cs typeface="Calibri"/>
                <a:sym typeface="Calibri"/>
              </a:rPr>
              <a:t>Intuitive Interface</a:t>
            </a:r>
            <a:endParaRPr/>
          </a:p>
          <a:p>
            <a:pPr indent="-285750" lvl="1" marL="742950" marR="0" rtl="0" algn="l">
              <a:lnSpc>
                <a:spcPct val="100000"/>
              </a:lnSpc>
              <a:spcBef>
                <a:spcPts val="420"/>
              </a:spcBef>
              <a:spcAft>
                <a:spcPts val="0"/>
              </a:spcAft>
              <a:buClr>
                <a:schemeClr val="dk1"/>
              </a:buClr>
              <a:buSzPts val="2100"/>
              <a:buFont typeface="Calibri"/>
              <a:buChar char="-"/>
            </a:pPr>
            <a:r>
              <a:rPr b="0" i="0" lang="en-US" sz="2100" u="none" cap="none" strike="noStrike">
                <a:solidFill>
                  <a:schemeClr val="dk1"/>
                </a:solidFill>
                <a:latin typeface="Calibri"/>
                <a:ea typeface="Calibri"/>
                <a:cs typeface="Calibri"/>
                <a:sym typeface="Calibri"/>
              </a:rPr>
              <a:t>Allows user to determine functions of an application by their </a:t>
            </a:r>
            <a:endParaRPr/>
          </a:p>
          <a:p>
            <a:pPr indent="-285750" lvl="1" marL="742950" marR="0" rtl="0" algn="l">
              <a:lnSpc>
                <a:spcPct val="100000"/>
              </a:lnSpc>
              <a:spcBef>
                <a:spcPts val="420"/>
              </a:spcBef>
              <a:spcAft>
                <a:spcPts val="0"/>
              </a:spcAft>
              <a:buClr>
                <a:schemeClr val="dk1"/>
              </a:buClr>
              <a:buSzPts val="2100"/>
              <a:buFont typeface="Calibri"/>
              <a:buNone/>
            </a:pPr>
            <a:r>
              <a:rPr b="0" i="0" lang="en-US" sz="2100" u="none" cap="none" strike="noStrike">
                <a:solidFill>
                  <a:schemeClr val="dk1"/>
                </a:solidFill>
                <a:latin typeface="Calibri"/>
                <a:ea typeface="Calibri"/>
                <a:cs typeface="Calibri"/>
                <a:sym typeface="Calibri"/>
              </a:rPr>
              <a:t>	own intuition</a:t>
            </a:r>
            <a:r>
              <a:rPr b="1" i="0" lang="en-US" sz="2100" u="none" cap="none" strike="noStrike">
                <a:solidFill>
                  <a:schemeClr val="dk1"/>
                </a:solidFill>
                <a:latin typeface="Calibri"/>
                <a:ea typeface="Calibri"/>
                <a:cs typeface="Calibri"/>
                <a:sym typeface="Calibri"/>
              </a:rPr>
              <a:t>	</a:t>
            </a:r>
            <a:r>
              <a:rPr b="0" i="0" lang="en-US" sz="2100" u="none" cap="none" strike="noStrike">
                <a:solidFill>
                  <a:schemeClr val="dk1"/>
                </a:solidFill>
                <a:latin typeface="Calibri"/>
                <a:ea typeface="Calibri"/>
                <a:cs typeface="Calibri"/>
                <a:sym typeface="Calibri"/>
              </a:rPr>
              <a:t>	</a:t>
            </a:r>
            <a:r>
              <a:rPr b="1" i="0" lang="en-US" sz="2100" u="none" cap="none" strike="noStrike">
                <a:solidFill>
                  <a:schemeClr val="dk1"/>
                </a:solidFill>
                <a:latin typeface="Calibri"/>
                <a:ea typeface="Calibri"/>
                <a:cs typeface="Calibri"/>
                <a:sym typeface="Calibri"/>
              </a:rPr>
              <a:t>	</a:t>
            </a:r>
            <a:endParaRPr/>
          </a:p>
          <a:p>
            <a:pPr indent="-342900" lvl="0" marL="342900" marR="0" rtl="0" algn="l">
              <a:lnSpc>
                <a:spcPct val="100000"/>
              </a:lnSpc>
              <a:spcBef>
                <a:spcPts val="500"/>
              </a:spcBef>
              <a:spcAft>
                <a:spcPts val="0"/>
              </a:spcAft>
              <a:buClr>
                <a:schemeClr val="dk1"/>
              </a:buClr>
              <a:buSzPts val="2500"/>
              <a:buFont typeface="Calibri"/>
              <a:buChar char="•"/>
            </a:pPr>
            <a:r>
              <a:rPr b="1" i="0" lang="en-US" sz="2500" u="none">
                <a:solidFill>
                  <a:schemeClr val="dk1"/>
                </a:solidFill>
                <a:latin typeface="Calibri"/>
                <a:ea typeface="Calibri"/>
                <a:cs typeface="Calibri"/>
                <a:sym typeface="Calibri"/>
              </a:rPr>
              <a:t>Immersive Experience</a:t>
            </a:r>
            <a:endParaRPr/>
          </a:p>
          <a:p>
            <a:pPr indent="-342900" lvl="0" marL="342900" marR="0" rtl="0" algn="l">
              <a:lnSpc>
                <a:spcPct val="100000"/>
              </a:lnSpc>
              <a:spcBef>
                <a:spcPts val="48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a:t>
            </a:r>
            <a:r>
              <a:rPr b="0" i="0" lang="en-US" sz="2000" u="none">
                <a:solidFill>
                  <a:schemeClr val="dk1"/>
                </a:solidFill>
                <a:latin typeface="Calibri"/>
                <a:ea typeface="Calibri"/>
                <a:cs typeface="Calibri"/>
                <a:sym typeface="Calibri"/>
              </a:rPr>
              <a:t>-   Software application takes over the entire computer screen,</a:t>
            </a:r>
            <a:endParaRPr/>
          </a:p>
          <a:p>
            <a:pPr indent="-342900" lvl="0" marL="342900" marR="0" rtl="0" algn="l">
              <a:lnSpc>
                <a:spcPct val="100000"/>
              </a:lnSpc>
              <a:spcBef>
                <a:spcPts val="40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         allows user to focus on application</a:t>
            </a:r>
            <a:endParaRPr/>
          </a:p>
          <a:p>
            <a:pPr indent="-342900" lvl="0" marL="342900" marR="0" rtl="0" algn="l">
              <a:lnSpc>
                <a:spcPct val="100000"/>
              </a:lnSpc>
              <a:spcBef>
                <a:spcPts val="400"/>
              </a:spcBef>
              <a:spcAft>
                <a:spcPts val="0"/>
              </a:spcAft>
              <a:buClr>
                <a:schemeClr val="dk1"/>
              </a:buClr>
              <a:buSzPts val="2000"/>
              <a:buFont typeface="Century Gothic"/>
              <a:buNone/>
            </a:pPr>
            <a:r>
              <a:t/>
            </a:r>
            <a:endParaRPr b="0" i="0" sz="2000" u="none">
              <a:solidFill>
                <a:schemeClr val="dk1"/>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Century Gothic"/>
              <a:buNone/>
            </a:pPr>
            <a:r>
              <a:t/>
            </a:r>
            <a:endParaRPr b="0" i="0" sz="2000" u="none">
              <a:solidFill>
                <a:schemeClr val="dk1"/>
              </a:solidFill>
              <a:latin typeface="Calibri"/>
              <a:ea typeface="Calibri"/>
              <a:cs typeface="Calibri"/>
              <a:sym typeface="Calibri"/>
            </a:endParaRPr>
          </a:p>
        </p:txBody>
      </p:sp>
      <p:pic>
        <p:nvPicPr>
          <p:cNvPr id="310" name="Google Shape;310;p40"/>
          <p:cNvPicPr preferRelativeResize="0"/>
          <p:nvPr/>
        </p:nvPicPr>
        <p:blipFill rotWithShape="1">
          <a:blip r:embed="rId3">
            <a:alphaModFix/>
          </a:blip>
          <a:srcRect b="0" l="0" r="0" t="0"/>
          <a:stretch/>
        </p:blipFill>
        <p:spPr>
          <a:xfrm>
            <a:off x="5486400" y="4495800"/>
            <a:ext cx="2895600" cy="1905000"/>
          </a:xfrm>
          <a:prstGeom prst="rect">
            <a:avLst/>
          </a:prstGeom>
          <a:noFill/>
          <a:ln>
            <a:noFill/>
          </a:ln>
        </p:spPr>
      </p:pic>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1"/>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DECC1E"/>
              </a:buClr>
              <a:buSzPts val="3200"/>
              <a:buFont typeface="Calibri"/>
              <a:buNone/>
            </a:pPr>
            <a:r>
              <a:rPr b="0" i="0" lang="en-US" sz="3200" u="none" cap="none" strike="noStrike">
                <a:solidFill>
                  <a:srgbClr val="DECC1E"/>
                </a:solidFill>
                <a:latin typeface="Calibri"/>
                <a:ea typeface="Calibri"/>
                <a:cs typeface="Calibri"/>
                <a:sym typeface="Calibri"/>
              </a:rPr>
              <a:t>Benefits of using multimedia in software</a:t>
            </a:r>
            <a:endParaRPr/>
          </a:p>
        </p:txBody>
      </p:sp>
      <p:sp>
        <p:nvSpPr>
          <p:cNvPr id="316" name="Google Shape;316;p41"/>
          <p:cNvSpPr txBox="1"/>
          <p:nvPr>
            <p:ph idx="1" type="body"/>
          </p:nvPr>
        </p:nvSpPr>
        <p:spPr>
          <a:xfrm>
            <a:off x="533400" y="1066800"/>
            <a:ext cx="8024812"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500"/>
              <a:buFont typeface="Calibri"/>
              <a:buChar char="•"/>
            </a:pPr>
            <a:r>
              <a:rPr b="1" i="0" lang="en-US" sz="2500" u="none">
                <a:solidFill>
                  <a:schemeClr val="dk1"/>
                </a:solidFill>
                <a:latin typeface="Calibri"/>
                <a:ea typeface="Calibri"/>
                <a:cs typeface="Calibri"/>
                <a:sym typeface="Calibri"/>
              </a:rPr>
              <a:t>Self-paced interaction &amp; better retention</a:t>
            </a:r>
            <a:endParaRPr/>
          </a:p>
          <a:p>
            <a:pPr indent="-342900" lvl="0" marL="342900" marR="0" rtl="0" algn="l">
              <a:lnSpc>
                <a:spcPct val="100000"/>
              </a:lnSpc>
              <a:spcBef>
                <a:spcPts val="500"/>
              </a:spcBef>
              <a:spcAft>
                <a:spcPts val="0"/>
              </a:spcAft>
              <a:buClr>
                <a:schemeClr val="dk1"/>
              </a:buClr>
              <a:buSzPts val="2500"/>
              <a:buFont typeface="Calibri"/>
              <a:buNone/>
            </a:pPr>
            <a:r>
              <a:rPr b="1" i="0" lang="en-US" sz="2500" u="none">
                <a:solidFill>
                  <a:schemeClr val="dk1"/>
                </a:solidFill>
                <a:latin typeface="Calibri"/>
                <a:ea typeface="Calibri"/>
                <a:cs typeface="Calibri"/>
                <a:sym typeface="Calibri"/>
              </a:rPr>
              <a:t>	</a:t>
            </a:r>
            <a:r>
              <a:rPr b="0" i="0" lang="en-US" sz="2500" u="none">
                <a:solidFill>
                  <a:schemeClr val="dk1"/>
                </a:solidFill>
                <a:latin typeface="Calibri"/>
                <a:ea typeface="Calibri"/>
                <a:cs typeface="Calibri"/>
                <a:sym typeface="Calibri"/>
              </a:rPr>
              <a:t>- allows information processing at one’s own pace</a:t>
            </a:r>
            <a:endParaRPr/>
          </a:p>
          <a:p>
            <a:pPr indent="-342900" lvl="0" marL="342900" marR="0" rtl="0" algn="l">
              <a:lnSpc>
                <a:spcPct val="100000"/>
              </a:lnSpc>
              <a:spcBef>
                <a:spcPts val="500"/>
              </a:spcBef>
              <a:spcAft>
                <a:spcPts val="0"/>
              </a:spcAft>
              <a:buClr>
                <a:schemeClr val="dk1"/>
              </a:buClr>
              <a:buSzPts val="2500"/>
              <a:buFont typeface="Century Gothic"/>
              <a:buNone/>
            </a:pPr>
            <a:r>
              <a:t/>
            </a:r>
            <a:endParaRPr b="1" i="0" sz="2500" u="none">
              <a:solidFill>
                <a:schemeClr val="dk1"/>
              </a:solidFill>
              <a:latin typeface="Calibri"/>
              <a:ea typeface="Calibri"/>
              <a:cs typeface="Calibri"/>
              <a:sym typeface="Calibri"/>
            </a:endParaRPr>
          </a:p>
          <a:p>
            <a:pPr indent="-342900" lvl="0" marL="342900" marR="0" rtl="0" algn="l">
              <a:lnSpc>
                <a:spcPct val="100000"/>
              </a:lnSpc>
              <a:spcBef>
                <a:spcPts val="500"/>
              </a:spcBef>
              <a:spcAft>
                <a:spcPts val="0"/>
              </a:spcAft>
              <a:buClr>
                <a:schemeClr val="dk1"/>
              </a:buClr>
              <a:buSzPts val="2500"/>
              <a:buFont typeface="Calibri"/>
              <a:buChar char="•"/>
            </a:pPr>
            <a:r>
              <a:rPr b="1" i="0" lang="en-US" sz="2500" u="none">
                <a:solidFill>
                  <a:schemeClr val="dk1"/>
                </a:solidFill>
                <a:latin typeface="Calibri"/>
                <a:ea typeface="Calibri"/>
                <a:cs typeface="Calibri"/>
                <a:sym typeface="Calibri"/>
              </a:rPr>
              <a:t>Better understanding</a:t>
            </a:r>
            <a:endParaRPr/>
          </a:p>
          <a:p>
            <a:pPr indent="-342900" lvl="0" marL="342900" marR="0" rtl="0" algn="l">
              <a:lnSpc>
                <a:spcPct val="100000"/>
              </a:lnSpc>
              <a:spcBef>
                <a:spcPts val="500"/>
              </a:spcBef>
              <a:spcAft>
                <a:spcPts val="0"/>
              </a:spcAft>
              <a:buClr>
                <a:schemeClr val="dk1"/>
              </a:buClr>
              <a:buSzPts val="2500"/>
              <a:buFont typeface="Calibri"/>
              <a:buNone/>
            </a:pPr>
            <a:r>
              <a:rPr b="0" i="0" lang="en-US" sz="2500" u="none">
                <a:solidFill>
                  <a:schemeClr val="dk1"/>
                </a:solidFill>
                <a:latin typeface="Calibri"/>
                <a:ea typeface="Calibri"/>
                <a:cs typeface="Calibri"/>
                <a:sym typeface="Calibri"/>
              </a:rPr>
              <a:t>	- simultaneous presentation of different media provides richer &amp; broader range of information.</a:t>
            </a:r>
            <a:endParaRPr/>
          </a:p>
          <a:p>
            <a:pPr indent="-342900" lvl="0" marL="342900" marR="0" rtl="0" algn="l">
              <a:lnSpc>
                <a:spcPct val="100000"/>
              </a:lnSpc>
              <a:spcBef>
                <a:spcPts val="500"/>
              </a:spcBef>
              <a:spcAft>
                <a:spcPts val="0"/>
              </a:spcAft>
              <a:buClr>
                <a:schemeClr val="dk1"/>
              </a:buClr>
              <a:buSzPts val="2500"/>
              <a:buFont typeface="Century Gothic"/>
              <a:buNone/>
            </a:pPr>
            <a:r>
              <a:t/>
            </a:r>
            <a:endParaRPr b="0" i="0" sz="2500" u="none">
              <a:solidFill>
                <a:schemeClr val="dk1"/>
              </a:solidFill>
              <a:latin typeface="Calibri"/>
              <a:ea typeface="Calibri"/>
              <a:cs typeface="Calibri"/>
              <a:sym typeface="Calibri"/>
            </a:endParaRPr>
          </a:p>
          <a:p>
            <a:pPr indent="-342900" lvl="0" marL="342900" marR="0" rtl="0" algn="l">
              <a:lnSpc>
                <a:spcPct val="100000"/>
              </a:lnSpc>
              <a:spcBef>
                <a:spcPts val="500"/>
              </a:spcBef>
              <a:spcAft>
                <a:spcPts val="0"/>
              </a:spcAft>
              <a:buClr>
                <a:schemeClr val="dk1"/>
              </a:buClr>
              <a:buSzPts val="2500"/>
              <a:buFont typeface="Calibri"/>
              <a:buChar char="•"/>
            </a:pPr>
            <a:r>
              <a:rPr b="1" i="0" lang="en-US" sz="2500" u="none">
                <a:solidFill>
                  <a:schemeClr val="dk1"/>
                </a:solidFill>
                <a:latin typeface="Calibri"/>
                <a:ea typeface="Calibri"/>
                <a:cs typeface="Calibri"/>
                <a:sym typeface="Calibri"/>
              </a:rPr>
              <a:t>Cost effectiveness</a:t>
            </a:r>
            <a:endParaRPr/>
          </a:p>
          <a:p>
            <a:pPr indent="-342900" lvl="0" marL="342900" marR="0" rtl="0" algn="l">
              <a:lnSpc>
                <a:spcPct val="100000"/>
              </a:lnSpc>
              <a:spcBef>
                <a:spcPts val="500"/>
              </a:spcBef>
              <a:spcAft>
                <a:spcPts val="0"/>
              </a:spcAft>
              <a:buClr>
                <a:schemeClr val="dk1"/>
              </a:buClr>
              <a:buSzPts val="2500"/>
              <a:buFont typeface="Calibri"/>
              <a:buNone/>
            </a:pPr>
            <a:r>
              <a:rPr b="0" i="0" lang="en-US" sz="2500" u="none">
                <a:solidFill>
                  <a:schemeClr val="dk1"/>
                </a:solidFill>
                <a:latin typeface="Calibri"/>
                <a:ea typeface="Calibri"/>
                <a:cs typeface="Calibri"/>
                <a:sym typeface="Calibri"/>
              </a:rPr>
              <a:t>	- less training, less technical support</a:t>
            </a:r>
            <a:endParaRPr/>
          </a:p>
          <a:p>
            <a:pPr indent="-342900" lvl="0" marL="342900" marR="0" rtl="0" algn="l">
              <a:lnSpc>
                <a:spcPct val="100000"/>
              </a:lnSpc>
              <a:spcBef>
                <a:spcPts val="500"/>
              </a:spcBef>
              <a:spcAft>
                <a:spcPts val="0"/>
              </a:spcAft>
              <a:buClr>
                <a:schemeClr val="dk1"/>
              </a:buClr>
              <a:buSzPts val="2500"/>
              <a:buFont typeface="Calibri"/>
              <a:buNone/>
            </a:pPr>
            <a:r>
              <a:rPr b="1" i="0" lang="en-US" sz="2500" u="none">
                <a:solidFill>
                  <a:schemeClr val="dk1"/>
                </a:solidFill>
                <a:latin typeface="Calibri"/>
                <a:ea typeface="Calibri"/>
                <a:cs typeface="Calibri"/>
                <a:sym typeface="Calibri"/>
              </a:rPr>
              <a:t>	</a:t>
            </a:r>
            <a:endParaRPr/>
          </a:p>
        </p:txBody>
      </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2"/>
          <p:cNvSpPr txBox="1"/>
          <p:nvPr>
            <p:ph idx="1" type="body"/>
          </p:nvPr>
        </p:nvSpPr>
        <p:spPr>
          <a:xfrm>
            <a:off x="533400" y="1066800"/>
            <a:ext cx="8024812" cy="4953000"/>
          </a:xfrm>
          <a:prstGeom prst="rect">
            <a:avLst/>
          </a:prstGeom>
          <a:noFill/>
          <a:ln>
            <a:noFill/>
          </a:ln>
        </p:spPr>
        <p:txBody>
          <a:bodyPr anchorCtr="0" anchor="t" bIns="45700" lIns="91425" spcFirstLastPara="1" rIns="91425" wrap="square" tIns="45700">
            <a:noAutofit/>
          </a:bodyPr>
          <a:lstStyle/>
          <a:p>
            <a:pPr indent="-209550" lvl="0" marL="342900" marR="0" rtl="0" algn="l">
              <a:lnSpc>
                <a:spcPct val="90000"/>
              </a:lnSpc>
              <a:spcBef>
                <a:spcPts val="0"/>
              </a:spcBef>
              <a:spcAft>
                <a:spcPts val="0"/>
              </a:spcAft>
              <a:buClr>
                <a:schemeClr val="dk1"/>
              </a:buClr>
              <a:buSzPts val="2100"/>
              <a:buFont typeface="Century Gothic"/>
              <a:buNone/>
            </a:pPr>
            <a:r>
              <a:t/>
            </a:r>
            <a:endParaRPr b="0" i="0" sz="2100" u="none">
              <a:solidFill>
                <a:schemeClr val="dk1"/>
              </a:solidFill>
              <a:latin typeface="Calibri"/>
              <a:ea typeface="Calibri"/>
              <a:cs typeface="Calibri"/>
              <a:sym typeface="Calibri"/>
            </a:endParaRPr>
          </a:p>
          <a:p>
            <a:pPr indent="-342900" lvl="0" marL="342900" marR="0" rtl="0" algn="l">
              <a:lnSpc>
                <a:spcPct val="90000"/>
              </a:lnSpc>
              <a:spcBef>
                <a:spcPts val="420"/>
              </a:spcBef>
              <a:spcAft>
                <a:spcPts val="0"/>
              </a:spcAft>
              <a:buClr>
                <a:schemeClr val="dk1"/>
              </a:buClr>
              <a:buSzPts val="2100"/>
              <a:buFont typeface="Calibri"/>
              <a:buChar char="•"/>
            </a:pPr>
            <a:r>
              <a:rPr b="1" i="0" lang="en-US" sz="2100" u="none">
                <a:solidFill>
                  <a:schemeClr val="dk1"/>
                </a:solidFill>
                <a:latin typeface="Calibri"/>
                <a:ea typeface="Calibri"/>
                <a:cs typeface="Calibri"/>
                <a:sym typeface="Calibri"/>
              </a:rPr>
              <a:t>Investment costs</a:t>
            </a:r>
            <a:endParaRPr/>
          </a:p>
          <a:p>
            <a:pPr indent="-342900" lvl="0" marL="342900" marR="0" rtl="0" algn="l">
              <a:lnSpc>
                <a:spcPct val="90000"/>
              </a:lnSpc>
              <a:spcBef>
                <a:spcPts val="420"/>
              </a:spcBef>
              <a:spcAft>
                <a:spcPts val="0"/>
              </a:spcAft>
              <a:buClr>
                <a:schemeClr val="dk1"/>
              </a:buClr>
              <a:buSzPts val="2100"/>
              <a:buFont typeface="Calibri"/>
              <a:buNone/>
            </a:pPr>
            <a:r>
              <a:rPr b="1" i="0" lang="en-US" sz="2100" u="none">
                <a:solidFill>
                  <a:schemeClr val="dk1"/>
                </a:solidFill>
                <a:latin typeface="Calibri"/>
                <a:ea typeface="Calibri"/>
                <a:cs typeface="Calibri"/>
                <a:sym typeface="Calibri"/>
              </a:rPr>
              <a:t>	</a:t>
            </a:r>
            <a:r>
              <a:rPr b="0" i="0" lang="en-US" sz="2100" u="none">
                <a:solidFill>
                  <a:schemeClr val="dk1"/>
                </a:solidFill>
                <a:latin typeface="Calibri"/>
                <a:ea typeface="Calibri"/>
                <a:cs typeface="Calibri"/>
                <a:sym typeface="Calibri"/>
              </a:rPr>
              <a:t>- multimedia involves high volume of content</a:t>
            </a:r>
            <a:endParaRPr/>
          </a:p>
          <a:p>
            <a:pPr indent="-342900" lvl="0" marL="342900" marR="0" rtl="0" algn="l">
              <a:lnSpc>
                <a:spcPct val="90000"/>
              </a:lnSpc>
              <a:spcBef>
                <a:spcPts val="420"/>
              </a:spcBef>
              <a:spcAft>
                <a:spcPts val="0"/>
              </a:spcAft>
              <a:buClr>
                <a:schemeClr val="dk1"/>
              </a:buClr>
              <a:buSzPts val="2100"/>
              <a:buFont typeface="Calibri"/>
              <a:buNone/>
            </a:pPr>
            <a:r>
              <a:rPr b="0" i="0" lang="en-US" sz="2100" u="none">
                <a:solidFill>
                  <a:schemeClr val="dk1"/>
                </a:solidFill>
                <a:latin typeface="Calibri"/>
                <a:ea typeface="Calibri"/>
                <a:cs typeface="Calibri"/>
                <a:sym typeface="Calibri"/>
              </a:rPr>
              <a:t>	- expensive copyright and royalty</a:t>
            </a:r>
            <a:endParaRPr/>
          </a:p>
          <a:p>
            <a:pPr indent="-342900" lvl="0" marL="342900" marR="0" rtl="0" algn="l">
              <a:lnSpc>
                <a:spcPct val="90000"/>
              </a:lnSpc>
              <a:spcBef>
                <a:spcPts val="420"/>
              </a:spcBef>
              <a:spcAft>
                <a:spcPts val="0"/>
              </a:spcAft>
              <a:buClr>
                <a:schemeClr val="dk1"/>
              </a:buClr>
              <a:buSzPts val="2100"/>
              <a:buFont typeface="Calibri"/>
              <a:buChar char="•"/>
            </a:pPr>
            <a:r>
              <a:rPr b="1" i="0" lang="en-US" sz="2100" u="none">
                <a:solidFill>
                  <a:schemeClr val="dk1"/>
                </a:solidFill>
                <a:latin typeface="Calibri"/>
                <a:ea typeface="Calibri"/>
                <a:cs typeface="Calibri"/>
                <a:sym typeface="Calibri"/>
              </a:rPr>
              <a:t>Technical barriers (accessibility issues)</a:t>
            </a:r>
            <a:endParaRPr/>
          </a:p>
          <a:p>
            <a:pPr indent="-342900" lvl="0" marL="342900" marR="0" rtl="0" algn="l">
              <a:lnSpc>
                <a:spcPct val="90000"/>
              </a:lnSpc>
              <a:spcBef>
                <a:spcPts val="420"/>
              </a:spcBef>
              <a:spcAft>
                <a:spcPts val="0"/>
              </a:spcAft>
              <a:buClr>
                <a:schemeClr val="dk1"/>
              </a:buClr>
              <a:buSzPts val="2100"/>
              <a:buFont typeface="Calibri"/>
              <a:buNone/>
            </a:pPr>
            <a:r>
              <a:rPr b="0" i="0" lang="en-US" sz="2100" u="none">
                <a:solidFill>
                  <a:schemeClr val="dk1"/>
                </a:solidFill>
                <a:latin typeface="Calibri"/>
                <a:ea typeface="Calibri"/>
                <a:cs typeface="Calibri"/>
                <a:sym typeface="Calibri"/>
              </a:rPr>
              <a:t>	- upgrade IT &amp; PC infrastructure</a:t>
            </a:r>
            <a:endParaRPr/>
          </a:p>
          <a:p>
            <a:pPr indent="-342900" lvl="0" marL="342900" marR="0" rtl="0" algn="l">
              <a:lnSpc>
                <a:spcPct val="90000"/>
              </a:lnSpc>
              <a:spcBef>
                <a:spcPts val="420"/>
              </a:spcBef>
              <a:spcAft>
                <a:spcPts val="0"/>
              </a:spcAft>
              <a:buClr>
                <a:schemeClr val="dk1"/>
              </a:buClr>
              <a:buSzPts val="2100"/>
              <a:buFont typeface="Calibri"/>
              <a:buChar char="•"/>
            </a:pPr>
            <a:r>
              <a:rPr b="1" i="0" lang="en-US" sz="2100" u="none">
                <a:solidFill>
                  <a:schemeClr val="dk1"/>
                </a:solidFill>
                <a:latin typeface="Calibri"/>
                <a:ea typeface="Calibri"/>
                <a:cs typeface="Calibri"/>
                <a:sym typeface="Calibri"/>
              </a:rPr>
              <a:t>Sociopsychological barriers</a:t>
            </a:r>
            <a:endParaRPr/>
          </a:p>
          <a:p>
            <a:pPr indent="-285750" lvl="1" marL="742950" marR="0" rtl="0" algn="l">
              <a:lnSpc>
                <a:spcPct val="90000"/>
              </a:lnSpc>
              <a:spcBef>
                <a:spcPts val="420"/>
              </a:spcBef>
              <a:spcAft>
                <a:spcPts val="0"/>
              </a:spcAft>
              <a:buClr>
                <a:schemeClr val="dk1"/>
              </a:buClr>
              <a:buSzPts val="2100"/>
              <a:buFont typeface="Calibri"/>
              <a:buNone/>
            </a:pPr>
            <a:r>
              <a:rPr b="0" i="1" lang="en-US" sz="2100" u="none" cap="none" strike="noStrike">
                <a:solidFill>
                  <a:schemeClr val="dk1"/>
                </a:solidFill>
                <a:latin typeface="Calibri"/>
                <a:ea typeface="Calibri"/>
                <a:cs typeface="Calibri"/>
                <a:sym typeface="Calibri"/>
              </a:rPr>
              <a:t>- Generation gap</a:t>
            </a:r>
            <a:endParaRPr/>
          </a:p>
          <a:p>
            <a:pPr indent="-285750" lvl="1" marL="742950" marR="0" rtl="0" algn="l">
              <a:lnSpc>
                <a:spcPct val="90000"/>
              </a:lnSpc>
              <a:spcBef>
                <a:spcPts val="420"/>
              </a:spcBef>
              <a:spcAft>
                <a:spcPts val="0"/>
              </a:spcAft>
              <a:buClr>
                <a:schemeClr val="dk1"/>
              </a:buClr>
              <a:buSzPts val="2100"/>
              <a:buFont typeface="Calibri"/>
              <a:buNone/>
            </a:pPr>
            <a:r>
              <a:rPr b="0" i="1" lang="en-US" sz="2100" u="none" cap="none" strike="noStrike">
                <a:solidFill>
                  <a:schemeClr val="dk1"/>
                </a:solidFill>
                <a:latin typeface="Calibri"/>
                <a:ea typeface="Calibri"/>
                <a:cs typeface="Calibri"/>
                <a:sym typeface="Calibri"/>
              </a:rPr>
              <a:t>- Learning rates</a:t>
            </a:r>
            <a:endParaRPr/>
          </a:p>
          <a:p>
            <a:pPr indent="-285750" lvl="1" marL="742950" marR="0" rtl="0" algn="l">
              <a:lnSpc>
                <a:spcPct val="90000"/>
              </a:lnSpc>
              <a:spcBef>
                <a:spcPts val="420"/>
              </a:spcBef>
              <a:spcAft>
                <a:spcPts val="0"/>
              </a:spcAft>
              <a:buClr>
                <a:schemeClr val="dk1"/>
              </a:buClr>
              <a:buSzPts val="2100"/>
              <a:buFont typeface="Calibri"/>
              <a:buNone/>
            </a:pPr>
            <a:r>
              <a:rPr b="0" i="1" lang="en-US" sz="2100" u="none" cap="none" strike="noStrike">
                <a:solidFill>
                  <a:schemeClr val="dk1"/>
                </a:solidFill>
                <a:latin typeface="Calibri"/>
                <a:ea typeface="Calibri"/>
                <a:cs typeface="Calibri"/>
                <a:sym typeface="Calibri"/>
              </a:rPr>
              <a:t>- Learning in group/individual</a:t>
            </a:r>
            <a:endParaRPr/>
          </a:p>
          <a:p>
            <a:pPr indent="-342900" lvl="0" marL="342900" marR="0" rtl="0" algn="l">
              <a:lnSpc>
                <a:spcPct val="90000"/>
              </a:lnSpc>
              <a:spcBef>
                <a:spcPts val="420"/>
              </a:spcBef>
              <a:spcAft>
                <a:spcPts val="0"/>
              </a:spcAft>
              <a:buClr>
                <a:schemeClr val="dk1"/>
              </a:buClr>
              <a:buSzPts val="2100"/>
              <a:buFont typeface="Calibri"/>
              <a:buChar char="•"/>
            </a:pPr>
            <a:r>
              <a:rPr b="1" i="0" lang="en-US" sz="2100" u="none">
                <a:solidFill>
                  <a:schemeClr val="dk1"/>
                </a:solidFill>
                <a:latin typeface="Calibri"/>
                <a:ea typeface="Calibri"/>
                <a:cs typeface="Calibri"/>
                <a:sym typeface="Calibri"/>
              </a:rPr>
              <a:t>Legal problems</a:t>
            </a:r>
            <a:r>
              <a:rPr b="1" i="0" lang="en-US" sz="2000" u="none">
                <a:solidFill>
                  <a:schemeClr val="dk1"/>
                </a:solidFill>
                <a:latin typeface="Calibri"/>
                <a:ea typeface="Calibri"/>
                <a:cs typeface="Calibri"/>
                <a:sym typeface="Calibri"/>
              </a:rPr>
              <a:t> </a:t>
            </a:r>
            <a:endParaRPr/>
          </a:p>
          <a:p>
            <a:pPr indent="-285750" lvl="1" marL="742950" marR="0" rtl="0" algn="l">
              <a:lnSpc>
                <a:spcPct val="90000"/>
              </a:lnSpc>
              <a:spcBef>
                <a:spcPts val="420"/>
              </a:spcBef>
              <a:spcAft>
                <a:spcPts val="0"/>
              </a:spcAft>
              <a:buClr>
                <a:schemeClr val="dk1"/>
              </a:buClr>
              <a:buSzPts val="2100"/>
              <a:buFont typeface="Calibri"/>
              <a:buNone/>
            </a:pPr>
            <a:r>
              <a:rPr b="0" i="0" lang="en-US" sz="2100" u="none" cap="none" strike="noStrike">
                <a:solidFill>
                  <a:schemeClr val="dk1"/>
                </a:solidFill>
                <a:latin typeface="Calibri"/>
                <a:ea typeface="Calibri"/>
                <a:cs typeface="Calibri"/>
                <a:sym typeface="Calibri"/>
              </a:rPr>
              <a:t>- Copyright</a:t>
            </a:r>
            <a:endParaRPr/>
          </a:p>
        </p:txBody>
      </p:sp>
      <p:sp>
        <p:nvSpPr>
          <p:cNvPr id="322" name="Google Shape;322;p42"/>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0" i="0" lang="en-US" sz="3600" u="none" cap="none" strike="noStrike">
                <a:solidFill>
                  <a:srgbClr val="DECC1E"/>
                </a:solidFill>
                <a:latin typeface="Calibri"/>
                <a:ea typeface="Calibri"/>
                <a:cs typeface="Calibri"/>
                <a:sym typeface="Calibri"/>
              </a:rPr>
              <a:t>Problems with Multimedia</a:t>
            </a:r>
            <a:r>
              <a:rPr b="1" i="0" lang="en-US" sz="3600" u="none" cap="none" strike="noStrike">
                <a:solidFill>
                  <a:srgbClr val="DECC1E"/>
                </a:solidFill>
                <a:latin typeface="Calibri"/>
                <a:ea typeface="Calibri"/>
                <a:cs typeface="Calibri"/>
                <a:sym typeface="Calibri"/>
              </a:rPr>
              <a:t> </a:t>
            </a:r>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0" i="0" lang="en-US" sz="3600" u="none" cap="none" strike="noStrike">
                <a:solidFill>
                  <a:srgbClr val="DECC1E"/>
                </a:solidFill>
                <a:latin typeface="Calibri"/>
                <a:ea typeface="Calibri"/>
                <a:cs typeface="Calibri"/>
                <a:sym typeface="Calibri"/>
              </a:rPr>
              <a:t>What is multimedia?</a:t>
            </a:r>
            <a:endParaRPr/>
          </a:p>
        </p:txBody>
      </p:sp>
      <p:sp>
        <p:nvSpPr>
          <p:cNvPr id="108" name="Google Shape;108;p16"/>
          <p:cNvSpPr txBox="1"/>
          <p:nvPr>
            <p:ph idx="1" type="body"/>
          </p:nvPr>
        </p:nvSpPr>
        <p:spPr>
          <a:xfrm>
            <a:off x="533400" y="1066800"/>
            <a:ext cx="8024812" cy="49530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chemeClr val="dk1"/>
              </a:buClr>
              <a:buSzPts val="2400"/>
              <a:buFont typeface="Century Gothic"/>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The  word  multimedia  is  composed  of  two  parts:  the  prefix  </a:t>
            </a:r>
            <a:r>
              <a:rPr b="1" i="0" lang="en-US" sz="2400" u="none">
                <a:solidFill>
                  <a:schemeClr val="dk1"/>
                </a:solidFill>
                <a:latin typeface="Calibri"/>
                <a:ea typeface="Calibri"/>
                <a:cs typeface="Calibri"/>
                <a:sym typeface="Calibri"/>
              </a:rPr>
              <a:t>multi</a:t>
            </a:r>
            <a:r>
              <a:rPr b="0" i="0" lang="en-US" sz="2400" u="none">
                <a:solidFill>
                  <a:schemeClr val="dk1"/>
                </a:solidFill>
                <a:latin typeface="Calibri"/>
                <a:ea typeface="Calibri"/>
                <a:cs typeface="Calibri"/>
                <a:sym typeface="Calibri"/>
              </a:rPr>
              <a:t>  and  </a:t>
            </a:r>
            <a:r>
              <a:rPr b="1" i="0" lang="en-US" sz="2400" u="none">
                <a:solidFill>
                  <a:schemeClr val="dk1"/>
                </a:solidFill>
                <a:latin typeface="Calibri"/>
                <a:ea typeface="Calibri"/>
                <a:cs typeface="Calibri"/>
                <a:sym typeface="Calibri"/>
              </a:rPr>
              <a:t>media</a:t>
            </a:r>
            <a:r>
              <a:rPr b="0" i="0" lang="en-US" sz="2400" u="none">
                <a:solidFill>
                  <a:schemeClr val="dk1"/>
                </a:solidFill>
                <a:latin typeface="Calibri"/>
                <a:ea typeface="Calibri"/>
                <a:cs typeface="Calibri"/>
                <a:sym typeface="Calibri"/>
              </a:rPr>
              <a:t>.</a:t>
            </a:r>
            <a:endParaRPr/>
          </a:p>
          <a:p>
            <a:pPr indent="-190500" lvl="0" marL="342900" marR="0" rtl="0" algn="l">
              <a:lnSpc>
                <a:spcPct val="100000"/>
              </a:lnSpc>
              <a:spcBef>
                <a:spcPts val="480"/>
              </a:spcBef>
              <a:spcAft>
                <a:spcPts val="0"/>
              </a:spcAft>
              <a:buClr>
                <a:schemeClr val="dk1"/>
              </a:buClr>
              <a:buSzPts val="2400"/>
              <a:buFont typeface="Century Gothic"/>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Multi = Plural, more than 1, many</a:t>
            </a:r>
            <a:endParaRPr/>
          </a:p>
          <a:p>
            <a:pPr indent="-190500" lvl="0" marL="342900" marR="0" rtl="0" algn="l">
              <a:lnSpc>
                <a:spcPct val="100000"/>
              </a:lnSpc>
              <a:spcBef>
                <a:spcPts val="480"/>
              </a:spcBef>
              <a:spcAft>
                <a:spcPts val="0"/>
              </a:spcAft>
              <a:buClr>
                <a:schemeClr val="dk1"/>
              </a:buClr>
              <a:buSzPts val="2400"/>
              <a:buFont typeface="Century Gothic"/>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Media = Medium of communication</a:t>
            </a:r>
            <a:endParaRPr/>
          </a:p>
          <a:p>
            <a:pPr indent="-190500" lvl="0" marL="342900" marR="0" rtl="0" algn="l">
              <a:spcBef>
                <a:spcPts val="480"/>
              </a:spcBef>
              <a:spcAft>
                <a:spcPts val="0"/>
              </a:spcAft>
              <a:buClr>
                <a:schemeClr val="dk1"/>
              </a:buClr>
              <a:buSzPts val="2400"/>
              <a:buFont typeface="Century Gothic"/>
              <a:buNone/>
            </a:pPr>
            <a:r>
              <a:t/>
            </a:r>
            <a:endParaRPr b="0" i="0" sz="2400" u="none">
              <a:solidFill>
                <a:schemeClr val="dk1"/>
              </a:solidFill>
              <a:latin typeface="Calibri"/>
              <a:ea typeface="Calibri"/>
              <a:cs typeface="Calibri"/>
              <a:sym typeface="Calibri"/>
            </a:endParaRPr>
          </a:p>
        </p:txBody>
      </p:sp>
      <p:grpSp>
        <p:nvGrpSpPr>
          <p:cNvPr id="109" name="Google Shape;109;p16"/>
          <p:cNvGrpSpPr/>
          <p:nvPr/>
        </p:nvGrpSpPr>
        <p:grpSpPr>
          <a:xfrm>
            <a:off x="4610100" y="4114800"/>
            <a:ext cx="4229100" cy="2266949"/>
            <a:chOff x="4610100" y="4114800"/>
            <a:chExt cx="4229100" cy="2266949"/>
          </a:xfrm>
        </p:grpSpPr>
        <p:pic>
          <p:nvPicPr>
            <p:cNvPr id="110" name="Google Shape;110;p16"/>
            <p:cNvPicPr preferRelativeResize="0"/>
            <p:nvPr/>
          </p:nvPicPr>
          <p:blipFill/>
          <p:spPr>
            <a:xfrm>
              <a:off x="4610100" y="4144962"/>
              <a:ext cx="4229100" cy="2236787"/>
            </a:xfrm>
            <a:prstGeom prst="rect">
              <a:avLst/>
            </a:prstGeom>
            <a:solidFill>
              <a:srgbClr val="FFFFFF"/>
            </a:solidFill>
            <a:ln>
              <a:noFill/>
            </a:ln>
          </p:spPr>
        </p:pic>
        <p:pic>
          <p:nvPicPr>
            <p:cNvPr id="111" name="Google Shape;111;p16"/>
            <p:cNvPicPr preferRelativeResize="0"/>
            <p:nvPr/>
          </p:nvPicPr>
          <p:blipFill rotWithShape="1">
            <a:blip r:embed="rId3">
              <a:alphaModFix/>
            </a:blip>
            <a:srcRect b="0" l="0" r="0" t="0"/>
            <a:stretch/>
          </p:blipFill>
          <p:spPr>
            <a:xfrm>
              <a:off x="6934200" y="4114800"/>
              <a:ext cx="1397000" cy="952500"/>
            </a:xfrm>
            <a:prstGeom prst="rect">
              <a:avLst/>
            </a:prstGeom>
            <a:noFill/>
            <a:ln>
              <a:noFill/>
            </a:ln>
          </p:spPr>
        </p:pic>
      </p:grpSp>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3"/>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0" i="0" lang="en-US" sz="3600" u="none" cap="none" strike="noStrike">
                <a:solidFill>
                  <a:srgbClr val="DECC1E"/>
                </a:solidFill>
                <a:latin typeface="Calibri"/>
                <a:ea typeface="Calibri"/>
                <a:cs typeface="Calibri"/>
                <a:sym typeface="Calibri"/>
              </a:rPr>
              <a:t>Where to use multimedia ?</a:t>
            </a:r>
            <a:endParaRPr/>
          </a:p>
        </p:txBody>
      </p:sp>
      <p:sp>
        <p:nvSpPr>
          <p:cNvPr id="328" name="Google Shape;328;p43"/>
          <p:cNvSpPr txBox="1"/>
          <p:nvPr>
            <p:ph idx="1" type="body"/>
          </p:nvPr>
        </p:nvSpPr>
        <p:spPr>
          <a:xfrm>
            <a:off x="533400" y="1066800"/>
            <a:ext cx="8024812" cy="49530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chemeClr val="dk1"/>
              </a:buClr>
              <a:buSzPts val="2400"/>
              <a:buFont typeface="Century Gothic"/>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500"/>
              </a:spcBef>
              <a:spcAft>
                <a:spcPts val="0"/>
              </a:spcAft>
              <a:buClr>
                <a:schemeClr val="dk1"/>
              </a:buClr>
              <a:buSzPts val="2500"/>
              <a:buFont typeface="Calibri"/>
              <a:buChar char="•"/>
            </a:pPr>
            <a:r>
              <a:rPr b="0" i="0" lang="en-US" sz="2500" u="none">
                <a:solidFill>
                  <a:schemeClr val="dk1"/>
                </a:solidFill>
                <a:latin typeface="Calibri"/>
                <a:ea typeface="Calibri"/>
                <a:cs typeface="Calibri"/>
                <a:sym typeface="Calibri"/>
              </a:rPr>
              <a:t>Business</a:t>
            </a:r>
            <a:endParaRPr/>
          </a:p>
          <a:p>
            <a:pPr indent="-342900" lvl="0" marL="342900" marR="0" rtl="0" algn="l">
              <a:lnSpc>
                <a:spcPct val="100000"/>
              </a:lnSpc>
              <a:spcBef>
                <a:spcPts val="500"/>
              </a:spcBef>
              <a:spcAft>
                <a:spcPts val="0"/>
              </a:spcAft>
              <a:buClr>
                <a:schemeClr val="dk1"/>
              </a:buClr>
              <a:buSzPts val="2500"/>
              <a:buFont typeface="Calibri"/>
              <a:buChar char="•"/>
            </a:pPr>
            <a:r>
              <a:rPr b="0" i="0" lang="en-US" sz="2500" u="none">
                <a:solidFill>
                  <a:schemeClr val="dk1"/>
                </a:solidFill>
                <a:latin typeface="Calibri"/>
                <a:ea typeface="Calibri"/>
                <a:cs typeface="Calibri"/>
                <a:sym typeface="Calibri"/>
              </a:rPr>
              <a:t>Government</a:t>
            </a:r>
            <a:endParaRPr/>
          </a:p>
          <a:p>
            <a:pPr indent="-342900" lvl="0" marL="342900" marR="0" rtl="0" algn="l">
              <a:lnSpc>
                <a:spcPct val="100000"/>
              </a:lnSpc>
              <a:spcBef>
                <a:spcPts val="500"/>
              </a:spcBef>
              <a:spcAft>
                <a:spcPts val="0"/>
              </a:spcAft>
              <a:buClr>
                <a:schemeClr val="dk1"/>
              </a:buClr>
              <a:buSzPts val="2500"/>
              <a:buFont typeface="Calibri"/>
              <a:buChar char="•"/>
            </a:pPr>
            <a:r>
              <a:rPr b="0" i="0" lang="en-US" sz="2500" u="none">
                <a:solidFill>
                  <a:schemeClr val="dk1"/>
                </a:solidFill>
                <a:latin typeface="Calibri"/>
                <a:ea typeface="Calibri"/>
                <a:cs typeface="Calibri"/>
                <a:sym typeface="Calibri"/>
              </a:rPr>
              <a:t>Education</a:t>
            </a:r>
            <a:endParaRPr/>
          </a:p>
          <a:p>
            <a:pPr indent="-342900" lvl="0" marL="342900" marR="0" rtl="0" algn="l">
              <a:lnSpc>
                <a:spcPct val="100000"/>
              </a:lnSpc>
              <a:spcBef>
                <a:spcPts val="500"/>
              </a:spcBef>
              <a:spcAft>
                <a:spcPts val="0"/>
              </a:spcAft>
              <a:buClr>
                <a:schemeClr val="dk1"/>
              </a:buClr>
              <a:buSzPts val="2500"/>
              <a:buFont typeface="Calibri"/>
              <a:buChar char="•"/>
            </a:pPr>
            <a:r>
              <a:rPr b="0" i="0" lang="en-US" sz="2500" u="none">
                <a:solidFill>
                  <a:schemeClr val="dk1"/>
                </a:solidFill>
                <a:latin typeface="Calibri"/>
                <a:ea typeface="Calibri"/>
                <a:cs typeface="Calibri"/>
                <a:sym typeface="Calibri"/>
              </a:rPr>
              <a:t>Broadcasting &amp; Entertainment</a:t>
            </a:r>
            <a:endParaRPr/>
          </a:p>
          <a:p>
            <a:pPr indent="-342900" lvl="0" marL="342900" marR="0" rtl="0" algn="l">
              <a:lnSpc>
                <a:spcPct val="100000"/>
              </a:lnSpc>
              <a:spcBef>
                <a:spcPts val="500"/>
              </a:spcBef>
              <a:spcAft>
                <a:spcPts val="0"/>
              </a:spcAft>
              <a:buClr>
                <a:schemeClr val="dk1"/>
              </a:buClr>
              <a:buSzPts val="2500"/>
              <a:buFont typeface="Calibri"/>
              <a:buChar char="•"/>
            </a:pPr>
            <a:r>
              <a:rPr b="0" i="0" lang="en-US" sz="2500" u="none">
                <a:solidFill>
                  <a:schemeClr val="dk1"/>
                </a:solidFill>
                <a:latin typeface="Calibri"/>
                <a:ea typeface="Calibri"/>
                <a:cs typeface="Calibri"/>
                <a:sym typeface="Calibri"/>
              </a:rPr>
              <a:t>Research &amp; Development</a:t>
            </a:r>
            <a:endParaRPr/>
          </a:p>
          <a:p>
            <a:pPr indent="-342900" lvl="0" marL="342900" marR="0" rtl="0" algn="l">
              <a:lnSpc>
                <a:spcPct val="100000"/>
              </a:lnSpc>
              <a:spcBef>
                <a:spcPts val="500"/>
              </a:spcBef>
              <a:spcAft>
                <a:spcPts val="0"/>
              </a:spcAft>
              <a:buClr>
                <a:schemeClr val="dk1"/>
              </a:buClr>
              <a:buSzPts val="2500"/>
              <a:buFont typeface="Calibri"/>
              <a:buChar char="•"/>
            </a:pPr>
            <a:r>
              <a:rPr b="0" i="0" lang="en-US" sz="2500" u="none">
                <a:solidFill>
                  <a:schemeClr val="dk1"/>
                </a:solidFill>
                <a:latin typeface="Calibri"/>
                <a:ea typeface="Calibri"/>
                <a:cs typeface="Calibri"/>
                <a:sym typeface="Calibri"/>
              </a:rPr>
              <a:t>Health</a:t>
            </a:r>
            <a:endParaRPr/>
          </a:p>
        </p:txBody>
      </p:sp>
      <p:pic>
        <p:nvPicPr>
          <p:cNvPr id="329" name="Google Shape;329;p43"/>
          <p:cNvPicPr preferRelativeResize="0"/>
          <p:nvPr/>
        </p:nvPicPr>
        <p:blipFill rotWithShape="1">
          <a:blip r:embed="rId3">
            <a:alphaModFix/>
          </a:blip>
          <a:srcRect b="70" l="0" r="0" t="0"/>
          <a:stretch/>
        </p:blipFill>
        <p:spPr>
          <a:xfrm>
            <a:off x="6324600" y="1143000"/>
            <a:ext cx="2590800" cy="1814512"/>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4"/>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0" i="0" lang="en-US" sz="3600" u="none" cap="none" strike="noStrike">
                <a:solidFill>
                  <a:srgbClr val="DECC1E"/>
                </a:solidFill>
                <a:latin typeface="Calibri"/>
                <a:ea typeface="Calibri"/>
                <a:cs typeface="Calibri"/>
                <a:sym typeface="Calibri"/>
              </a:rPr>
              <a:t>Business</a:t>
            </a:r>
            <a:endParaRPr/>
          </a:p>
        </p:txBody>
      </p:sp>
      <p:sp>
        <p:nvSpPr>
          <p:cNvPr id="335" name="Google Shape;335;p44"/>
          <p:cNvSpPr txBox="1"/>
          <p:nvPr>
            <p:ph idx="1" type="body"/>
          </p:nvPr>
        </p:nvSpPr>
        <p:spPr>
          <a:xfrm>
            <a:off x="533400" y="1066800"/>
            <a:ext cx="8024812"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99"/>
              </a:buClr>
              <a:buSzPts val="2600"/>
              <a:buFont typeface="Calibri"/>
              <a:buNone/>
            </a:pPr>
            <a:r>
              <a:rPr b="1" i="0" lang="en-US" sz="2600" u="none">
                <a:solidFill>
                  <a:srgbClr val="000099"/>
                </a:solidFill>
                <a:latin typeface="Calibri"/>
                <a:ea typeface="Calibri"/>
                <a:cs typeface="Calibri"/>
                <a:sym typeface="Calibri"/>
              </a:rPr>
              <a:t>Interactive Multimedia Merchandising</a:t>
            </a:r>
            <a:endParaRPr/>
          </a:p>
          <a:p>
            <a:pPr indent="-285750" lvl="1" marL="742950" marR="0" rtl="0" algn="l">
              <a:lnSpc>
                <a:spcPct val="10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Online-shopping </a:t>
            </a:r>
            <a:endParaRPr/>
          </a:p>
          <a:p>
            <a:pPr indent="-285750" lvl="1" marL="742950" marR="0" rtl="0" algn="l">
              <a:lnSpc>
                <a:spcPct val="10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Virtual shopping / home shopping</a:t>
            </a:r>
            <a:endParaRPr/>
          </a:p>
          <a:p>
            <a:pPr indent="-285750" lvl="1" marL="742950" marR="0" rtl="0" algn="l">
              <a:lnSpc>
                <a:spcPct val="100000"/>
              </a:lnSpc>
              <a:spcBef>
                <a:spcPts val="48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	</a:t>
            </a:r>
            <a:endParaRPr/>
          </a:p>
          <a:p>
            <a:pPr indent="-342900" lvl="0" marL="342900" marR="0" rtl="0" algn="l">
              <a:lnSpc>
                <a:spcPct val="100000"/>
              </a:lnSpc>
              <a:spcBef>
                <a:spcPts val="520"/>
              </a:spcBef>
              <a:spcAft>
                <a:spcPts val="0"/>
              </a:spcAft>
              <a:buClr>
                <a:srgbClr val="000099"/>
              </a:buClr>
              <a:buSzPts val="2600"/>
              <a:buFont typeface="Calibri"/>
              <a:buNone/>
            </a:pPr>
            <a:r>
              <a:rPr b="1" i="0" lang="en-US" sz="2600" u="none">
                <a:solidFill>
                  <a:srgbClr val="000099"/>
                </a:solidFill>
                <a:latin typeface="Calibri"/>
                <a:ea typeface="Calibri"/>
                <a:cs typeface="Calibri"/>
                <a:sym typeface="Calibri"/>
              </a:rPr>
              <a:t>Desktop Videoconferencing</a:t>
            </a:r>
            <a:endParaRPr/>
          </a:p>
          <a:p>
            <a:pPr indent="-285750" lvl="1" marL="742950" marR="0" rtl="0" algn="l">
              <a:lnSpc>
                <a:spcPct val="10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Due to the high cost of transportation and the large amount of employee time spent traveling to meetings, videoconferencing is on the rise.</a:t>
            </a:r>
            <a:endParaRPr/>
          </a:p>
          <a:p>
            <a:pPr indent="-133350" lvl="1" marL="742950" marR="0" rtl="0" algn="l">
              <a:lnSpc>
                <a:spcPct val="100000"/>
              </a:lnSpc>
              <a:spcBef>
                <a:spcPts val="480"/>
              </a:spcBef>
              <a:spcAft>
                <a:spcPts val="0"/>
              </a:spcAft>
              <a:buClr>
                <a:schemeClr val="dk1"/>
              </a:buClr>
              <a:buSzPts val="2400"/>
              <a:buFont typeface="Century Gothic"/>
              <a:buNone/>
            </a:pPr>
            <a:r>
              <a:t/>
            </a:r>
            <a:endParaRPr b="0" i="0" sz="24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Century Gothic"/>
              <a:buNone/>
            </a:pPr>
            <a:r>
              <a:t/>
            </a:r>
            <a:endParaRPr b="0" i="0" sz="2400" u="none" cap="none" strike="noStrik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Century Gothic"/>
              <a:buNone/>
            </a:pPr>
            <a:r>
              <a:t/>
            </a:r>
            <a:endParaRPr b="0" i="0" sz="2400" u="none" cap="none" strike="noStrike">
              <a:solidFill>
                <a:schemeClr val="dk1"/>
              </a:solidFill>
              <a:latin typeface="Calibri"/>
              <a:ea typeface="Calibri"/>
              <a:cs typeface="Calibri"/>
              <a:sym typeface="Calibri"/>
            </a:endParaRPr>
          </a:p>
        </p:txBody>
      </p:sp>
      <p:pic>
        <p:nvPicPr>
          <p:cNvPr descr="f01-06" id="336" name="Google Shape;336;p44"/>
          <p:cNvPicPr preferRelativeResize="0"/>
          <p:nvPr/>
        </p:nvPicPr>
        <p:blipFill rotWithShape="1">
          <a:blip r:embed="rId3">
            <a:alphaModFix/>
          </a:blip>
          <a:srcRect b="0" l="0" r="0" t="0"/>
          <a:stretch/>
        </p:blipFill>
        <p:spPr>
          <a:xfrm>
            <a:off x="6553200" y="1219200"/>
            <a:ext cx="2376487" cy="1784350"/>
          </a:xfrm>
          <a:prstGeom prst="rect">
            <a:avLst/>
          </a:prstGeom>
          <a:noFill/>
          <a:ln>
            <a:noFill/>
          </a:ln>
        </p:spPr>
      </p:pic>
      <p:pic>
        <p:nvPicPr>
          <p:cNvPr id="337" name="Google Shape;337;p44"/>
          <p:cNvPicPr preferRelativeResize="0"/>
          <p:nvPr/>
        </p:nvPicPr>
        <p:blipFill rotWithShape="1">
          <a:blip r:embed="rId4">
            <a:alphaModFix/>
          </a:blip>
          <a:srcRect b="0" l="0" r="0" t="0"/>
          <a:stretch/>
        </p:blipFill>
        <p:spPr>
          <a:xfrm>
            <a:off x="6172200" y="4572000"/>
            <a:ext cx="2362200" cy="1600200"/>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5"/>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0" i="0" lang="en-US" sz="3600" u="none" cap="none" strike="noStrike">
                <a:solidFill>
                  <a:srgbClr val="DECC1E"/>
                </a:solidFill>
                <a:latin typeface="Calibri"/>
                <a:ea typeface="Calibri"/>
                <a:cs typeface="Calibri"/>
                <a:sym typeface="Calibri"/>
              </a:rPr>
              <a:t>…continued</a:t>
            </a:r>
            <a:endParaRPr/>
          </a:p>
        </p:txBody>
      </p:sp>
      <p:sp>
        <p:nvSpPr>
          <p:cNvPr id="343" name="Google Shape;343;p45"/>
          <p:cNvSpPr txBox="1"/>
          <p:nvPr>
            <p:ph idx="1" type="body"/>
          </p:nvPr>
        </p:nvSpPr>
        <p:spPr>
          <a:xfrm>
            <a:off x="533400" y="1066800"/>
            <a:ext cx="8024812"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99"/>
              </a:buClr>
              <a:buSzPts val="2600"/>
              <a:buFont typeface="Calibri"/>
              <a:buNone/>
            </a:pPr>
            <a:r>
              <a:rPr b="1" i="0" lang="en-US" sz="2600" u="none">
                <a:solidFill>
                  <a:srgbClr val="000099"/>
                </a:solidFill>
                <a:latin typeface="Calibri"/>
                <a:ea typeface="Calibri"/>
                <a:cs typeface="Calibri"/>
                <a:sym typeface="Calibri"/>
              </a:rPr>
              <a:t>Multimedia Travel Systems</a:t>
            </a:r>
            <a:endParaRPr/>
          </a:p>
          <a:p>
            <a:pPr indent="-285750" lvl="1" marL="742950" marR="0" rtl="0" algn="l">
              <a:lnSpc>
                <a:spcPct val="10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These systems enable the travel agents to show their customers about where they will travel, what will be their accommodation like, and what they will be able to do at their destinations.</a:t>
            </a:r>
            <a:endParaRPr b="1"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520"/>
              </a:spcBef>
              <a:spcAft>
                <a:spcPts val="0"/>
              </a:spcAft>
              <a:buClr>
                <a:srgbClr val="000099"/>
              </a:buClr>
              <a:buSzPts val="2600"/>
              <a:buFont typeface="Calibri"/>
              <a:buNone/>
            </a:pPr>
            <a:r>
              <a:rPr b="1" i="0" lang="en-US" sz="2600" u="none">
                <a:solidFill>
                  <a:srgbClr val="000099"/>
                </a:solidFill>
                <a:latin typeface="Calibri"/>
                <a:ea typeface="Calibri"/>
                <a:cs typeface="Calibri"/>
                <a:sym typeface="Calibri"/>
              </a:rPr>
              <a:t>Real Estate</a:t>
            </a:r>
            <a:endParaRPr/>
          </a:p>
          <a:p>
            <a:pPr indent="-285750" lvl="1" marL="742950" marR="0" rtl="0" algn="l">
              <a:lnSpc>
                <a:spcPct val="10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Multimedia systems enable buyers to visit hundreds of properties virtually, view on screen photos of homes, inspect floor plans, see street maps, and study neighborhood demographics.</a:t>
            </a:r>
            <a:endParaRPr/>
          </a:p>
          <a:p>
            <a:pPr indent="-190500" lvl="0" marL="342900" marR="0" rtl="0" algn="l">
              <a:spcBef>
                <a:spcPts val="480"/>
              </a:spcBef>
              <a:spcAft>
                <a:spcPts val="0"/>
              </a:spcAft>
              <a:buClr>
                <a:schemeClr val="dk1"/>
              </a:buClr>
              <a:buSzPts val="2400"/>
              <a:buFont typeface="Century Gothic"/>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6"/>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0" i="0" lang="en-US" sz="3600" u="none" cap="none" strike="noStrike">
                <a:solidFill>
                  <a:srgbClr val="DECC1E"/>
                </a:solidFill>
                <a:latin typeface="Calibri"/>
                <a:ea typeface="Calibri"/>
                <a:cs typeface="Calibri"/>
                <a:sym typeface="Calibri"/>
              </a:rPr>
              <a:t>…continued</a:t>
            </a:r>
            <a:endParaRPr/>
          </a:p>
        </p:txBody>
      </p:sp>
      <p:sp>
        <p:nvSpPr>
          <p:cNvPr id="349" name="Google Shape;349;p46"/>
          <p:cNvSpPr txBox="1"/>
          <p:nvPr>
            <p:ph idx="1" type="body"/>
          </p:nvPr>
        </p:nvSpPr>
        <p:spPr>
          <a:xfrm>
            <a:off x="533400" y="1066800"/>
            <a:ext cx="8024812"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99"/>
              </a:buClr>
              <a:buSzPts val="2600"/>
              <a:buFont typeface="Calibri"/>
              <a:buNone/>
            </a:pPr>
            <a:r>
              <a:rPr b="1" i="0" lang="en-US" sz="2600" u="none">
                <a:solidFill>
                  <a:srgbClr val="000099"/>
                </a:solidFill>
                <a:latin typeface="Calibri"/>
                <a:ea typeface="Calibri"/>
                <a:cs typeface="Calibri"/>
                <a:sym typeface="Calibri"/>
              </a:rPr>
              <a:t>Corporate Training</a:t>
            </a:r>
            <a:endParaRPr/>
          </a:p>
          <a:p>
            <a:pPr indent="-285750" lvl="1" marL="742950" marR="0" rtl="0" algn="l">
              <a:lnSpc>
                <a:spcPct val="10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Many corporations have used multimedia to reduce training cost and improve employee productivity.</a:t>
            </a:r>
            <a:endParaRPr/>
          </a:p>
          <a:p>
            <a:pPr indent="-342900" lvl="0" marL="342900" marR="0" rtl="0" algn="l">
              <a:lnSpc>
                <a:spcPct val="90000"/>
              </a:lnSpc>
              <a:spcBef>
                <a:spcPts val="520"/>
              </a:spcBef>
              <a:spcAft>
                <a:spcPts val="0"/>
              </a:spcAft>
              <a:buClr>
                <a:schemeClr val="dk1"/>
              </a:buClr>
              <a:buSzPts val="2600"/>
              <a:buFont typeface="Century Gothic"/>
              <a:buNone/>
            </a:pPr>
            <a:r>
              <a:t/>
            </a:r>
            <a:endParaRPr b="1" i="0" sz="2600" u="none">
              <a:solidFill>
                <a:srgbClr val="000099"/>
              </a:solidFill>
              <a:latin typeface="Calibri"/>
              <a:ea typeface="Calibri"/>
              <a:cs typeface="Calibri"/>
              <a:sym typeface="Calibri"/>
            </a:endParaRPr>
          </a:p>
          <a:p>
            <a:pPr indent="-342900" lvl="0" marL="342900" marR="0" rtl="0" algn="l">
              <a:lnSpc>
                <a:spcPct val="90000"/>
              </a:lnSpc>
              <a:spcBef>
                <a:spcPts val="520"/>
              </a:spcBef>
              <a:spcAft>
                <a:spcPts val="0"/>
              </a:spcAft>
              <a:buClr>
                <a:srgbClr val="000099"/>
              </a:buClr>
              <a:buSzPts val="2600"/>
              <a:buFont typeface="Calibri"/>
              <a:buNone/>
            </a:pPr>
            <a:r>
              <a:rPr b="1" i="0" lang="en-US" sz="2600" u="none">
                <a:solidFill>
                  <a:srgbClr val="000099"/>
                </a:solidFill>
                <a:latin typeface="Calibri"/>
                <a:ea typeface="Calibri"/>
                <a:cs typeface="Calibri"/>
                <a:sym typeface="Calibri"/>
              </a:rPr>
              <a:t>Advertising and Electronics Brochures</a:t>
            </a:r>
            <a:endParaRPr/>
          </a:p>
          <a:p>
            <a:pPr indent="-285750" lvl="1" marL="742950" marR="0" rtl="0" algn="l">
              <a:lnSpc>
                <a:spcPct val="10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The electronic brochure is an advertising and marketing tool that usually consists of single diskette or CD-ROM sent to targeted audiences. Corporations are also beginning to offer shareholders annual reports on CD-ROM.</a:t>
            </a:r>
            <a:endParaRPr/>
          </a:p>
          <a:p>
            <a:pPr indent="-342900" lvl="0" marL="342900" marR="0" rtl="0" algn="l">
              <a:lnSpc>
                <a:spcPct val="100000"/>
              </a:lnSpc>
              <a:spcBef>
                <a:spcPts val="48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a:t>
            </a:r>
            <a:endParaRPr/>
          </a:p>
        </p:txBody>
      </p:sp>
    </p:spTree>
  </p:cSld>
  <p:clrMapOvr>
    <a:masterClrMapping/>
  </p:clrMapOvr>
  <p:transition spd="slow">
    <p:push/>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7"/>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0" i="0" lang="en-US" sz="3600" u="none" cap="none" strike="noStrike">
                <a:solidFill>
                  <a:srgbClr val="DECC1E"/>
                </a:solidFill>
                <a:latin typeface="Calibri"/>
                <a:ea typeface="Calibri"/>
                <a:cs typeface="Calibri"/>
                <a:sym typeface="Calibri"/>
              </a:rPr>
              <a:t>…continued</a:t>
            </a:r>
            <a:endParaRPr/>
          </a:p>
        </p:txBody>
      </p:sp>
      <p:sp>
        <p:nvSpPr>
          <p:cNvPr id="355" name="Google Shape;355;p47"/>
          <p:cNvSpPr txBox="1"/>
          <p:nvPr>
            <p:ph idx="1" type="body"/>
          </p:nvPr>
        </p:nvSpPr>
        <p:spPr>
          <a:xfrm>
            <a:off x="0" y="1066800"/>
            <a:ext cx="91440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99"/>
              </a:buClr>
              <a:buSzPts val="2600"/>
              <a:buFont typeface="Calibri"/>
              <a:buNone/>
            </a:pPr>
            <a:r>
              <a:rPr b="1" i="0" lang="en-US" sz="2600" u="none">
                <a:solidFill>
                  <a:srgbClr val="000099"/>
                </a:solidFill>
                <a:latin typeface="Calibri"/>
                <a:ea typeface="Calibri"/>
                <a:cs typeface="Calibri"/>
                <a:sym typeface="Calibri"/>
              </a:rPr>
              <a:t>Politics</a:t>
            </a:r>
            <a:endParaRPr/>
          </a:p>
          <a:p>
            <a:pPr indent="-285750" lvl="1" marL="742950" marR="0" rtl="0" algn="l">
              <a:lnSpc>
                <a:spcPct val="10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Multimedia in general and internet in particular are playing a big role in politics and virtual campaigning where every political candidate contesting in an election has a web site.</a:t>
            </a:r>
            <a:endParaRPr/>
          </a:p>
          <a:p>
            <a:pPr indent="-190500" lvl="0" marL="342900" marR="0" rtl="0" algn="l">
              <a:lnSpc>
                <a:spcPct val="100000"/>
              </a:lnSpc>
              <a:spcBef>
                <a:spcPts val="480"/>
              </a:spcBef>
              <a:spcAft>
                <a:spcPts val="0"/>
              </a:spcAft>
              <a:buClr>
                <a:schemeClr val="dk1"/>
              </a:buClr>
              <a:buSzPts val="2400"/>
              <a:buFont typeface="Century Gothic"/>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520"/>
              </a:spcBef>
              <a:spcAft>
                <a:spcPts val="0"/>
              </a:spcAft>
              <a:buClr>
                <a:srgbClr val="000099"/>
              </a:buClr>
              <a:buSzPts val="2600"/>
              <a:buFont typeface="Calibri"/>
              <a:buNone/>
            </a:pPr>
            <a:r>
              <a:rPr b="1" i="0" lang="en-US" sz="2600" u="none">
                <a:solidFill>
                  <a:srgbClr val="000099"/>
                </a:solidFill>
                <a:latin typeface="Calibri"/>
                <a:ea typeface="Calibri"/>
                <a:cs typeface="Calibri"/>
                <a:sym typeface="Calibri"/>
              </a:rPr>
              <a:t>Consumer Information</a:t>
            </a:r>
            <a:endParaRPr/>
          </a:p>
          <a:p>
            <a:pPr indent="-285750" lvl="1" marL="742950" marR="0" rtl="0" algn="l">
              <a:lnSpc>
                <a:spcPct val="10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Multimedia based CD-ROMs are available which </a:t>
            </a:r>
            <a:endParaRPr/>
          </a:p>
          <a:p>
            <a:pPr indent="-285750" lvl="1" marL="742950" marR="0" rtl="0" algn="l">
              <a:lnSpc>
                <a:spcPct val="100000"/>
              </a:lnSpc>
              <a:spcBef>
                <a:spcPts val="48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contains government information on a wide variety of </a:t>
            </a:r>
            <a:endParaRPr/>
          </a:p>
          <a:p>
            <a:pPr indent="-285750" lvl="1" marL="742950" marR="0" rtl="0" algn="l">
              <a:lnSpc>
                <a:spcPct val="100000"/>
              </a:lnSpc>
              <a:spcBef>
                <a:spcPts val="48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topics: government forms, list of government offices in </a:t>
            </a:r>
            <a:endParaRPr/>
          </a:p>
          <a:p>
            <a:pPr indent="-285750" lvl="1" marL="742950" marR="0" rtl="0" algn="l">
              <a:lnSpc>
                <a:spcPct val="100000"/>
              </a:lnSpc>
              <a:spcBef>
                <a:spcPts val="48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each state, tax preparation etc.</a:t>
            </a:r>
            <a:endParaRPr/>
          </a:p>
          <a:p>
            <a:pPr indent="-190500" lvl="0" marL="342900" marR="0" rtl="0" algn="l">
              <a:spcBef>
                <a:spcPts val="480"/>
              </a:spcBef>
              <a:spcAft>
                <a:spcPts val="0"/>
              </a:spcAft>
              <a:buClr>
                <a:schemeClr val="dk1"/>
              </a:buClr>
              <a:buSzPts val="2400"/>
              <a:buFont typeface="Century Gothic"/>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8"/>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0" i="0" lang="en-US" sz="3600" u="none" cap="none" strike="noStrike">
                <a:solidFill>
                  <a:srgbClr val="DECC1E"/>
                </a:solidFill>
                <a:latin typeface="Calibri"/>
                <a:ea typeface="Calibri"/>
                <a:cs typeface="Calibri"/>
                <a:sym typeface="Calibri"/>
              </a:rPr>
              <a:t>Education</a:t>
            </a:r>
            <a:endParaRPr/>
          </a:p>
        </p:txBody>
      </p:sp>
      <p:sp>
        <p:nvSpPr>
          <p:cNvPr id="361" name="Google Shape;361;p48"/>
          <p:cNvSpPr txBox="1"/>
          <p:nvPr>
            <p:ph idx="1" type="body"/>
          </p:nvPr>
        </p:nvSpPr>
        <p:spPr>
          <a:xfrm>
            <a:off x="533400" y="1066800"/>
            <a:ext cx="5943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99"/>
              </a:buClr>
              <a:buSzPts val="2600"/>
              <a:buFont typeface="Calibri"/>
              <a:buNone/>
            </a:pPr>
            <a:r>
              <a:rPr b="1" i="0" lang="en-US" sz="2600" u="none">
                <a:solidFill>
                  <a:srgbClr val="000099"/>
                </a:solidFill>
                <a:latin typeface="Calibri"/>
                <a:ea typeface="Calibri"/>
                <a:cs typeface="Calibri"/>
                <a:sym typeface="Calibri"/>
              </a:rPr>
              <a:t>Computer Aided Learning</a:t>
            </a:r>
            <a:endParaRPr/>
          </a:p>
          <a:p>
            <a:pPr indent="-342900" lvl="0" marL="342900" marR="0" rtl="0" algn="l">
              <a:lnSpc>
                <a:spcPct val="10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To assist student through simulation for better understanding such as volcano eruption, corrosion, language pronunciation, etc.</a:t>
            </a:r>
            <a:endParaRPr/>
          </a:p>
          <a:p>
            <a:pPr indent="-342900" lvl="0" marL="342900" marR="0" rtl="0" algn="l">
              <a:lnSpc>
                <a:spcPct val="100000"/>
              </a:lnSpc>
              <a:spcBef>
                <a:spcPts val="480"/>
              </a:spcBef>
              <a:spcAft>
                <a:spcPts val="0"/>
              </a:spcAft>
              <a:buClr>
                <a:schemeClr val="dk1"/>
              </a:buClr>
              <a:buSzPts val="2400"/>
              <a:buFont typeface="Century Gothic"/>
              <a:buNone/>
            </a:pPr>
            <a:r>
              <a:t/>
            </a:r>
            <a:endParaRPr b="1"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Century Gothic"/>
              <a:buNone/>
            </a:pPr>
            <a:r>
              <a:t/>
            </a:r>
            <a:endParaRPr b="1" i="0" sz="2400" u="none">
              <a:solidFill>
                <a:schemeClr val="dk1"/>
              </a:solidFill>
              <a:latin typeface="Calibri"/>
              <a:ea typeface="Calibri"/>
              <a:cs typeface="Calibri"/>
              <a:sym typeface="Calibri"/>
            </a:endParaRPr>
          </a:p>
          <a:p>
            <a:pPr indent="-342900" lvl="0" marL="342900" marR="0" rtl="0" algn="l">
              <a:lnSpc>
                <a:spcPct val="100000"/>
              </a:lnSpc>
              <a:spcBef>
                <a:spcPts val="520"/>
              </a:spcBef>
              <a:spcAft>
                <a:spcPts val="0"/>
              </a:spcAft>
              <a:buClr>
                <a:srgbClr val="000099"/>
              </a:buClr>
              <a:buSzPts val="2600"/>
              <a:buFont typeface="Calibri"/>
              <a:buNone/>
            </a:pPr>
            <a:r>
              <a:rPr b="1" i="0" lang="en-US" sz="2600" u="none">
                <a:solidFill>
                  <a:srgbClr val="000099"/>
                </a:solidFill>
                <a:latin typeface="Calibri"/>
                <a:ea typeface="Calibri"/>
                <a:cs typeface="Calibri"/>
                <a:sym typeface="Calibri"/>
              </a:rPr>
              <a:t>Virtual Campus</a:t>
            </a:r>
            <a:endParaRPr/>
          </a:p>
          <a:p>
            <a:pPr indent="-342900" lvl="0" marL="342900" marR="0" rtl="0" algn="l">
              <a:lnSpc>
                <a:spcPct val="10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Learning takes place in a virtual classroom using video conferencing and online lecture so that students all around the world can attend.</a:t>
            </a:r>
            <a:endParaRPr/>
          </a:p>
          <a:p>
            <a:pPr indent="-190500" lvl="0" marL="342900" marR="0" rtl="0" algn="l">
              <a:spcBef>
                <a:spcPts val="480"/>
              </a:spcBef>
              <a:spcAft>
                <a:spcPts val="0"/>
              </a:spcAft>
              <a:buClr>
                <a:schemeClr val="dk1"/>
              </a:buClr>
              <a:buSzPts val="2400"/>
              <a:buFont typeface="Century Gothic"/>
              <a:buNone/>
            </a:pPr>
            <a:r>
              <a:t/>
            </a:r>
            <a:endParaRPr b="0" i="0" sz="2400" u="none">
              <a:solidFill>
                <a:schemeClr val="dk1"/>
              </a:solidFill>
              <a:latin typeface="Calibri"/>
              <a:ea typeface="Calibri"/>
              <a:cs typeface="Calibri"/>
              <a:sym typeface="Calibri"/>
            </a:endParaRPr>
          </a:p>
        </p:txBody>
      </p:sp>
      <p:pic>
        <p:nvPicPr>
          <p:cNvPr descr="f01-03" id="362" name="Google Shape;362;p48"/>
          <p:cNvPicPr preferRelativeResize="0"/>
          <p:nvPr/>
        </p:nvPicPr>
        <p:blipFill rotWithShape="1">
          <a:blip r:embed="rId3">
            <a:alphaModFix/>
          </a:blip>
          <a:srcRect b="0" l="0" r="0" t="0"/>
          <a:stretch/>
        </p:blipFill>
        <p:spPr>
          <a:xfrm>
            <a:off x="6553200" y="2743200"/>
            <a:ext cx="2438400" cy="1830387"/>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500"/>
                                        <p:tgtEl>
                                          <p:spTgt spid="3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9"/>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0" i="0" lang="en-US" sz="3600" u="none" cap="none" strike="noStrike">
                <a:solidFill>
                  <a:srgbClr val="DECC1E"/>
                </a:solidFill>
                <a:latin typeface="Calibri"/>
                <a:ea typeface="Calibri"/>
                <a:cs typeface="Calibri"/>
                <a:sym typeface="Calibri"/>
              </a:rPr>
              <a:t>Broadcasting and Entertainment</a:t>
            </a:r>
            <a:endParaRPr/>
          </a:p>
        </p:txBody>
      </p:sp>
      <p:sp>
        <p:nvSpPr>
          <p:cNvPr id="368" name="Google Shape;368;p49"/>
          <p:cNvSpPr txBox="1"/>
          <p:nvPr>
            <p:ph idx="1" type="body"/>
          </p:nvPr>
        </p:nvSpPr>
        <p:spPr>
          <a:xfrm>
            <a:off x="533400" y="1066800"/>
            <a:ext cx="8024812"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99"/>
              </a:buClr>
              <a:buSzPts val="2600"/>
              <a:buFont typeface="Calibri"/>
              <a:buNone/>
            </a:pPr>
            <a:r>
              <a:rPr b="1" i="0" lang="en-US" sz="2600" u="none">
                <a:solidFill>
                  <a:srgbClr val="000099"/>
                </a:solidFill>
                <a:latin typeface="Calibri"/>
                <a:ea typeface="Calibri"/>
                <a:cs typeface="Calibri"/>
                <a:sym typeface="Calibri"/>
              </a:rPr>
              <a:t>Electronic catalogue</a:t>
            </a:r>
            <a:endParaRPr/>
          </a:p>
          <a:p>
            <a:pPr indent="-342900" lvl="0" marL="342900" marR="0" rtl="0" algn="l">
              <a:lnSpc>
                <a:spcPct val="10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Product features and descriptions are advertised through web, CD and mobile devices.</a:t>
            </a:r>
            <a:endParaRPr/>
          </a:p>
          <a:p>
            <a:pPr indent="-342900" lvl="0" marL="342900" marR="0" rtl="0" algn="l">
              <a:lnSpc>
                <a:spcPct val="100000"/>
              </a:lnSpc>
              <a:spcBef>
                <a:spcPts val="520"/>
              </a:spcBef>
              <a:spcAft>
                <a:spcPts val="0"/>
              </a:spcAft>
              <a:buClr>
                <a:srgbClr val="000099"/>
              </a:buClr>
              <a:buSzPts val="2600"/>
              <a:buFont typeface="Calibri"/>
              <a:buChar char="•"/>
            </a:pPr>
            <a:r>
              <a:rPr b="1" i="0" lang="en-US" sz="2600" u="none">
                <a:solidFill>
                  <a:srgbClr val="000099"/>
                </a:solidFill>
                <a:latin typeface="Calibri"/>
                <a:ea typeface="Calibri"/>
                <a:cs typeface="Calibri"/>
                <a:sym typeface="Calibri"/>
              </a:rPr>
              <a:t>Interactive Movie</a:t>
            </a:r>
            <a:endParaRPr/>
          </a:p>
          <a:p>
            <a:pPr indent="-342900" lvl="0" marL="342900" marR="0" rtl="0" algn="l">
              <a:lnSpc>
                <a:spcPct val="10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Viewers can decide the direction of the plot of the movie and camera angle.</a:t>
            </a:r>
            <a:endParaRPr/>
          </a:p>
          <a:p>
            <a:pPr indent="-342900" lvl="0" marL="342900" marR="0" rtl="0" algn="l">
              <a:lnSpc>
                <a:spcPct val="100000"/>
              </a:lnSpc>
              <a:spcBef>
                <a:spcPts val="520"/>
              </a:spcBef>
              <a:spcAft>
                <a:spcPts val="0"/>
              </a:spcAft>
              <a:buClr>
                <a:srgbClr val="000099"/>
              </a:buClr>
              <a:buSzPts val="2600"/>
              <a:buFont typeface="Calibri"/>
              <a:buNone/>
            </a:pPr>
            <a:r>
              <a:rPr b="1" i="0" lang="en-US" sz="2600" u="none">
                <a:solidFill>
                  <a:srgbClr val="000099"/>
                </a:solidFill>
                <a:latin typeface="Calibri"/>
                <a:ea typeface="Calibri"/>
                <a:cs typeface="Calibri"/>
                <a:sym typeface="Calibri"/>
              </a:rPr>
              <a:t>On-demand News or movies</a:t>
            </a:r>
            <a:endParaRPr/>
          </a:p>
          <a:p>
            <a:pPr indent="-342900" lvl="0" marL="342900" marR="0" rtl="0" algn="l">
              <a:lnSpc>
                <a:spcPct val="10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News, movies and TV series can be watched on demand through web and mobile devices.</a:t>
            </a:r>
            <a:endParaRPr/>
          </a:p>
          <a:p>
            <a:pPr indent="-342900" lvl="0" marL="342900" marR="0" rtl="0" algn="l">
              <a:lnSpc>
                <a:spcPct val="100000"/>
              </a:lnSpc>
              <a:spcBef>
                <a:spcPts val="48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a:t>
            </a:r>
            <a:endParaRPr b="1" i="0" sz="2400" u="non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Century Gothic"/>
              <a:buNone/>
            </a:pPr>
            <a:r>
              <a:t/>
            </a:r>
            <a:endParaRPr b="1" i="0" sz="2400" u="none">
              <a:solidFill>
                <a:schemeClr val="dk1"/>
              </a:solidFill>
              <a:latin typeface="Calibri"/>
              <a:ea typeface="Calibri"/>
              <a:cs typeface="Calibri"/>
              <a:sym typeface="Calibri"/>
            </a:endParaRPr>
          </a:p>
        </p:txBody>
      </p:sp>
    </p:spTree>
  </p:cSld>
  <p:clrMapOvr>
    <a:masterClrMapping/>
  </p:clrMapOvr>
  <p:transition spd="slow">
    <p:push/>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50"/>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0" i="0" lang="en-US" sz="3600" u="none" cap="none" strike="noStrike">
                <a:solidFill>
                  <a:srgbClr val="DECC1E"/>
                </a:solidFill>
                <a:latin typeface="Calibri"/>
                <a:ea typeface="Calibri"/>
                <a:cs typeface="Calibri"/>
                <a:sym typeface="Calibri"/>
              </a:rPr>
              <a:t>…continued</a:t>
            </a:r>
            <a:endParaRPr/>
          </a:p>
        </p:txBody>
      </p:sp>
      <p:sp>
        <p:nvSpPr>
          <p:cNvPr id="374" name="Google Shape;374;p50"/>
          <p:cNvSpPr txBox="1"/>
          <p:nvPr>
            <p:ph idx="1" type="body"/>
          </p:nvPr>
        </p:nvSpPr>
        <p:spPr>
          <a:xfrm>
            <a:off x="533400" y="1066800"/>
            <a:ext cx="52578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99"/>
              </a:buClr>
              <a:buSzPts val="2600"/>
              <a:buFont typeface="Calibri"/>
              <a:buNone/>
            </a:pPr>
            <a:r>
              <a:rPr b="1" i="0" lang="en-US" sz="2600" u="none">
                <a:solidFill>
                  <a:srgbClr val="000099"/>
                </a:solidFill>
                <a:latin typeface="Calibri"/>
                <a:ea typeface="Calibri"/>
                <a:cs typeface="Calibri"/>
                <a:sym typeface="Calibri"/>
              </a:rPr>
              <a:t>3D or animated movies</a:t>
            </a:r>
            <a:endParaRPr/>
          </a:p>
          <a:p>
            <a:pPr indent="-342900" lvl="0" marL="342900" marR="0" rtl="0" algn="l">
              <a:lnSpc>
                <a:spcPct val="10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Movies created through advance 3D technology and animation techniques.</a:t>
            </a:r>
            <a:endParaRPr/>
          </a:p>
          <a:p>
            <a:pPr indent="-342900" lvl="0" marL="342900" marR="0" rtl="0" algn="l">
              <a:lnSpc>
                <a:spcPct val="100000"/>
              </a:lnSpc>
              <a:spcBef>
                <a:spcPts val="520"/>
              </a:spcBef>
              <a:spcAft>
                <a:spcPts val="0"/>
              </a:spcAft>
              <a:buClr>
                <a:schemeClr val="dk1"/>
              </a:buClr>
              <a:buSzPts val="2600"/>
              <a:buFont typeface="Century Gothic"/>
              <a:buNone/>
            </a:pPr>
            <a:r>
              <a:t/>
            </a:r>
            <a:endParaRPr b="1" i="0" sz="2600" u="none">
              <a:solidFill>
                <a:srgbClr val="000099"/>
              </a:solidFill>
              <a:latin typeface="Calibri"/>
              <a:ea typeface="Calibri"/>
              <a:cs typeface="Calibri"/>
              <a:sym typeface="Calibri"/>
            </a:endParaRPr>
          </a:p>
          <a:p>
            <a:pPr indent="-342900" lvl="0" marL="342900" marR="0" rtl="0" algn="l">
              <a:lnSpc>
                <a:spcPct val="100000"/>
              </a:lnSpc>
              <a:spcBef>
                <a:spcPts val="520"/>
              </a:spcBef>
              <a:spcAft>
                <a:spcPts val="0"/>
              </a:spcAft>
              <a:buClr>
                <a:srgbClr val="000099"/>
              </a:buClr>
              <a:buSzPts val="2600"/>
              <a:buFont typeface="Calibri"/>
              <a:buNone/>
            </a:pPr>
            <a:r>
              <a:rPr b="1" i="0" lang="en-US" sz="2600" u="none">
                <a:solidFill>
                  <a:srgbClr val="000099"/>
                </a:solidFill>
                <a:latin typeface="Calibri"/>
                <a:ea typeface="Calibri"/>
                <a:cs typeface="Calibri"/>
                <a:sym typeface="Calibri"/>
              </a:rPr>
              <a:t>Video Games</a:t>
            </a:r>
            <a:endParaRPr/>
          </a:p>
          <a:p>
            <a:pPr indent="-342900" lvl="0" marL="342900" marR="0" rtl="0" algn="l">
              <a:lnSpc>
                <a:spcPct val="10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Advances in the field of multimedia have led to more attractive video and computer games being available now in the consumer market.</a:t>
            </a:r>
            <a:endParaRPr/>
          </a:p>
          <a:p>
            <a:pPr indent="-190500" lvl="0" marL="342900" marR="0" rtl="0" algn="l">
              <a:spcBef>
                <a:spcPts val="480"/>
              </a:spcBef>
              <a:spcAft>
                <a:spcPts val="0"/>
              </a:spcAft>
              <a:buClr>
                <a:schemeClr val="dk1"/>
              </a:buClr>
              <a:buSzPts val="2400"/>
              <a:buFont typeface="Century Gothic"/>
              <a:buNone/>
            </a:pPr>
            <a:r>
              <a:t/>
            </a:r>
            <a:endParaRPr b="0" i="0" sz="2400" u="none">
              <a:solidFill>
                <a:schemeClr val="dk1"/>
              </a:solidFill>
              <a:latin typeface="Calibri"/>
              <a:ea typeface="Calibri"/>
              <a:cs typeface="Calibri"/>
              <a:sym typeface="Calibri"/>
            </a:endParaRPr>
          </a:p>
        </p:txBody>
      </p:sp>
      <p:pic>
        <p:nvPicPr>
          <p:cNvPr id="375" name="Google Shape;375;p50"/>
          <p:cNvPicPr preferRelativeResize="0"/>
          <p:nvPr/>
        </p:nvPicPr>
        <p:blipFill rotWithShape="1">
          <a:blip r:embed="rId3">
            <a:alphaModFix/>
          </a:blip>
          <a:srcRect b="0" l="0" r="0" t="0"/>
          <a:stretch/>
        </p:blipFill>
        <p:spPr>
          <a:xfrm>
            <a:off x="5867400" y="1371600"/>
            <a:ext cx="3086100" cy="4572000"/>
          </a:xfrm>
          <a:prstGeom prst="rect">
            <a:avLst/>
          </a:prstGeom>
          <a:noFill/>
          <a:ln>
            <a:noFill/>
          </a:ln>
        </p:spPr>
      </p:pic>
    </p:spTree>
  </p:cSld>
  <p:clrMapOvr>
    <a:masterClrMapping/>
  </p:clrMapOvr>
  <p:transition spd="slow">
    <p:push/>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51"/>
          <p:cNvSpPr txBox="1"/>
          <p:nvPr/>
        </p:nvSpPr>
        <p:spPr>
          <a:xfrm>
            <a:off x="609600" y="1143000"/>
            <a:ext cx="5486400" cy="34099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99"/>
              </a:buClr>
              <a:buSzPts val="2600"/>
              <a:buFont typeface="Arial"/>
              <a:buNone/>
            </a:pPr>
            <a:r>
              <a:rPr b="1" i="0" lang="en-US" sz="2600" u="none">
                <a:solidFill>
                  <a:srgbClr val="000099"/>
                </a:solidFill>
                <a:latin typeface="Arial"/>
                <a:ea typeface="Arial"/>
                <a:cs typeface="Arial"/>
                <a:sym typeface="Arial"/>
              </a:rPr>
              <a:t>Virtual Reality</a:t>
            </a:r>
            <a:endParaRPr/>
          </a:p>
          <a:p>
            <a:pPr indent="-342900" lvl="0" marL="342900" marR="0" rtl="0" algn="l">
              <a:lnSpc>
                <a:spcPct val="100000"/>
              </a:lnSpc>
              <a:spcBef>
                <a:spcPts val="0"/>
              </a:spcBef>
              <a:spcAft>
                <a:spcPts val="0"/>
              </a:spcAft>
              <a:buClr>
                <a:schemeClr val="dk1"/>
              </a:buClr>
              <a:buSzPts val="2400"/>
              <a:buFont typeface="Century Gothic"/>
              <a:buChar char="•"/>
            </a:pPr>
            <a:r>
              <a:rPr b="0" i="0" lang="en-US" sz="2400" u="none">
                <a:solidFill>
                  <a:schemeClr val="dk1"/>
                </a:solidFill>
                <a:latin typeface="Century Gothic"/>
                <a:ea typeface="Century Gothic"/>
                <a:cs typeface="Century Gothic"/>
                <a:sym typeface="Century Gothic"/>
              </a:rPr>
              <a:t>Virtual Reality refers to the use of a computer to immerse the user into a simulated experience that it seems real. Virtual reality systems often use special hardware to enhance the experience, including visual displays.</a:t>
            </a:r>
            <a:endParaRPr/>
          </a:p>
        </p:txBody>
      </p:sp>
      <p:sp>
        <p:nvSpPr>
          <p:cNvPr id="381" name="Google Shape;381;p51"/>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0" i="0" lang="en-US" sz="3600" u="none" cap="none" strike="noStrike">
                <a:solidFill>
                  <a:srgbClr val="DECC1E"/>
                </a:solidFill>
                <a:latin typeface="Calibri"/>
                <a:ea typeface="Calibri"/>
                <a:cs typeface="Calibri"/>
                <a:sym typeface="Calibri"/>
              </a:rPr>
              <a:t>…continued</a:t>
            </a:r>
            <a:endParaRPr/>
          </a:p>
        </p:txBody>
      </p:sp>
      <p:sp>
        <p:nvSpPr>
          <p:cNvPr id="382" name="Google Shape;382;p51"/>
          <p:cNvSpPr txBox="1"/>
          <p:nvPr>
            <p:ph idx="1" type="body"/>
          </p:nvPr>
        </p:nvSpPr>
        <p:spPr>
          <a:xfrm>
            <a:off x="533400" y="4495800"/>
            <a:ext cx="8024812" cy="190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99"/>
              </a:buClr>
              <a:buSzPts val="2600"/>
              <a:buFont typeface="Calibri"/>
              <a:buNone/>
            </a:pPr>
            <a:r>
              <a:rPr b="1" i="0" lang="en-US" sz="2600" u="none">
                <a:solidFill>
                  <a:srgbClr val="000099"/>
                </a:solidFill>
                <a:latin typeface="Calibri"/>
                <a:ea typeface="Calibri"/>
                <a:cs typeface="Calibri"/>
                <a:sym typeface="Calibri"/>
              </a:rPr>
              <a:t>Cyber Sports</a:t>
            </a:r>
            <a:endParaRPr/>
          </a:p>
          <a:p>
            <a:pPr indent="-342900" lvl="0" marL="342900" marR="0" rtl="0" algn="l">
              <a:lnSpc>
                <a:spcPct val="9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Cyber Sports is the use of virtual reality to provide computer users with a realistic sports experience. Two new interactive virtual reality devices let you “Swing” and “Hit” balls at your PC.</a:t>
            </a:r>
            <a:endParaRPr/>
          </a:p>
        </p:txBody>
      </p:sp>
      <p:pic>
        <p:nvPicPr>
          <p:cNvPr descr="ISS" id="383" name="Google Shape;383;p51"/>
          <p:cNvPicPr preferRelativeResize="0"/>
          <p:nvPr/>
        </p:nvPicPr>
        <p:blipFill rotWithShape="1">
          <a:blip r:embed="rId3">
            <a:alphaModFix/>
          </a:blip>
          <a:srcRect b="47" l="0" r="0" t="0"/>
          <a:stretch/>
        </p:blipFill>
        <p:spPr>
          <a:xfrm>
            <a:off x="6248400" y="1905000"/>
            <a:ext cx="2667000" cy="1852612"/>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80"/>
                                        </p:tgtEl>
                                        <p:attrNameLst>
                                          <p:attrName>style.visibility</p:attrName>
                                        </p:attrNameLst>
                                      </p:cBhvr>
                                      <p:to>
                                        <p:strVal val="visible"/>
                                      </p:to>
                                    </p:set>
                                    <p:anim calcmode="lin" valueType="num">
                                      <p:cBhvr additive="base">
                                        <p:cTn dur="300"/>
                                        <p:tgtEl>
                                          <p:spTgt spid="380"/>
                                        </p:tgtEl>
                                        <p:attrNameLst>
                                          <p:attrName>ppt_x</p:attrName>
                                        </p:attrNameLst>
                                      </p:cBhvr>
                                      <p:tavLst>
                                        <p:tav fmla="" tm="0">
                                          <p:val>
                                            <p:strVal val="#ppt_x-1"/>
                                          </p:val>
                                        </p:tav>
                                        <p:tav fmla="" tm="100000">
                                          <p:val>
                                            <p:strVal val="#ppt_x"/>
                                          </p:val>
                                        </p:tav>
                                      </p:tavLst>
                                    </p:anim>
                                  </p:childTnLst>
                                </p:cTn>
                              </p:par>
                            </p:childTnLst>
                          </p:cTn>
                        </p:par>
                        <p:par>
                          <p:cTn fill="hold">
                            <p:stCondLst>
                              <p:cond delay="300"/>
                            </p:stCondLst>
                            <p:childTnLst>
                              <p:par>
                                <p:cTn fill="hold" nodeType="after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52"/>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0" i="0" lang="en-US" sz="3600" u="none" cap="none" strike="noStrike">
                <a:solidFill>
                  <a:srgbClr val="DECC1E"/>
                </a:solidFill>
                <a:latin typeface="Calibri"/>
                <a:ea typeface="Calibri"/>
                <a:cs typeface="Calibri"/>
                <a:sym typeface="Calibri"/>
              </a:rPr>
              <a:t>Medicine</a:t>
            </a:r>
            <a:endParaRPr/>
          </a:p>
        </p:txBody>
      </p:sp>
      <p:sp>
        <p:nvSpPr>
          <p:cNvPr id="389" name="Google Shape;389;p52"/>
          <p:cNvSpPr txBox="1"/>
          <p:nvPr>
            <p:ph idx="1" type="body"/>
          </p:nvPr>
        </p:nvSpPr>
        <p:spPr>
          <a:xfrm>
            <a:off x="533400" y="1066800"/>
            <a:ext cx="8024812"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99"/>
              </a:buClr>
              <a:buSzPts val="2600"/>
              <a:buFont typeface="Calibri"/>
              <a:buNone/>
            </a:pPr>
            <a:r>
              <a:rPr b="1" i="0" lang="en-US" sz="2600" u="none">
                <a:solidFill>
                  <a:srgbClr val="000099"/>
                </a:solidFill>
                <a:latin typeface="Calibri"/>
                <a:ea typeface="Calibri"/>
                <a:cs typeface="Calibri"/>
                <a:sym typeface="Calibri"/>
              </a:rPr>
              <a:t>Virtual Surgery</a:t>
            </a:r>
            <a:endParaRPr/>
          </a:p>
          <a:p>
            <a:pPr indent="-342900" lvl="0" marL="342900" marR="0" rtl="0" algn="l">
              <a:lnSpc>
                <a:spcPct val="10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Virtual surgery authoring system has been created for producing surgical training simulation.</a:t>
            </a:r>
            <a:endParaRPr/>
          </a:p>
          <a:p>
            <a:pPr indent="-342900" lvl="0" marL="342900" marR="0" rtl="0" algn="l">
              <a:lnSpc>
                <a:spcPct val="10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Surgeons can use 3-D images created from magnetic resonance imaging (MRI) scans of the human body to practice complicated procedures such as brain tumor removal and reconstructive surgery. </a:t>
            </a:r>
            <a:endParaRPr/>
          </a:p>
        </p:txBody>
      </p:sp>
      <p:pic>
        <p:nvPicPr>
          <p:cNvPr descr="f01-04" id="390" name="Google Shape;390;p52"/>
          <p:cNvPicPr preferRelativeResize="0"/>
          <p:nvPr/>
        </p:nvPicPr>
        <p:blipFill rotWithShape="1">
          <a:blip r:embed="rId3">
            <a:alphaModFix/>
          </a:blip>
          <a:srcRect b="0" l="0" r="0" t="0"/>
          <a:stretch/>
        </p:blipFill>
        <p:spPr>
          <a:xfrm>
            <a:off x="5638800" y="4057650"/>
            <a:ext cx="3124200" cy="2343150"/>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500"/>
                                        <p:tgtEl>
                                          <p:spTgt spid="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DECC1E"/>
              </a:buClr>
              <a:buSzPts val="3600"/>
              <a:buFont typeface="Georgia"/>
              <a:buNone/>
            </a:pPr>
            <a:r>
              <a:rPr b="0" i="0" lang="en-US" sz="3600" u="none" cap="none" strike="noStrike">
                <a:solidFill>
                  <a:srgbClr val="DECC1E"/>
                </a:solidFill>
                <a:latin typeface="Georgia"/>
                <a:ea typeface="Georgia"/>
                <a:cs typeface="Georgia"/>
                <a:sym typeface="Georgia"/>
              </a:rPr>
              <a:t>History</a:t>
            </a:r>
            <a:endParaRPr/>
          </a:p>
        </p:txBody>
      </p:sp>
      <p:sp>
        <p:nvSpPr>
          <p:cNvPr id="117" name="Google Shape;117;p17"/>
          <p:cNvSpPr txBox="1"/>
          <p:nvPr>
            <p:ph idx="1" type="body"/>
          </p:nvPr>
        </p:nvSpPr>
        <p:spPr>
          <a:xfrm>
            <a:off x="381000" y="1295400"/>
            <a:ext cx="84582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The term “</a:t>
            </a:r>
            <a:r>
              <a:rPr b="1" i="0" lang="en-US" sz="2000" u="none">
                <a:solidFill>
                  <a:srgbClr val="C00000"/>
                </a:solidFill>
                <a:latin typeface="Calibri"/>
                <a:ea typeface="Calibri"/>
                <a:cs typeface="Calibri"/>
                <a:sym typeface="Calibri"/>
              </a:rPr>
              <a:t>MULTIMEDIA</a:t>
            </a:r>
            <a:r>
              <a:rPr b="0" i="0" lang="en-US" sz="2000" u="none">
                <a:solidFill>
                  <a:schemeClr val="dk1"/>
                </a:solidFill>
                <a:latin typeface="Calibri"/>
                <a:ea typeface="Calibri"/>
                <a:cs typeface="Calibri"/>
                <a:sym typeface="Calibri"/>
              </a:rPr>
              <a:t>” was first used by </a:t>
            </a:r>
            <a:r>
              <a:rPr b="1" i="0" lang="en-US" sz="2000" u="none">
                <a:solidFill>
                  <a:srgbClr val="C00000"/>
                </a:solidFill>
                <a:latin typeface="Calibri"/>
                <a:ea typeface="Calibri"/>
                <a:cs typeface="Calibri"/>
                <a:sym typeface="Calibri"/>
              </a:rPr>
              <a:t>BOB GOLDSTEIN </a:t>
            </a:r>
            <a:r>
              <a:rPr b="0" i="0" lang="en-US" sz="2000" u="none">
                <a:solidFill>
                  <a:schemeClr val="dk1"/>
                </a:solidFill>
                <a:latin typeface="Calibri"/>
                <a:ea typeface="Calibri"/>
                <a:cs typeface="Calibri"/>
                <a:sym typeface="Calibri"/>
              </a:rPr>
              <a:t>in July 1996 to</a:t>
            </a:r>
            <a:endParaRPr/>
          </a:p>
          <a:p>
            <a:pPr indent="-342900" lvl="0" marL="342900" marR="0" rtl="0" algn="l">
              <a:lnSpc>
                <a:spcPct val="100000"/>
              </a:lnSpc>
              <a:spcBef>
                <a:spcPts val="40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       promote opening of his light works.</a:t>
            </a:r>
            <a:endParaRPr/>
          </a:p>
          <a:p>
            <a:pPr indent="-215900" lvl="0" marL="342900" marR="0" rtl="0" algn="l">
              <a:lnSpc>
                <a:spcPct val="100000"/>
              </a:lnSpc>
              <a:spcBef>
                <a:spcPts val="400"/>
              </a:spcBef>
              <a:spcAft>
                <a:spcPts val="0"/>
              </a:spcAft>
              <a:buClr>
                <a:schemeClr val="dk1"/>
              </a:buClr>
              <a:buSzPts val="2000"/>
              <a:buFont typeface="Noto Sans Symbols"/>
              <a:buNone/>
            </a:pPr>
            <a:r>
              <a:t/>
            </a:r>
            <a:endParaRPr b="0" i="0" sz="2000" u="none">
              <a:solidFill>
                <a:schemeClr val="dk1"/>
              </a:solidFill>
              <a:latin typeface="Calibri"/>
              <a:ea typeface="Calibri"/>
              <a:cs typeface="Calibri"/>
              <a:sym typeface="Calibri"/>
            </a:endParaRPr>
          </a:p>
          <a:p>
            <a:pPr indent="-342900" lvl="0" marL="342900" marR="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In 1970s the term was used to describe presentations consisting of multi-</a:t>
            </a:r>
            <a:endParaRPr/>
          </a:p>
          <a:p>
            <a:pPr indent="-342900" lvl="0" marL="342900" marR="0" rtl="0" algn="l">
              <a:lnSpc>
                <a:spcPct val="100000"/>
              </a:lnSpc>
              <a:spcBef>
                <a:spcPts val="40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       projector slide shows timed to an audio track. </a:t>
            </a:r>
            <a:endParaRPr/>
          </a:p>
          <a:p>
            <a:pPr indent="-215900" lvl="0" marL="342900" marR="0" rtl="0" algn="l">
              <a:lnSpc>
                <a:spcPct val="100000"/>
              </a:lnSpc>
              <a:spcBef>
                <a:spcPts val="400"/>
              </a:spcBef>
              <a:spcAft>
                <a:spcPts val="0"/>
              </a:spcAft>
              <a:buClr>
                <a:schemeClr val="dk1"/>
              </a:buClr>
              <a:buSzPts val="2000"/>
              <a:buFont typeface="Noto Sans Symbols"/>
              <a:buNone/>
            </a:pPr>
            <a:r>
              <a:t/>
            </a:r>
            <a:endParaRPr b="0" i="0" sz="2000" u="none">
              <a:solidFill>
                <a:schemeClr val="dk1"/>
              </a:solidFill>
              <a:latin typeface="Calibri"/>
              <a:ea typeface="Calibri"/>
              <a:cs typeface="Calibri"/>
              <a:sym typeface="Calibri"/>
            </a:endParaRPr>
          </a:p>
          <a:p>
            <a:pPr indent="-342900" lvl="0" marL="342900" marR="0" rtl="0" algn="l">
              <a:lnSpc>
                <a:spcPct val="100000"/>
              </a:lnSpc>
              <a:spcBef>
                <a:spcPts val="400"/>
              </a:spcBef>
              <a:spcAft>
                <a:spcPts val="0"/>
              </a:spcAft>
              <a:buClr>
                <a:srgbClr val="C00000"/>
              </a:buClr>
              <a:buSzPts val="2000"/>
              <a:buFont typeface="Noto Sans Symbols"/>
              <a:buChar char="➢"/>
            </a:pPr>
            <a:r>
              <a:rPr b="1" i="0" lang="en-US" sz="2000" u="none">
                <a:solidFill>
                  <a:srgbClr val="C00000"/>
                </a:solidFill>
                <a:latin typeface="Calibri"/>
                <a:ea typeface="Calibri"/>
                <a:cs typeface="Calibri"/>
                <a:sym typeface="Calibri"/>
              </a:rPr>
              <a:t>TAY VAUGHAN </a:t>
            </a:r>
            <a:r>
              <a:rPr b="0" i="0" lang="en-US" sz="2000" u="none">
                <a:solidFill>
                  <a:schemeClr val="dk1"/>
                </a:solidFill>
                <a:latin typeface="Calibri"/>
                <a:ea typeface="Calibri"/>
                <a:cs typeface="Calibri"/>
                <a:sym typeface="Calibri"/>
              </a:rPr>
              <a:t>declared “</a:t>
            </a:r>
            <a:r>
              <a:rPr b="0" i="0" lang="en-US" sz="2000" u="none">
                <a:solidFill>
                  <a:srgbClr val="0000FF"/>
                </a:solidFill>
                <a:latin typeface="Calibri"/>
                <a:ea typeface="Calibri"/>
                <a:cs typeface="Calibri"/>
                <a:sym typeface="Calibri"/>
              </a:rPr>
              <a:t>Multimedia as combination of text, graphic art,</a:t>
            </a:r>
            <a:endParaRPr/>
          </a:p>
          <a:p>
            <a:pPr indent="-342900" lvl="0" marL="342900" marR="0" rtl="0" algn="l">
              <a:lnSpc>
                <a:spcPct val="100000"/>
              </a:lnSpc>
              <a:spcBef>
                <a:spcPts val="400"/>
              </a:spcBef>
              <a:spcAft>
                <a:spcPts val="0"/>
              </a:spcAft>
              <a:buClr>
                <a:srgbClr val="0000FF"/>
              </a:buClr>
              <a:buSzPts val="2000"/>
              <a:buFont typeface="Calibri"/>
              <a:buNone/>
            </a:pPr>
            <a:r>
              <a:rPr b="0" i="0" lang="en-US" sz="2000" u="none">
                <a:solidFill>
                  <a:srgbClr val="0000FF"/>
                </a:solidFill>
                <a:latin typeface="Calibri"/>
                <a:ea typeface="Calibri"/>
                <a:cs typeface="Calibri"/>
                <a:sym typeface="Calibri"/>
              </a:rPr>
              <a:t>      sound, animation, and video</a:t>
            </a:r>
            <a:r>
              <a:rPr b="0" i="0" lang="en-US" sz="2000" u="none">
                <a:solidFill>
                  <a:schemeClr val="dk1"/>
                </a:solidFill>
                <a:latin typeface="Calibri"/>
                <a:ea typeface="Calibri"/>
                <a:cs typeface="Calibri"/>
                <a:sym typeface="Calibri"/>
              </a:rPr>
              <a:t> that is delivered by computer. </a:t>
            </a:r>
            <a:endParaRPr/>
          </a:p>
          <a:p>
            <a:pPr indent="-342900" lvl="0" marL="342900" marR="0" rtl="0" algn="l">
              <a:lnSpc>
                <a:spcPct val="100000"/>
              </a:lnSpc>
              <a:spcBef>
                <a:spcPts val="480"/>
              </a:spcBef>
              <a:spcAft>
                <a:spcPts val="0"/>
              </a:spcAft>
              <a:buClr>
                <a:schemeClr val="dk1"/>
              </a:buClr>
              <a:buSzPts val="2400"/>
              <a:buFont typeface="Century Gothic"/>
              <a:buNone/>
            </a:pPr>
            <a:r>
              <a:t/>
            </a:r>
            <a:endParaRPr b="0" i="0" sz="2400" u="none">
              <a:solidFill>
                <a:schemeClr val="dk1"/>
              </a:solidFill>
              <a:latin typeface="Century Gothic"/>
              <a:ea typeface="Century Gothic"/>
              <a:cs typeface="Century Gothic"/>
              <a:sym typeface="Century Gothic"/>
            </a:endParaRPr>
          </a:p>
          <a:p>
            <a:pPr indent="-190500" lvl="0" marL="342900" marR="0" rtl="0" algn="l">
              <a:spcBef>
                <a:spcPts val="480"/>
              </a:spcBef>
              <a:spcAft>
                <a:spcPts val="0"/>
              </a:spcAft>
              <a:buClr>
                <a:schemeClr val="dk1"/>
              </a:buClr>
              <a:buSzPts val="2400"/>
              <a:buFont typeface="Century Gothic"/>
              <a:buNone/>
            </a:pPr>
            <a:r>
              <a:t/>
            </a:r>
            <a:endParaRPr b="0" i="0" sz="2400" u="none">
              <a:solidFill>
                <a:schemeClr val="dk1"/>
              </a:solidFill>
              <a:latin typeface="Century Gothic"/>
              <a:ea typeface="Century Gothic"/>
              <a:cs typeface="Century Gothic"/>
              <a:sym typeface="Century Gothic"/>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600" u="none" cap="none" strike="noStrike">
              <a:solidFill>
                <a:srgbClr val="DECC1E"/>
              </a:solidFill>
              <a:latin typeface="Georgia"/>
              <a:ea typeface="Georgia"/>
              <a:cs typeface="Georgia"/>
              <a:sym typeface="Georgia"/>
            </a:endParaRPr>
          </a:p>
        </p:txBody>
      </p:sp>
      <p:sp>
        <p:nvSpPr>
          <p:cNvPr id="123" name="Google Shape;123;p18"/>
          <p:cNvSpPr txBox="1"/>
          <p:nvPr>
            <p:ph idx="1" type="body"/>
          </p:nvPr>
        </p:nvSpPr>
        <p:spPr>
          <a:xfrm>
            <a:off x="533400" y="1066800"/>
            <a:ext cx="8024812" cy="4953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In common usage, the term multimedia refers to an electronically           delivered combination of media including video, still images, audio, text in such a way that can be accessed interactively.</a:t>
            </a:r>
            <a:endParaRPr/>
          </a:p>
          <a:p>
            <a:pPr indent="-215900" lvl="0" marL="342900" marR="0" rtl="0" algn="just">
              <a:lnSpc>
                <a:spcPct val="100000"/>
              </a:lnSpc>
              <a:spcBef>
                <a:spcPts val="400"/>
              </a:spcBef>
              <a:spcAft>
                <a:spcPts val="0"/>
              </a:spcAft>
              <a:buClr>
                <a:schemeClr val="dk1"/>
              </a:buClr>
              <a:buSzPts val="2000"/>
              <a:buFont typeface="Noto Sans Symbols"/>
              <a:buNone/>
            </a:pPr>
            <a:r>
              <a:t/>
            </a:r>
            <a:endParaRPr b="0" i="0" sz="2000" u="none">
              <a:solidFill>
                <a:schemeClr val="dk1"/>
              </a:solidFill>
              <a:latin typeface="Calibri"/>
              <a:ea typeface="Calibri"/>
              <a:cs typeface="Calibri"/>
              <a:sym typeface="Calibri"/>
            </a:endParaRPr>
          </a:p>
          <a:p>
            <a:pPr indent="-342900" lvl="0" marL="342900" marR="0" rtl="0" algn="just">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Computers marketed in 1990s were referred to as “</a:t>
            </a:r>
            <a:r>
              <a:rPr b="1" i="0" lang="en-US" sz="2000" u="none">
                <a:solidFill>
                  <a:srgbClr val="002060"/>
                </a:solidFill>
                <a:latin typeface="Calibri"/>
                <a:ea typeface="Calibri"/>
                <a:cs typeface="Calibri"/>
                <a:sym typeface="Calibri"/>
              </a:rPr>
              <a:t>MULTIMEDIA </a:t>
            </a:r>
            <a:endParaRPr/>
          </a:p>
          <a:p>
            <a:pPr indent="-342900" lvl="0" marL="342900" marR="0" rtl="0" algn="just">
              <a:lnSpc>
                <a:spcPct val="100000"/>
              </a:lnSpc>
              <a:spcBef>
                <a:spcPts val="400"/>
              </a:spcBef>
              <a:spcAft>
                <a:spcPts val="0"/>
              </a:spcAft>
              <a:buClr>
                <a:srgbClr val="002060"/>
              </a:buClr>
              <a:buSzPts val="2000"/>
              <a:buFont typeface="Calibri"/>
              <a:buNone/>
            </a:pPr>
            <a:r>
              <a:rPr b="1" i="0" lang="en-US" sz="2000" u="none">
                <a:solidFill>
                  <a:srgbClr val="002060"/>
                </a:solidFill>
                <a:latin typeface="Calibri"/>
                <a:ea typeface="Calibri"/>
                <a:cs typeface="Calibri"/>
                <a:sym typeface="Calibri"/>
              </a:rPr>
              <a:t>       COMPUTERS</a:t>
            </a:r>
            <a:r>
              <a:rPr b="0" i="0" lang="en-US" sz="2000" u="none">
                <a:solidFill>
                  <a:schemeClr val="dk1"/>
                </a:solidFill>
                <a:latin typeface="Calibri"/>
                <a:ea typeface="Calibri"/>
                <a:cs typeface="Calibri"/>
                <a:sym typeface="Calibri"/>
              </a:rPr>
              <a:t>”  because they contained a CD-ROM drive.</a:t>
            </a:r>
            <a:endParaRPr/>
          </a:p>
          <a:p>
            <a:pPr indent="-215900" lvl="0" marL="342900" marR="0" rtl="0" algn="l">
              <a:spcBef>
                <a:spcPts val="400"/>
              </a:spcBef>
              <a:spcAft>
                <a:spcPts val="0"/>
              </a:spcAft>
              <a:buClr>
                <a:schemeClr val="dk1"/>
              </a:buClr>
              <a:buSzPts val="2000"/>
              <a:buFont typeface="Century Gothic"/>
              <a:buNone/>
            </a:pPr>
            <a:r>
              <a:t/>
            </a:r>
            <a:endParaRPr b="0" i="0" sz="2000" u="none">
              <a:solidFill>
                <a:schemeClr val="dk1"/>
              </a:solidFill>
              <a:latin typeface="Calibri"/>
              <a:ea typeface="Calibri"/>
              <a:cs typeface="Calibri"/>
              <a:sym typeface="Calibri"/>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0" i="0" lang="en-US" sz="3600" u="none" cap="none" strike="noStrike">
                <a:solidFill>
                  <a:srgbClr val="DECC1E"/>
                </a:solidFill>
                <a:latin typeface="Calibri"/>
                <a:ea typeface="Calibri"/>
                <a:cs typeface="Calibri"/>
                <a:sym typeface="Calibri"/>
              </a:rPr>
              <a:t>What is multimedia?</a:t>
            </a:r>
            <a:endParaRPr/>
          </a:p>
        </p:txBody>
      </p:sp>
      <p:sp>
        <p:nvSpPr>
          <p:cNvPr id="129" name="Google Shape;129;p19"/>
          <p:cNvSpPr txBox="1"/>
          <p:nvPr>
            <p:ph idx="1" type="body"/>
          </p:nvPr>
        </p:nvSpPr>
        <p:spPr>
          <a:xfrm>
            <a:off x="533400" y="1066800"/>
            <a:ext cx="8024812" cy="4953000"/>
          </a:xfrm>
          <a:prstGeom prst="rect">
            <a:avLst/>
          </a:prstGeom>
          <a:noFill/>
          <a:ln>
            <a:noFill/>
          </a:ln>
        </p:spPr>
        <p:txBody>
          <a:bodyPr anchorCtr="0" anchor="t" bIns="45700" lIns="91425" spcFirstLastPara="1" rIns="91425" wrap="square" tIns="45700">
            <a:noAutofit/>
          </a:bodyPr>
          <a:lstStyle/>
          <a:p>
            <a:pPr indent="-190500" lvl="0" marL="342900" marR="0" rtl="0" algn="l">
              <a:spcBef>
                <a:spcPts val="0"/>
              </a:spcBef>
              <a:spcAft>
                <a:spcPts val="0"/>
              </a:spcAft>
              <a:buClr>
                <a:schemeClr val="dk1"/>
              </a:buClr>
              <a:buSzPts val="2400"/>
              <a:buFont typeface="Century Gothic"/>
              <a:buNone/>
            </a:pPr>
            <a:r>
              <a:t/>
            </a:r>
            <a:endParaRPr sz="2400">
              <a:solidFill>
                <a:schemeClr val="dk1"/>
              </a:solidFill>
              <a:latin typeface="Century Gothic"/>
              <a:ea typeface="Century Gothic"/>
              <a:cs typeface="Century Gothic"/>
              <a:sym typeface="Century Gothic"/>
            </a:endParaRPr>
          </a:p>
        </p:txBody>
      </p:sp>
      <p:pic>
        <p:nvPicPr>
          <p:cNvPr id="130" name="Google Shape;130;p19"/>
          <p:cNvPicPr preferRelativeResize="0"/>
          <p:nvPr/>
        </p:nvPicPr>
        <p:blipFill rotWithShape="1">
          <a:blip r:embed="rId3">
            <a:alphaModFix/>
          </a:blip>
          <a:srcRect b="0" l="0" r="0" t="0"/>
          <a:stretch/>
        </p:blipFill>
        <p:spPr>
          <a:xfrm>
            <a:off x="685800" y="1600200"/>
            <a:ext cx="7543800" cy="4267200"/>
          </a:xfrm>
          <a:prstGeom prst="rect">
            <a:avLst/>
          </a:prstGeom>
          <a:noFill/>
          <a:ln>
            <a:noFill/>
          </a:ln>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0" i="0" lang="en-US" sz="3600" u="none" cap="none" strike="noStrike">
                <a:solidFill>
                  <a:srgbClr val="DECC1E"/>
                </a:solidFill>
                <a:latin typeface="Calibri"/>
                <a:ea typeface="Calibri"/>
                <a:cs typeface="Calibri"/>
                <a:sym typeface="Calibri"/>
              </a:rPr>
              <a:t>What is multimedia?</a:t>
            </a:r>
            <a:endParaRPr/>
          </a:p>
        </p:txBody>
      </p:sp>
      <p:sp>
        <p:nvSpPr>
          <p:cNvPr id="136" name="Google Shape;136;p20"/>
          <p:cNvSpPr txBox="1"/>
          <p:nvPr>
            <p:ph idx="1" type="body"/>
          </p:nvPr>
        </p:nvSpPr>
        <p:spPr>
          <a:xfrm>
            <a:off x="0" y="762000"/>
            <a:ext cx="91440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Calibri"/>
              <a:buNone/>
            </a:pPr>
            <a:r>
              <a:rPr b="1" i="0" lang="en-US" sz="2400" u="sng">
                <a:solidFill>
                  <a:schemeClr val="dk1"/>
                </a:solidFill>
                <a:latin typeface="Calibri"/>
                <a:ea typeface="Calibri"/>
                <a:cs typeface="Calibri"/>
                <a:sym typeface="Calibri"/>
              </a:rPr>
              <a:t>Definition:</a:t>
            </a:r>
            <a:r>
              <a:rPr b="0" i="0" lang="en-US" sz="2400" u="sng">
                <a:solidFill>
                  <a:schemeClr val="dk1"/>
                </a:solidFill>
                <a:latin typeface="Calibri"/>
                <a:ea typeface="Calibri"/>
                <a:cs typeface="Calibri"/>
                <a:sym typeface="Calibri"/>
              </a:rPr>
              <a:t> </a:t>
            </a:r>
            <a:endParaRPr/>
          </a:p>
          <a:p>
            <a:pPr indent="-342900" lvl="0" marL="342900" marR="0" rtl="0" algn="l">
              <a:lnSpc>
                <a:spcPct val="100000"/>
              </a:lnSpc>
              <a:spcBef>
                <a:spcPts val="480"/>
              </a:spcBef>
              <a:spcAft>
                <a:spcPts val="0"/>
              </a:spcAft>
              <a:buClr>
                <a:schemeClr val="dk1"/>
              </a:buClr>
              <a:buSzPts val="2400"/>
              <a:buFont typeface="Calibri"/>
              <a:buNone/>
            </a:pPr>
            <a:r>
              <a:rPr b="0" i="1" lang="en-US" sz="2400" u="none">
                <a:solidFill>
                  <a:schemeClr val="dk1"/>
                </a:solidFill>
                <a:latin typeface="Calibri"/>
                <a:ea typeface="Calibri"/>
                <a:cs typeface="Calibri"/>
                <a:sym typeface="Calibri"/>
              </a:rPr>
              <a:t>Multimedia is the </a:t>
            </a:r>
            <a:r>
              <a:rPr b="1" i="1" lang="en-US" sz="2400" u="none">
                <a:solidFill>
                  <a:schemeClr val="dk1"/>
                </a:solidFill>
                <a:latin typeface="Calibri"/>
                <a:ea typeface="Calibri"/>
                <a:cs typeface="Calibri"/>
                <a:sym typeface="Calibri"/>
              </a:rPr>
              <a:t>presentation of a computer application </a:t>
            </a:r>
            <a:endParaRPr/>
          </a:p>
          <a:p>
            <a:pPr indent="-342900" lvl="0" marL="342900" marR="0" rtl="0" algn="l">
              <a:lnSpc>
                <a:spcPct val="100000"/>
              </a:lnSpc>
              <a:spcBef>
                <a:spcPts val="480"/>
              </a:spcBef>
              <a:spcAft>
                <a:spcPts val="0"/>
              </a:spcAft>
              <a:buClr>
                <a:schemeClr val="dk1"/>
              </a:buClr>
              <a:buSzPts val="2400"/>
              <a:buFont typeface="Calibri"/>
              <a:buNone/>
            </a:pPr>
            <a:r>
              <a:rPr b="1" i="1" lang="en-US" sz="2400" u="none">
                <a:solidFill>
                  <a:schemeClr val="dk1"/>
                </a:solidFill>
                <a:latin typeface="Calibri"/>
                <a:ea typeface="Calibri"/>
                <a:cs typeface="Calibri"/>
                <a:sym typeface="Calibri"/>
              </a:rPr>
              <a:t>incorporating media elements such as </a:t>
            </a:r>
            <a:r>
              <a:rPr b="1" i="1" lang="en-US" sz="2400" u="none">
                <a:solidFill>
                  <a:srgbClr val="0000FF"/>
                </a:solidFill>
                <a:latin typeface="Calibri"/>
                <a:ea typeface="Calibri"/>
                <a:cs typeface="Calibri"/>
                <a:sym typeface="Calibri"/>
              </a:rPr>
              <a:t>text</a:t>
            </a:r>
            <a:r>
              <a:rPr b="1" i="1" lang="en-US" sz="2400" u="none">
                <a:solidFill>
                  <a:schemeClr val="dk1"/>
                </a:solidFill>
                <a:latin typeface="Calibri"/>
                <a:ea typeface="Calibri"/>
                <a:cs typeface="Calibri"/>
                <a:sym typeface="Calibri"/>
              </a:rPr>
              <a:t>, </a:t>
            </a:r>
            <a:r>
              <a:rPr b="1" i="1" lang="en-US" sz="2400" u="none">
                <a:solidFill>
                  <a:srgbClr val="0000FF"/>
                </a:solidFill>
                <a:latin typeface="Calibri"/>
                <a:ea typeface="Calibri"/>
                <a:cs typeface="Calibri"/>
                <a:sym typeface="Calibri"/>
              </a:rPr>
              <a:t>graphics</a:t>
            </a:r>
            <a:r>
              <a:rPr b="1" i="1" lang="en-US" sz="2400" u="none">
                <a:solidFill>
                  <a:schemeClr val="dk1"/>
                </a:solidFill>
                <a:latin typeface="Calibri"/>
                <a:ea typeface="Calibri"/>
                <a:cs typeface="Calibri"/>
                <a:sym typeface="Calibri"/>
              </a:rPr>
              <a:t>, </a:t>
            </a:r>
            <a:r>
              <a:rPr b="1" i="1" lang="en-US" sz="2400" u="none">
                <a:solidFill>
                  <a:srgbClr val="0000FF"/>
                </a:solidFill>
                <a:latin typeface="Calibri"/>
                <a:ea typeface="Calibri"/>
                <a:cs typeface="Calibri"/>
                <a:sym typeface="Calibri"/>
              </a:rPr>
              <a:t>animations</a:t>
            </a:r>
            <a:r>
              <a:rPr b="1" i="1" lang="en-US" sz="2400" u="none">
                <a:solidFill>
                  <a:schemeClr val="dk1"/>
                </a:solidFill>
                <a:latin typeface="Calibri"/>
                <a:ea typeface="Calibri"/>
                <a:cs typeface="Calibri"/>
                <a:sym typeface="Calibri"/>
              </a:rPr>
              <a:t>,</a:t>
            </a:r>
            <a:endParaRPr/>
          </a:p>
          <a:p>
            <a:pPr indent="-342900" lvl="0" marL="342900" marR="0" rtl="0" algn="l">
              <a:lnSpc>
                <a:spcPct val="100000"/>
              </a:lnSpc>
              <a:spcBef>
                <a:spcPts val="480"/>
              </a:spcBef>
              <a:spcAft>
                <a:spcPts val="0"/>
              </a:spcAft>
              <a:buClr>
                <a:srgbClr val="0000FF"/>
              </a:buClr>
              <a:buSzPts val="2400"/>
              <a:buFont typeface="Calibri"/>
              <a:buNone/>
            </a:pPr>
            <a:r>
              <a:rPr b="1" i="1" lang="en-US" sz="2400" u="none">
                <a:solidFill>
                  <a:srgbClr val="0000FF"/>
                </a:solidFill>
                <a:latin typeface="Calibri"/>
                <a:ea typeface="Calibri"/>
                <a:cs typeface="Calibri"/>
                <a:sym typeface="Calibri"/>
              </a:rPr>
              <a:t>audio</a:t>
            </a:r>
            <a:r>
              <a:rPr b="1" i="1" lang="en-US" sz="2400" u="none">
                <a:solidFill>
                  <a:schemeClr val="dk1"/>
                </a:solidFill>
                <a:latin typeface="Calibri"/>
                <a:ea typeface="Calibri"/>
                <a:cs typeface="Calibri"/>
                <a:sym typeface="Calibri"/>
              </a:rPr>
              <a:t>, and </a:t>
            </a:r>
            <a:r>
              <a:rPr b="1" i="1" lang="en-US" sz="2400" u="none">
                <a:solidFill>
                  <a:srgbClr val="0000FF"/>
                </a:solidFill>
                <a:latin typeface="Calibri"/>
                <a:ea typeface="Calibri"/>
                <a:cs typeface="Calibri"/>
                <a:sym typeface="Calibri"/>
              </a:rPr>
              <a:t>video</a:t>
            </a:r>
            <a:r>
              <a:rPr b="1" i="1" lang="en-US" sz="2400" u="none">
                <a:solidFill>
                  <a:schemeClr val="dk1"/>
                </a:solidFill>
                <a:latin typeface="Calibri"/>
                <a:ea typeface="Calibri"/>
                <a:cs typeface="Calibri"/>
                <a:sym typeface="Calibri"/>
              </a:rPr>
              <a:t>.</a:t>
            </a:r>
            <a:endParaRPr/>
          </a:p>
          <a:p>
            <a:pPr indent="-342900" lvl="0" marL="342900" marR="0" rtl="0" algn="l">
              <a:lnSpc>
                <a:spcPct val="100000"/>
              </a:lnSpc>
              <a:spcBef>
                <a:spcPts val="48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Multimedia is</a:t>
            </a:r>
            <a:r>
              <a:rPr b="1" i="0" lang="en-US" sz="2400" u="none">
                <a:solidFill>
                  <a:schemeClr val="dk1"/>
                </a:solidFill>
                <a:latin typeface="Calibri"/>
                <a:ea typeface="Calibri"/>
                <a:cs typeface="Calibri"/>
                <a:sym typeface="Calibri"/>
              </a:rPr>
              <a:t> </a:t>
            </a:r>
            <a:r>
              <a:rPr b="1" i="1" lang="en-US" sz="2400" u="none">
                <a:solidFill>
                  <a:schemeClr val="dk1"/>
                </a:solidFill>
                <a:latin typeface="Calibri"/>
                <a:ea typeface="Calibri"/>
                <a:cs typeface="Calibri"/>
                <a:sym typeface="Calibri"/>
              </a:rPr>
              <a:t>any</a:t>
            </a:r>
            <a:r>
              <a:rPr b="1" i="0" lang="en-US" sz="2400" u="none">
                <a:solidFill>
                  <a:schemeClr val="dk1"/>
                </a:solidFill>
                <a:latin typeface="Calibri"/>
                <a:ea typeface="Calibri"/>
                <a:cs typeface="Calibri"/>
                <a:sym typeface="Calibri"/>
              </a:rPr>
              <a:t> combination of </a:t>
            </a:r>
            <a:r>
              <a:rPr b="1" i="1" lang="en-US" sz="2400" u="none">
                <a:solidFill>
                  <a:schemeClr val="dk1"/>
                </a:solidFill>
                <a:latin typeface="Calibri"/>
                <a:ea typeface="Calibri"/>
                <a:cs typeface="Calibri"/>
                <a:sym typeface="Calibri"/>
              </a:rPr>
              <a:t>digitally manipulated</a:t>
            </a:r>
            <a:r>
              <a:rPr b="1" i="0" lang="en-US" sz="2400" u="none">
                <a:solidFill>
                  <a:schemeClr val="dk1"/>
                </a:solidFill>
                <a:latin typeface="Calibri"/>
                <a:ea typeface="Calibri"/>
                <a:cs typeface="Calibri"/>
                <a:sym typeface="Calibri"/>
              </a:rPr>
              <a:t> text, </a:t>
            </a:r>
            <a:endParaRPr/>
          </a:p>
          <a:p>
            <a:pPr indent="-342900" lvl="0" marL="342900" marR="0" rtl="0" algn="l">
              <a:lnSpc>
                <a:spcPct val="100000"/>
              </a:lnSpc>
              <a:spcBef>
                <a:spcPts val="48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graphics, sound,animation and video.</a:t>
            </a:r>
            <a:endParaRPr/>
          </a:p>
          <a:p>
            <a:pPr indent="-342900" lvl="0" marL="342900" marR="0" rtl="0" algn="l">
              <a:lnSpc>
                <a:spcPct val="100000"/>
              </a:lnSpc>
              <a:spcBef>
                <a:spcPts val="480"/>
              </a:spcBef>
              <a:spcAft>
                <a:spcPts val="0"/>
              </a:spcAft>
              <a:buClr>
                <a:schemeClr val="dk1"/>
              </a:buClr>
              <a:buSzPts val="2400"/>
              <a:buFont typeface="Century Gothic"/>
              <a:buNone/>
            </a:pPr>
            <a:r>
              <a:t/>
            </a:r>
            <a:endParaRPr b="1" i="0" sz="2400" u="non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Century Gothic"/>
              <a:buNone/>
            </a:pPr>
            <a:r>
              <a:t/>
            </a:r>
            <a:endParaRPr b="1" i="0" sz="2400" u="none">
              <a:solidFill>
                <a:schemeClr val="dk1"/>
              </a:solidFill>
              <a:latin typeface="Calibri"/>
              <a:ea typeface="Calibri"/>
              <a:cs typeface="Calibri"/>
              <a:sym typeface="Calibri"/>
            </a:endParaRPr>
          </a:p>
        </p:txBody>
      </p:sp>
      <p:grpSp>
        <p:nvGrpSpPr>
          <p:cNvPr id="137" name="Google Shape;137;p20"/>
          <p:cNvGrpSpPr/>
          <p:nvPr/>
        </p:nvGrpSpPr>
        <p:grpSpPr>
          <a:xfrm>
            <a:off x="1295400" y="4267200"/>
            <a:ext cx="6553201" cy="2057400"/>
            <a:chOff x="3843337" y="5149850"/>
            <a:chExt cx="12001500" cy="4000500"/>
          </a:xfrm>
        </p:grpSpPr>
        <p:grpSp>
          <p:nvGrpSpPr>
            <p:cNvPr id="138" name="Google Shape;138;p20"/>
            <p:cNvGrpSpPr/>
            <p:nvPr/>
          </p:nvGrpSpPr>
          <p:grpSpPr>
            <a:xfrm>
              <a:off x="6986587" y="6007100"/>
              <a:ext cx="5429250" cy="1714500"/>
              <a:chOff x="6700837" y="5435600"/>
              <a:chExt cx="5429250" cy="1714500"/>
            </a:xfrm>
          </p:grpSpPr>
          <p:sp>
            <p:nvSpPr>
              <p:cNvPr id="139" name="Google Shape;139;p20"/>
              <p:cNvSpPr/>
              <p:nvPr/>
            </p:nvSpPr>
            <p:spPr>
              <a:xfrm>
                <a:off x="7272337" y="6007100"/>
                <a:ext cx="4286250" cy="571500"/>
              </a:xfrm>
              <a:prstGeom prst="rect">
                <a:avLst/>
              </a:prstGeom>
            </p:spPr>
            <p:txBody>
              <a:bodyPr>
                <a:prstTxWarp prst="textPlain"/>
              </a:bodyPr>
              <a:lstStyle/>
              <a:p>
                <a:pPr lvl="0" algn="l"/>
                <a:r>
                  <a:rPr b="0" i="0">
                    <a:ln>
                      <a:noFill/>
                    </a:ln>
                    <a:gradFill>
                      <a:gsLst>
                        <a:gs pos="0">
                          <a:srgbClr val="3399FF"/>
                        </a:gs>
                        <a:gs pos="100000">
                          <a:srgbClr val="184776"/>
                        </a:gs>
                      </a:gsLst>
                      <a:path path="circle">
                        <a:fillToRect b="50%" l="50%" r="50%" t="50%"/>
                      </a:path>
                      <a:tileRect/>
                    </a:gradFill>
                    <a:latin typeface="Impact"/>
                  </a:rPr>
                  <a:t>MULTIMEDIA </a:t>
                </a:r>
              </a:p>
            </p:txBody>
          </p:sp>
          <p:sp>
            <p:nvSpPr>
              <p:cNvPr id="140" name="Google Shape;140;p20"/>
              <p:cNvSpPr/>
              <p:nvPr/>
            </p:nvSpPr>
            <p:spPr>
              <a:xfrm>
                <a:off x="6700837" y="5435600"/>
                <a:ext cx="5429250" cy="1714500"/>
              </a:xfrm>
              <a:prstGeom prst="bevel">
                <a:avLst>
                  <a:gd fmla="val 12500" name="adj"/>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1" sz="2400" u="none">
                  <a:solidFill>
                    <a:schemeClr val="dk1"/>
                  </a:solidFill>
                  <a:latin typeface="Arial"/>
                  <a:ea typeface="Arial"/>
                  <a:cs typeface="Arial"/>
                  <a:sym typeface="Arial"/>
                </a:endParaRPr>
              </a:p>
            </p:txBody>
          </p:sp>
        </p:grpSp>
        <p:sp>
          <p:nvSpPr>
            <p:cNvPr id="141" name="Google Shape;141;p20"/>
            <p:cNvSpPr txBox="1"/>
            <p:nvPr/>
          </p:nvSpPr>
          <p:spPr>
            <a:xfrm>
              <a:off x="3843337" y="5435600"/>
              <a:ext cx="1714500" cy="5715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Balthazar"/>
                <a:buNone/>
              </a:pPr>
              <a:r>
                <a:rPr b="1" i="0" lang="en-US" sz="1200" u="none">
                  <a:solidFill>
                    <a:schemeClr val="dk1"/>
                  </a:solidFill>
                  <a:latin typeface="Balthazar"/>
                  <a:ea typeface="Balthazar"/>
                  <a:cs typeface="Balthazar"/>
                  <a:sym typeface="Balthazar"/>
                </a:rPr>
                <a:t>TEXT</a:t>
              </a:r>
              <a:endParaRPr/>
            </a:p>
          </p:txBody>
        </p:sp>
        <p:cxnSp>
          <p:nvCxnSpPr>
            <p:cNvPr id="142" name="Google Shape;142;p20"/>
            <p:cNvCxnSpPr/>
            <p:nvPr/>
          </p:nvCxnSpPr>
          <p:spPr>
            <a:xfrm>
              <a:off x="5557837" y="6007100"/>
              <a:ext cx="1428750" cy="571500"/>
            </a:xfrm>
            <a:prstGeom prst="straightConnector1">
              <a:avLst/>
            </a:prstGeom>
            <a:noFill/>
            <a:ln cap="flat" cmpd="sng" w="9525">
              <a:solidFill>
                <a:srgbClr val="000000"/>
              </a:solidFill>
              <a:prstDash val="solid"/>
              <a:miter lim="800000"/>
              <a:headEnd len="med" w="med" type="none"/>
              <a:tailEnd len="med" w="med" type="triangle"/>
            </a:ln>
          </p:spPr>
        </p:cxnSp>
        <p:sp>
          <p:nvSpPr>
            <p:cNvPr id="143" name="Google Shape;143;p20"/>
            <p:cNvSpPr txBox="1"/>
            <p:nvPr/>
          </p:nvSpPr>
          <p:spPr>
            <a:xfrm>
              <a:off x="3843337" y="8007350"/>
              <a:ext cx="1714500" cy="5715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Balthazar"/>
                <a:buNone/>
              </a:pPr>
              <a:r>
                <a:rPr b="1" i="0" lang="en-US" sz="1200" u="none">
                  <a:solidFill>
                    <a:schemeClr val="dk1"/>
                  </a:solidFill>
                  <a:latin typeface="Balthazar"/>
                  <a:ea typeface="Balthazar"/>
                  <a:cs typeface="Balthazar"/>
                  <a:sym typeface="Balthazar"/>
                </a:rPr>
                <a:t>AUDIO</a:t>
              </a:r>
              <a:endParaRPr/>
            </a:p>
          </p:txBody>
        </p:sp>
        <p:sp>
          <p:nvSpPr>
            <p:cNvPr id="144" name="Google Shape;144;p20"/>
            <p:cNvSpPr txBox="1"/>
            <p:nvPr/>
          </p:nvSpPr>
          <p:spPr>
            <a:xfrm>
              <a:off x="13558838" y="5149850"/>
              <a:ext cx="2286000" cy="5715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Balthazar"/>
                <a:buNone/>
              </a:pPr>
              <a:r>
                <a:rPr b="1" i="0" lang="en-US" sz="1200" u="none">
                  <a:solidFill>
                    <a:schemeClr val="dk1"/>
                  </a:solidFill>
                  <a:latin typeface="Balthazar"/>
                  <a:ea typeface="Balthazar"/>
                  <a:cs typeface="Balthazar"/>
                  <a:sym typeface="Balthazar"/>
                </a:rPr>
                <a:t>GRAPHIC</a:t>
              </a:r>
              <a:endParaRPr/>
            </a:p>
          </p:txBody>
        </p:sp>
        <p:cxnSp>
          <p:nvCxnSpPr>
            <p:cNvPr id="145" name="Google Shape;145;p20"/>
            <p:cNvCxnSpPr/>
            <p:nvPr/>
          </p:nvCxnSpPr>
          <p:spPr>
            <a:xfrm flipH="1" rot="10800000">
              <a:off x="5557837" y="7435850"/>
              <a:ext cx="1428750" cy="857250"/>
            </a:xfrm>
            <a:prstGeom prst="straightConnector1">
              <a:avLst/>
            </a:prstGeom>
            <a:noFill/>
            <a:ln cap="flat" cmpd="sng" w="9525">
              <a:solidFill>
                <a:srgbClr val="000000"/>
              </a:solidFill>
              <a:prstDash val="solid"/>
              <a:miter lim="800000"/>
              <a:headEnd len="med" w="med" type="none"/>
              <a:tailEnd len="med" w="med" type="triangle"/>
            </a:ln>
          </p:spPr>
        </p:cxnSp>
        <p:sp>
          <p:nvSpPr>
            <p:cNvPr id="146" name="Google Shape;146;p20"/>
            <p:cNvSpPr txBox="1"/>
            <p:nvPr/>
          </p:nvSpPr>
          <p:spPr>
            <a:xfrm>
              <a:off x="13558838" y="7721600"/>
              <a:ext cx="2286000" cy="5715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Balthazar"/>
                <a:buNone/>
              </a:pPr>
              <a:r>
                <a:rPr b="1" i="0" lang="en-US" sz="1200" u="none">
                  <a:solidFill>
                    <a:schemeClr val="dk1"/>
                  </a:solidFill>
                  <a:latin typeface="Balthazar"/>
                  <a:ea typeface="Balthazar"/>
                  <a:cs typeface="Balthazar"/>
                  <a:sym typeface="Balthazar"/>
                </a:rPr>
                <a:t>VIDEO</a:t>
              </a:r>
              <a:endParaRPr/>
            </a:p>
          </p:txBody>
        </p:sp>
        <p:sp>
          <p:nvSpPr>
            <p:cNvPr id="147" name="Google Shape;147;p20"/>
            <p:cNvSpPr txBox="1"/>
            <p:nvPr/>
          </p:nvSpPr>
          <p:spPr>
            <a:xfrm>
              <a:off x="8701087" y="8578850"/>
              <a:ext cx="2571750" cy="5715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Balthazar"/>
                <a:buNone/>
              </a:pPr>
              <a:r>
                <a:rPr b="1" i="0" lang="en-US" sz="1200" u="none">
                  <a:solidFill>
                    <a:schemeClr val="dk1"/>
                  </a:solidFill>
                  <a:latin typeface="Balthazar"/>
                  <a:ea typeface="Balthazar"/>
                  <a:cs typeface="Balthazar"/>
                  <a:sym typeface="Balthazar"/>
                </a:rPr>
                <a:t>ANIMATION</a:t>
              </a:r>
              <a:endParaRPr/>
            </a:p>
          </p:txBody>
        </p:sp>
        <p:cxnSp>
          <p:nvCxnSpPr>
            <p:cNvPr id="148" name="Google Shape;148;p20"/>
            <p:cNvCxnSpPr/>
            <p:nvPr/>
          </p:nvCxnSpPr>
          <p:spPr>
            <a:xfrm rot="10800000">
              <a:off x="9844087" y="7721600"/>
              <a:ext cx="0" cy="857250"/>
            </a:xfrm>
            <a:prstGeom prst="straightConnector1">
              <a:avLst/>
            </a:prstGeom>
            <a:noFill/>
            <a:ln cap="flat" cmpd="sng" w="9525">
              <a:solidFill>
                <a:srgbClr val="000000"/>
              </a:solidFill>
              <a:prstDash val="solid"/>
              <a:miter lim="800000"/>
              <a:headEnd len="med" w="med" type="none"/>
              <a:tailEnd len="med" w="med" type="triangle"/>
            </a:ln>
          </p:spPr>
        </p:cxnSp>
        <p:cxnSp>
          <p:nvCxnSpPr>
            <p:cNvPr id="149" name="Google Shape;149;p20"/>
            <p:cNvCxnSpPr/>
            <p:nvPr/>
          </p:nvCxnSpPr>
          <p:spPr>
            <a:xfrm rot="10800000">
              <a:off x="12415837" y="7435850"/>
              <a:ext cx="1143000" cy="571500"/>
            </a:xfrm>
            <a:prstGeom prst="straightConnector1">
              <a:avLst/>
            </a:prstGeom>
            <a:noFill/>
            <a:ln cap="flat" cmpd="sng" w="9525">
              <a:solidFill>
                <a:srgbClr val="000000"/>
              </a:solidFill>
              <a:prstDash val="solid"/>
              <a:miter lim="800000"/>
              <a:headEnd len="med" w="med" type="none"/>
              <a:tailEnd len="med" w="med" type="triangle"/>
            </a:ln>
          </p:spPr>
        </p:cxnSp>
        <p:cxnSp>
          <p:nvCxnSpPr>
            <p:cNvPr id="150" name="Google Shape;150;p20"/>
            <p:cNvCxnSpPr/>
            <p:nvPr/>
          </p:nvCxnSpPr>
          <p:spPr>
            <a:xfrm flipH="1">
              <a:off x="12415837" y="5435600"/>
              <a:ext cx="1143000" cy="857250"/>
            </a:xfrm>
            <a:prstGeom prst="straightConnector1">
              <a:avLst/>
            </a:prstGeom>
            <a:noFill/>
            <a:ln cap="flat" cmpd="sng" w="9525">
              <a:solidFill>
                <a:srgbClr val="000000"/>
              </a:solidFill>
              <a:prstDash val="solid"/>
              <a:miter lim="800000"/>
              <a:headEnd len="med" w="med" type="none"/>
              <a:tailEnd len="med" w="med" type="triangle"/>
            </a:ln>
          </p:spPr>
        </p:cxnSp>
      </p:gr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0" i="0" lang="en-US" sz="3600" u="none" cap="none" strike="noStrike">
                <a:solidFill>
                  <a:srgbClr val="DECC1E"/>
                </a:solidFill>
                <a:latin typeface="Calibri"/>
                <a:ea typeface="Calibri"/>
                <a:cs typeface="Calibri"/>
                <a:sym typeface="Calibri"/>
              </a:rPr>
              <a:t>Classification of media types</a:t>
            </a:r>
            <a:endParaRPr/>
          </a:p>
        </p:txBody>
      </p:sp>
      <p:grpSp>
        <p:nvGrpSpPr>
          <p:cNvPr id="156" name="Google Shape;156;p21"/>
          <p:cNvGrpSpPr/>
          <p:nvPr/>
        </p:nvGrpSpPr>
        <p:grpSpPr>
          <a:xfrm>
            <a:off x="533400" y="1371600"/>
            <a:ext cx="7924800" cy="4772025"/>
            <a:chOff x="533400" y="1371600"/>
            <a:chExt cx="7924800" cy="4772025"/>
          </a:xfrm>
        </p:grpSpPr>
        <p:cxnSp>
          <p:nvCxnSpPr>
            <p:cNvPr id="157" name="Google Shape;157;p21"/>
            <p:cNvCxnSpPr/>
            <p:nvPr/>
          </p:nvCxnSpPr>
          <p:spPr>
            <a:xfrm rot="10800000">
              <a:off x="2057400" y="1981200"/>
              <a:ext cx="0" cy="3505200"/>
            </a:xfrm>
            <a:prstGeom prst="straightConnector1">
              <a:avLst/>
            </a:prstGeom>
            <a:noFill/>
            <a:ln cap="flat" cmpd="sng" w="9525">
              <a:solidFill>
                <a:schemeClr val="dk1"/>
              </a:solidFill>
              <a:prstDash val="solid"/>
              <a:miter lim="800000"/>
              <a:headEnd len="med" w="med" type="none"/>
              <a:tailEnd len="med" w="med" type="triangle"/>
            </a:ln>
          </p:spPr>
        </p:cxnSp>
        <p:cxnSp>
          <p:nvCxnSpPr>
            <p:cNvPr id="158" name="Google Shape;158;p21"/>
            <p:cNvCxnSpPr/>
            <p:nvPr/>
          </p:nvCxnSpPr>
          <p:spPr>
            <a:xfrm>
              <a:off x="2057400" y="5486400"/>
              <a:ext cx="5486400" cy="0"/>
            </a:xfrm>
            <a:prstGeom prst="straightConnector1">
              <a:avLst/>
            </a:prstGeom>
            <a:noFill/>
            <a:ln cap="flat" cmpd="sng" w="9525">
              <a:solidFill>
                <a:schemeClr val="dk1"/>
              </a:solidFill>
              <a:prstDash val="solid"/>
              <a:miter lim="800000"/>
              <a:headEnd len="med" w="med" type="none"/>
              <a:tailEnd len="med" w="med" type="triangle"/>
            </a:ln>
          </p:spPr>
        </p:cxnSp>
        <p:sp>
          <p:nvSpPr>
            <p:cNvPr id="159" name="Google Shape;159;p21"/>
            <p:cNvSpPr txBox="1"/>
            <p:nvPr/>
          </p:nvSpPr>
          <p:spPr>
            <a:xfrm>
              <a:off x="2667000" y="5562600"/>
              <a:ext cx="1828800"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Captured</a:t>
              </a:r>
              <a:br>
                <a:rPr b="1"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from real world</a:t>
              </a:r>
              <a:endParaRPr/>
            </a:p>
          </p:txBody>
        </p:sp>
        <p:sp>
          <p:nvSpPr>
            <p:cNvPr id="160" name="Google Shape;160;p21"/>
            <p:cNvSpPr txBox="1"/>
            <p:nvPr/>
          </p:nvSpPr>
          <p:spPr>
            <a:xfrm>
              <a:off x="5334000" y="5562600"/>
              <a:ext cx="1828800"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Synthesized</a:t>
              </a:r>
              <a:br>
                <a:rPr b="1"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by computer</a:t>
              </a:r>
              <a:endParaRPr/>
            </a:p>
          </p:txBody>
        </p:sp>
        <p:sp>
          <p:nvSpPr>
            <p:cNvPr id="161" name="Google Shape;161;p21"/>
            <p:cNvSpPr txBox="1"/>
            <p:nvPr/>
          </p:nvSpPr>
          <p:spPr>
            <a:xfrm>
              <a:off x="533400" y="4800600"/>
              <a:ext cx="1828800"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Discrete</a:t>
              </a:r>
              <a:br>
                <a:rPr b="1"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or space-based</a:t>
              </a:r>
              <a:endParaRPr/>
            </a:p>
          </p:txBody>
        </p:sp>
        <p:sp>
          <p:nvSpPr>
            <p:cNvPr id="162" name="Google Shape;162;p21"/>
            <p:cNvSpPr txBox="1"/>
            <p:nvPr/>
          </p:nvSpPr>
          <p:spPr>
            <a:xfrm>
              <a:off x="609600" y="3048000"/>
              <a:ext cx="1828800"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Continuous</a:t>
              </a:r>
              <a:br>
                <a:rPr b="1"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or time-based</a:t>
              </a:r>
              <a:endParaRPr/>
            </a:p>
          </p:txBody>
        </p:sp>
        <p:cxnSp>
          <p:nvCxnSpPr>
            <p:cNvPr id="163" name="Google Shape;163;p21"/>
            <p:cNvCxnSpPr/>
            <p:nvPr/>
          </p:nvCxnSpPr>
          <p:spPr>
            <a:xfrm rot="10800000">
              <a:off x="4648200" y="2057400"/>
              <a:ext cx="0" cy="3429000"/>
            </a:xfrm>
            <a:prstGeom prst="straightConnector1">
              <a:avLst/>
            </a:prstGeom>
            <a:noFill/>
            <a:ln cap="flat" cmpd="sng" w="9525">
              <a:solidFill>
                <a:schemeClr val="dk1"/>
              </a:solidFill>
              <a:prstDash val="solid"/>
              <a:miter lim="800000"/>
              <a:headEnd len="med" w="med" type="none"/>
              <a:tailEnd len="med" w="med" type="none"/>
            </a:ln>
          </p:spPr>
        </p:cxnSp>
        <p:cxnSp>
          <p:nvCxnSpPr>
            <p:cNvPr id="164" name="Google Shape;164;p21"/>
            <p:cNvCxnSpPr/>
            <p:nvPr/>
          </p:nvCxnSpPr>
          <p:spPr>
            <a:xfrm>
              <a:off x="2057400" y="3733800"/>
              <a:ext cx="5486400" cy="0"/>
            </a:xfrm>
            <a:prstGeom prst="straightConnector1">
              <a:avLst/>
            </a:prstGeom>
            <a:noFill/>
            <a:ln cap="flat" cmpd="sng" w="9525">
              <a:solidFill>
                <a:schemeClr val="dk1"/>
              </a:solidFill>
              <a:prstDash val="solid"/>
              <a:miter lim="800000"/>
              <a:headEnd len="med" w="med" type="none"/>
              <a:tailEnd len="med" w="med" type="none"/>
            </a:ln>
          </p:spPr>
        </p:cxnSp>
        <p:sp>
          <p:nvSpPr>
            <p:cNvPr id="165" name="Google Shape;165;p21"/>
            <p:cNvSpPr txBox="1"/>
            <p:nvPr/>
          </p:nvSpPr>
          <p:spPr>
            <a:xfrm>
              <a:off x="2133600" y="2147887"/>
              <a:ext cx="1066800" cy="1192212"/>
            </a:xfrm>
            <a:prstGeom prst="rect">
              <a:avLst/>
            </a:prstGeom>
            <a:gradFill>
              <a:gsLst>
                <a:gs pos="0">
                  <a:srgbClr val="000099"/>
                </a:gs>
                <a:gs pos="100000">
                  <a:srgbClr val="0066FF"/>
                </a:gs>
              </a:gsLst>
              <a:lin ang="54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a:solidFill>
                  <a:srgbClr val="FFCC00"/>
                </a:solidFill>
                <a:latin typeface="Arial"/>
                <a:ea typeface="Arial"/>
                <a:cs typeface="Arial"/>
                <a:sym typeface="Arial"/>
              </a:endParaRPr>
            </a:p>
            <a:p>
              <a:pPr indent="0" lvl="0" marL="0" marR="0" rtl="0" algn="ctr">
                <a:lnSpc>
                  <a:spcPct val="100000"/>
                </a:lnSpc>
                <a:spcBef>
                  <a:spcPts val="900"/>
                </a:spcBef>
                <a:spcAft>
                  <a:spcPts val="0"/>
                </a:spcAft>
                <a:buClr>
                  <a:srgbClr val="FFCC00"/>
                </a:buClr>
                <a:buSzPts val="1800"/>
                <a:buFont typeface="Arial"/>
                <a:buNone/>
              </a:pPr>
              <a:r>
                <a:rPr b="0" i="0" lang="en-US" sz="1800" u="none">
                  <a:solidFill>
                    <a:srgbClr val="FFCC00"/>
                  </a:solidFill>
                  <a:latin typeface="Arial"/>
                  <a:ea typeface="Arial"/>
                  <a:cs typeface="Arial"/>
                  <a:sym typeface="Arial"/>
                </a:rPr>
                <a:t>Sound</a:t>
              </a:r>
              <a:endParaRPr/>
            </a:p>
            <a:p>
              <a:pPr indent="0" lvl="0" marL="0" marR="0" rtl="0" algn="l">
                <a:lnSpc>
                  <a:spcPct val="100000"/>
                </a:lnSpc>
                <a:spcBef>
                  <a:spcPts val="0"/>
                </a:spcBef>
                <a:spcAft>
                  <a:spcPts val="0"/>
                </a:spcAft>
                <a:buNone/>
              </a:pPr>
              <a:r>
                <a:t/>
              </a:r>
              <a:endParaRPr b="0" i="0" sz="1800" u="none">
                <a:solidFill>
                  <a:srgbClr val="FFCC00"/>
                </a:solidFill>
                <a:latin typeface="Arial"/>
                <a:ea typeface="Arial"/>
                <a:cs typeface="Arial"/>
                <a:sym typeface="Arial"/>
              </a:endParaRPr>
            </a:p>
          </p:txBody>
        </p:sp>
        <p:sp>
          <p:nvSpPr>
            <p:cNvPr id="166" name="Google Shape;166;p21"/>
            <p:cNvSpPr txBox="1"/>
            <p:nvPr/>
          </p:nvSpPr>
          <p:spPr>
            <a:xfrm>
              <a:off x="3429000" y="4038600"/>
              <a:ext cx="1066800" cy="1192212"/>
            </a:xfrm>
            <a:prstGeom prst="rect">
              <a:avLst/>
            </a:prstGeom>
            <a:gradFill>
              <a:gsLst>
                <a:gs pos="0">
                  <a:srgbClr val="000099"/>
                </a:gs>
                <a:gs pos="100000">
                  <a:srgbClr val="0066FF"/>
                </a:gs>
              </a:gsLst>
              <a:lin ang="54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a:solidFill>
                  <a:srgbClr val="FFCC00"/>
                </a:solidFill>
                <a:latin typeface="Arial"/>
                <a:ea typeface="Arial"/>
                <a:cs typeface="Arial"/>
                <a:sym typeface="Arial"/>
              </a:endParaRPr>
            </a:p>
            <a:p>
              <a:pPr indent="0" lvl="0" marL="0" marR="0" rtl="0" algn="ctr">
                <a:lnSpc>
                  <a:spcPct val="100000"/>
                </a:lnSpc>
                <a:spcBef>
                  <a:spcPts val="900"/>
                </a:spcBef>
                <a:spcAft>
                  <a:spcPts val="0"/>
                </a:spcAft>
                <a:buClr>
                  <a:srgbClr val="FFCC00"/>
                </a:buClr>
                <a:buSzPts val="1800"/>
                <a:buFont typeface="Arial"/>
                <a:buNone/>
              </a:pPr>
              <a:r>
                <a:rPr b="0" i="0" lang="en-US" sz="1800" u="none">
                  <a:solidFill>
                    <a:srgbClr val="FFCC00"/>
                  </a:solidFill>
                  <a:latin typeface="Arial"/>
                  <a:ea typeface="Arial"/>
                  <a:cs typeface="Arial"/>
                  <a:sym typeface="Arial"/>
                </a:rPr>
                <a:t>Photo</a:t>
              </a:r>
              <a:endParaRPr/>
            </a:p>
            <a:p>
              <a:pPr indent="0" lvl="0" marL="0" marR="0" rtl="0" algn="l">
                <a:lnSpc>
                  <a:spcPct val="100000"/>
                </a:lnSpc>
                <a:spcBef>
                  <a:spcPts val="0"/>
                </a:spcBef>
                <a:spcAft>
                  <a:spcPts val="0"/>
                </a:spcAft>
                <a:buNone/>
              </a:pPr>
              <a:r>
                <a:t/>
              </a:r>
              <a:endParaRPr b="0" i="0" sz="1800" u="none">
                <a:solidFill>
                  <a:srgbClr val="FFCC00"/>
                </a:solidFill>
                <a:latin typeface="Arial"/>
                <a:ea typeface="Arial"/>
                <a:cs typeface="Arial"/>
                <a:sym typeface="Arial"/>
              </a:endParaRPr>
            </a:p>
          </p:txBody>
        </p:sp>
        <p:sp>
          <p:nvSpPr>
            <p:cNvPr id="167" name="Google Shape;167;p21"/>
            <p:cNvSpPr txBox="1"/>
            <p:nvPr/>
          </p:nvSpPr>
          <p:spPr>
            <a:xfrm>
              <a:off x="3352800" y="2147887"/>
              <a:ext cx="1066800" cy="1192212"/>
            </a:xfrm>
            <a:prstGeom prst="rect">
              <a:avLst/>
            </a:prstGeom>
            <a:gradFill>
              <a:gsLst>
                <a:gs pos="0">
                  <a:srgbClr val="000099"/>
                </a:gs>
                <a:gs pos="100000">
                  <a:srgbClr val="0066FF"/>
                </a:gs>
              </a:gsLst>
              <a:lin ang="54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a:solidFill>
                  <a:srgbClr val="FFCC00"/>
                </a:solidFill>
                <a:latin typeface="Arial"/>
                <a:ea typeface="Arial"/>
                <a:cs typeface="Arial"/>
                <a:sym typeface="Arial"/>
              </a:endParaRPr>
            </a:p>
            <a:p>
              <a:pPr indent="0" lvl="0" marL="0" marR="0" rtl="0" algn="ctr">
                <a:lnSpc>
                  <a:spcPct val="100000"/>
                </a:lnSpc>
                <a:spcBef>
                  <a:spcPts val="900"/>
                </a:spcBef>
                <a:spcAft>
                  <a:spcPts val="0"/>
                </a:spcAft>
                <a:buClr>
                  <a:srgbClr val="FFCC00"/>
                </a:buClr>
                <a:buSzPts val="1800"/>
                <a:buFont typeface="Arial"/>
                <a:buNone/>
              </a:pPr>
              <a:r>
                <a:rPr b="0" i="0" lang="en-US" sz="1800" u="none">
                  <a:solidFill>
                    <a:srgbClr val="FFCC00"/>
                  </a:solidFill>
                  <a:latin typeface="Arial"/>
                  <a:ea typeface="Arial"/>
                  <a:cs typeface="Arial"/>
                  <a:sym typeface="Arial"/>
                </a:rPr>
                <a:t>Video</a:t>
              </a:r>
              <a:endParaRPr/>
            </a:p>
            <a:p>
              <a:pPr indent="0" lvl="0" marL="0" marR="0" rtl="0" algn="l">
                <a:lnSpc>
                  <a:spcPct val="100000"/>
                </a:lnSpc>
                <a:spcBef>
                  <a:spcPts val="0"/>
                </a:spcBef>
                <a:spcAft>
                  <a:spcPts val="0"/>
                </a:spcAft>
                <a:buNone/>
              </a:pPr>
              <a:r>
                <a:t/>
              </a:r>
              <a:endParaRPr b="0" i="0" sz="1800" u="none">
                <a:solidFill>
                  <a:srgbClr val="FFCC00"/>
                </a:solidFill>
                <a:latin typeface="Arial"/>
                <a:ea typeface="Arial"/>
                <a:cs typeface="Arial"/>
                <a:sym typeface="Arial"/>
              </a:endParaRPr>
            </a:p>
          </p:txBody>
        </p:sp>
        <p:sp>
          <p:nvSpPr>
            <p:cNvPr id="168" name="Google Shape;168;p21"/>
            <p:cNvSpPr txBox="1"/>
            <p:nvPr/>
          </p:nvSpPr>
          <p:spPr>
            <a:xfrm>
              <a:off x="6096000" y="2133600"/>
              <a:ext cx="1371600" cy="1192212"/>
            </a:xfrm>
            <a:prstGeom prst="rect">
              <a:avLst/>
            </a:prstGeom>
            <a:gradFill>
              <a:gsLst>
                <a:gs pos="0">
                  <a:srgbClr val="000099"/>
                </a:gs>
                <a:gs pos="100000">
                  <a:srgbClr val="0066FF"/>
                </a:gs>
              </a:gsLst>
              <a:lin ang="54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a:solidFill>
                  <a:srgbClr val="FFCC00"/>
                </a:solidFill>
                <a:latin typeface="Arial"/>
                <a:ea typeface="Arial"/>
                <a:cs typeface="Arial"/>
                <a:sym typeface="Arial"/>
              </a:endParaRPr>
            </a:p>
            <a:p>
              <a:pPr indent="0" lvl="0" marL="0" marR="0" rtl="0" algn="ctr">
                <a:lnSpc>
                  <a:spcPct val="100000"/>
                </a:lnSpc>
                <a:spcBef>
                  <a:spcPts val="900"/>
                </a:spcBef>
                <a:spcAft>
                  <a:spcPts val="0"/>
                </a:spcAft>
                <a:buClr>
                  <a:srgbClr val="FFCC00"/>
                </a:buClr>
                <a:buSzPts val="1800"/>
                <a:buFont typeface="Arial"/>
                <a:buNone/>
              </a:pPr>
              <a:r>
                <a:rPr b="0" i="0" lang="en-US" sz="1800" u="none">
                  <a:solidFill>
                    <a:srgbClr val="FFCC00"/>
                  </a:solidFill>
                  <a:latin typeface="Arial"/>
                  <a:ea typeface="Arial"/>
                  <a:cs typeface="Arial"/>
                  <a:sym typeface="Arial"/>
                </a:rPr>
                <a:t>Animation</a:t>
              </a:r>
              <a:endParaRPr/>
            </a:p>
            <a:p>
              <a:pPr indent="0" lvl="0" marL="0" marR="0" rtl="0" algn="l">
                <a:lnSpc>
                  <a:spcPct val="100000"/>
                </a:lnSpc>
                <a:spcBef>
                  <a:spcPts val="0"/>
                </a:spcBef>
                <a:spcAft>
                  <a:spcPts val="0"/>
                </a:spcAft>
                <a:buNone/>
              </a:pPr>
              <a:r>
                <a:t/>
              </a:r>
              <a:endParaRPr b="0" i="0" sz="1800" u="none">
                <a:solidFill>
                  <a:srgbClr val="FFCC00"/>
                </a:solidFill>
                <a:latin typeface="Arial"/>
                <a:ea typeface="Arial"/>
                <a:cs typeface="Arial"/>
                <a:sym typeface="Arial"/>
              </a:endParaRPr>
            </a:p>
          </p:txBody>
        </p:sp>
        <p:sp>
          <p:nvSpPr>
            <p:cNvPr id="169" name="Google Shape;169;p21"/>
            <p:cNvSpPr txBox="1"/>
            <p:nvPr/>
          </p:nvSpPr>
          <p:spPr>
            <a:xfrm>
              <a:off x="6172200" y="4038600"/>
              <a:ext cx="1295400" cy="1192212"/>
            </a:xfrm>
            <a:prstGeom prst="rect">
              <a:avLst/>
            </a:prstGeom>
            <a:gradFill>
              <a:gsLst>
                <a:gs pos="0">
                  <a:srgbClr val="000099"/>
                </a:gs>
                <a:gs pos="100000">
                  <a:srgbClr val="0066FF"/>
                </a:gs>
              </a:gsLst>
              <a:lin ang="54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a:solidFill>
                  <a:srgbClr val="FFCC00"/>
                </a:solidFill>
                <a:latin typeface="Arial"/>
                <a:ea typeface="Arial"/>
                <a:cs typeface="Arial"/>
                <a:sym typeface="Arial"/>
              </a:endParaRPr>
            </a:p>
            <a:p>
              <a:pPr indent="0" lvl="0" marL="0" marR="0" rtl="0" algn="ctr">
                <a:lnSpc>
                  <a:spcPct val="100000"/>
                </a:lnSpc>
                <a:spcBef>
                  <a:spcPts val="900"/>
                </a:spcBef>
                <a:spcAft>
                  <a:spcPts val="0"/>
                </a:spcAft>
                <a:buClr>
                  <a:srgbClr val="FFCC00"/>
                </a:buClr>
                <a:buSzPts val="1800"/>
                <a:buFont typeface="Arial"/>
                <a:buNone/>
              </a:pPr>
              <a:r>
                <a:rPr b="0" i="0" lang="en-US" sz="1800" u="none">
                  <a:solidFill>
                    <a:srgbClr val="FFCC00"/>
                  </a:solidFill>
                  <a:latin typeface="Arial"/>
                  <a:ea typeface="Arial"/>
                  <a:cs typeface="Arial"/>
                  <a:sym typeface="Arial"/>
                </a:rPr>
                <a:t>Graphics</a:t>
              </a:r>
              <a:endParaRPr/>
            </a:p>
            <a:p>
              <a:pPr indent="0" lvl="0" marL="0" marR="0" rtl="0" algn="l">
                <a:lnSpc>
                  <a:spcPct val="100000"/>
                </a:lnSpc>
                <a:spcBef>
                  <a:spcPts val="0"/>
                </a:spcBef>
                <a:spcAft>
                  <a:spcPts val="0"/>
                </a:spcAft>
                <a:buNone/>
              </a:pPr>
              <a:r>
                <a:t/>
              </a:r>
              <a:endParaRPr b="0" i="0" sz="1800" u="none">
                <a:solidFill>
                  <a:srgbClr val="FFCC00"/>
                </a:solidFill>
                <a:latin typeface="Arial"/>
                <a:ea typeface="Arial"/>
                <a:cs typeface="Arial"/>
                <a:sym typeface="Arial"/>
              </a:endParaRPr>
            </a:p>
          </p:txBody>
        </p:sp>
        <p:sp>
          <p:nvSpPr>
            <p:cNvPr id="170" name="Google Shape;170;p21"/>
            <p:cNvSpPr txBox="1"/>
            <p:nvPr/>
          </p:nvSpPr>
          <p:spPr>
            <a:xfrm>
              <a:off x="7543800" y="5272087"/>
              <a:ext cx="914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Origin</a:t>
              </a:r>
              <a:endParaRPr/>
            </a:p>
          </p:txBody>
        </p:sp>
        <p:sp>
          <p:nvSpPr>
            <p:cNvPr id="171" name="Google Shape;171;p21"/>
            <p:cNvSpPr txBox="1"/>
            <p:nvPr/>
          </p:nvSpPr>
          <p:spPr>
            <a:xfrm>
              <a:off x="1295400" y="1371600"/>
              <a:ext cx="160020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Time/Space nature</a:t>
              </a:r>
              <a:endParaRPr/>
            </a:p>
          </p:txBody>
        </p:sp>
        <p:sp>
          <p:nvSpPr>
            <p:cNvPr id="172" name="Google Shape;172;p21"/>
            <p:cNvSpPr txBox="1"/>
            <p:nvPr/>
          </p:nvSpPr>
          <p:spPr>
            <a:xfrm>
              <a:off x="4876800" y="4038600"/>
              <a:ext cx="1066800" cy="1192212"/>
            </a:xfrm>
            <a:prstGeom prst="rect">
              <a:avLst/>
            </a:prstGeom>
            <a:gradFill>
              <a:gsLst>
                <a:gs pos="0">
                  <a:srgbClr val="000099"/>
                </a:gs>
                <a:gs pos="100000">
                  <a:srgbClr val="0066FF"/>
                </a:gs>
              </a:gsLst>
              <a:lin ang="540000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a:solidFill>
                  <a:srgbClr val="FFCC00"/>
                </a:solidFill>
                <a:latin typeface="Arial"/>
                <a:ea typeface="Arial"/>
                <a:cs typeface="Arial"/>
                <a:sym typeface="Arial"/>
              </a:endParaRPr>
            </a:p>
            <a:p>
              <a:pPr indent="0" lvl="0" marL="0" marR="0" rtl="0" algn="ctr">
                <a:lnSpc>
                  <a:spcPct val="100000"/>
                </a:lnSpc>
                <a:spcBef>
                  <a:spcPts val="900"/>
                </a:spcBef>
                <a:spcAft>
                  <a:spcPts val="0"/>
                </a:spcAft>
                <a:buClr>
                  <a:srgbClr val="FFCC00"/>
                </a:buClr>
                <a:buSzPts val="1800"/>
                <a:buFont typeface="Arial"/>
                <a:buNone/>
              </a:pPr>
              <a:r>
                <a:rPr b="0" i="0" lang="en-US" sz="1800" u="none">
                  <a:solidFill>
                    <a:srgbClr val="FFCC00"/>
                  </a:solidFill>
                  <a:latin typeface="Arial"/>
                  <a:ea typeface="Arial"/>
                  <a:cs typeface="Arial"/>
                  <a:sym typeface="Arial"/>
                </a:rPr>
                <a:t>Text</a:t>
              </a:r>
              <a:endParaRPr/>
            </a:p>
            <a:p>
              <a:pPr indent="0" lvl="0" marL="0" marR="0" rtl="0" algn="l">
                <a:lnSpc>
                  <a:spcPct val="100000"/>
                </a:lnSpc>
                <a:spcBef>
                  <a:spcPts val="0"/>
                </a:spcBef>
                <a:spcAft>
                  <a:spcPts val="0"/>
                </a:spcAft>
                <a:buNone/>
              </a:pPr>
              <a:r>
                <a:t/>
              </a:r>
              <a:endParaRPr b="0" i="0" sz="1800" u="none">
                <a:solidFill>
                  <a:srgbClr val="FFCC00"/>
                </a:solidFill>
                <a:latin typeface="Arial"/>
                <a:ea typeface="Arial"/>
                <a:cs typeface="Arial"/>
                <a:sym typeface="Arial"/>
              </a:endParaRPr>
            </a:p>
          </p:txBody>
        </p:sp>
      </p:gr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DECC1E"/>
              </a:buClr>
              <a:buSzPts val="3600"/>
              <a:buFont typeface="Calibri"/>
              <a:buNone/>
            </a:pPr>
            <a:r>
              <a:rPr b="0" i="0" lang="en-US" sz="3600" u="none" cap="none" strike="noStrike">
                <a:solidFill>
                  <a:srgbClr val="DECC1E"/>
                </a:solidFill>
                <a:latin typeface="Calibri"/>
                <a:ea typeface="Calibri"/>
                <a:cs typeface="Calibri"/>
                <a:sym typeface="Calibri"/>
              </a:rPr>
              <a:t>Captured  Versus  Synthesized  Media</a:t>
            </a:r>
            <a:endParaRPr/>
          </a:p>
        </p:txBody>
      </p:sp>
      <p:sp>
        <p:nvSpPr>
          <p:cNvPr id="178" name="Google Shape;178;p22"/>
          <p:cNvSpPr txBox="1"/>
          <p:nvPr>
            <p:ph idx="1" type="body"/>
          </p:nvPr>
        </p:nvSpPr>
        <p:spPr>
          <a:xfrm>
            <a:off x="533400" y="1066800"/>
            <a:ext cx="8024812" cy="4953000"/>
          </a:xfrm>
          <a:prstGeom prst="rect">
            <a:avLst/>
          </a:prstGeom>
          <a:noFill/>
          <a:ln>
            <a:noFill/>
          </a:ln>
        </p:spPr>
        <p:txBody>
          <a:bodyPr anchorCtr="0" anchor="t" bIns="45700" lIns="91425" spcFirstLastPara="1" rIns="91425" wrap="square" tIns="45700">
            <a:noAutofit/>
          </a:bodyPr>
          <a:lstStyle/>
          <a:p>
            <a:pPr indent="-196850" lvl="0" marL="342900" marR="0" rtl="0" algn="l">
              <a:lnSpc>
                <a:spcPct val="100000"/>
              </a:lnSpc>
              <a:spcBef>
                <a:spcPts val="0"/>
              </a:spcBef>
              <a:spcAft>
                <a:spcPts val="0"/>
              </a:spcAft>
              <a:buClr>
                <a:schemeClr val="dk1"/>
              </a:buClr>
              <a:buSzPts val="2300"/>
              <a:buFont typeface="Century Gothic"/>
              <a:buNone/>
            </a:pPr>
            <a:r>
              <a:t/>
            </a:r>
            <a:endParaRPr b="0" i="0" sz="23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Calibri"/>
              <a:buChar char="•"/>
            </a:pPr>
            <a:r>
              <a:rPr b="1" i="1" lang="en-US" sz="2400" u="none">
                <a:solidFill>
                  <a:schemeClr val="dk1"/>
                </a:solidFill>
                <a:latin typeface="Calibri"/>
                <a:ea typeface="Calibri"/>
                <a:cs typeface="Calibri"/>
                <a:sym typeface="Calibri"/>
              </a:rPr>
              <a:t>Captured  media</a:t>
            </a:r>
            <a:r>
              <a:rPr b="0" i="0" lang="en-US" sz="2400" u="none">
                <a:solidFill>
                  <a:schemeClr val="dk1"/>
                </a:solidFill>
                <a:latin typeface="Calibri"/>
                <a:ea typeface="Calibri"/>
                <a:cs typeface="Calibri"/>
                <a:sym typeface="Calibri"/>
              </a:rPr>
              <a:t>  refers  to  information  types  captured  from  the  real  world  (e.g.  Still pictures,  moving  pictures,  and  sound).</a:t>
            </a:r>
            <a:endParaRPr/>
          </a:p>
          <a:p>
            <a:pPr indent="-190500" lvl="0" marL="342900" marR="0" rtl="0" algn="l">
              <a:lnSpc>
                <a:spcPct val="100000"/>
              </a:lnSpc>
              <a:spcBef>
                <a:spcPts val="480"/>
              </a:spcBef>
              <a:spcAft>
                <a:spcPts val="0"/>
              </a:spcAft>
              <a:buClr>
                <a:schemeClr val="dk1"/>
              </a:buClr>
              <a:buSzPts val="2400"/>
              <a:buFont typeface="Century Gothic"/>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Calibri"/>
              <a:buChar char="•"/>
            </a:pPr>
            <a:r>
              <a:rPr b="1" i="1" lang="en-US" sz="2400" u="none">
                <a:solidFill>
                  <a:schemeClr val="dk1"/>
                </a:solidFill>
                <a:latin typeface="Calibri"/>
                <a:ea typeface="Calibri"/>
                <a:cs typeface="Calibri"/>
                <a:sym typeface="Calibri"/>
              </a:rPr>
              <a:t>Synthesized  media</a:t>
            </a:r>
            <a:r>
              <a:rPr b="0" i="0" lang="en-US" sz="2400" u="none">
                <a:solidFill>
                  <a:schemeClr val="dk1"/>
                </a:solidFill>
                <a:latin typeface="Calibri"/>
                <a:ea typeface="Calibri"/>
                <a:cs typeface="Calibri"/>
                <a:sym typeface="Calibri"/>
              </a:rPr>
              <a:t>  refers  to  information  types  synthesized  by  the  computers  (e.g.  Text,  graphics  and  computer  animation).</a:t>
            </a:r>
            <a:endParaRPr/>
          </a:p>
          <a:p>
            <a:pPr indent="-190500" lvl="0" marL="342900" marR="0" rtl="0" algn="l">
              <a:spcBef>
                <a:spcPts val="480"/>
              </a:spcBef>
              <a:spcAft>
                <a:spcPts val="0"/>
              </a:spcAft>
              <a:buClr>
                <a:schemeClr val="dk1"/>
              </a:buClr>
              <a:buSzPts val="2400"/>
              <a:buFont typeface="Century Gothic"/>
              <a:buNone/>
            </a:pPr>
            <a:r>
              <a:t/>
            </a:r>
            <a:endParaRPr b="0" i="0" sz="2400" u="none">
              <a:solidFill>
                <a:schemeClr val="dk1"/>
              </a:solidFill>
              <a:latin typeface="Calibri"/>
              <a:ea typeface="Calibri"/>
              <a:cs typeface="Calibri"/>
              <a:sym typeface="Calibri"/>
            </a:endParaRPr>
          </a:p>
        </p:txBody>
      </p: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B081">
  <a:themeElements>
    <a:clrScheme name="B08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B081">
  <a:themeElements>
    <a:clrScheme name="B08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