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82688" y="698500"/>
            <a:ext cx="4646612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/>
          <p:nvPr>
            <p:ph idx="2" type="sldImg"/>
          </p:nvPr>
        </p:nvSpPr>
        <p:spPr>
          <a:xfrm>
            <a:off x="1182688" y="698500"/>
            <a:ext cx="4646612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/>
          <p:nvPr>
            <p:ph idx="2" type="sldImg"/>
          </p:nvPr>
        </p:nvSpPr>
        <p:spPr>
          <a:xfrm>
            <a:off x="1182688" y="698500"/>
            <a:ext cx="4646612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Differential Analyzer Line Drawing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DDA Algorithm…</a:t>
            </a:r>
            <a:endParaRPr/>
          </a:p>
        </p:txBody>
      </p: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457200" y="12954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DDA algorithm is a faster method for calculating pixel positions than one directly implements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m * x + 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accumulation of round-off error in successive additions of the floating-point increment, however, can cause the calculated pixel positions to drift away from the true path for long line segments.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rounding operations and floating-point arithmetic in this procedure are still time consuming.</a:t>
            </a:r>
            <a:endParaRPr/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Straight Line Segment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straight line segment in a scene  is defined by the coordinate positions for the end points of the segment.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graphics system must first project the end points to integer screen coordinates and determine the nearest pixel positions along the line path between the two end points.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computed line position of (11.48, 21.51), for example, is converted to pixel position (11, 22).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rounding of coordinate values to integers causes all but horizontal and vertical lines to be displayed with a stair-step appearance. </a:t>
            </a:r>
            <a:endParaRPr/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Equations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Cartesian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slope-intercept equation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straight line is </a:t>
            </a:r>
            <a:endParaRPr/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ne_equation.bmp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725" y="1885950"/>
            <a:ext cx="15906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57200" y="2362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slope of the line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intercept.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that the two end points of a line segment are specified at positions (x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(x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 values for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determined with the following calculations. 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_b.bmp"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4114800"/>
            <a:ext cx="1800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Equations…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295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given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interval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along a line, corresponding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interval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computed as follows.</a:t>
            </a:r>
            <a:endParaRPr/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1.bmp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209800"/>
            <a:ext cx="13144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57200" y="2667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interval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corresponding to a specified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obtained as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x.bmp"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352800"/>
            <a:ext cx="10096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57200" y="41148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are plotted with pixels, and step size in the horizontal and vertical directions are constrained by pixel separations.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Depending on the value of |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|, axis of sampling should be selected.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|m| &lt; 1, along the x-axis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|m| &gt; 1, along the y-axis</a:t>
            </a:r>
            <a:endParaRPr/>
          </a:p>
          <a:p>
            <a:pPr indent="-190500" lvl="1" marL="8001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DDA Algorithm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2954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differential analyzer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(DDA) is line drawing algorithm  based on calculating either δy or δx.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is sampled at unit intervals in one coordinate and the corresponding integer values nearest the line path are determined for the other coordinate. </a:t>
            </a:r>
            <a:endParaRPr/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04800" y="4318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Line and Circle Algorithms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04800" y="1150937"/>
            <a:ext cx="8686800" cy="398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Must compute integer coordinates of pixels which lie on or near a line or circle.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Pixel level algorithms are invoked hundreds or thousands of times when an image is created or modified.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Lines must create visually satisfactory images.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should appear straight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should terminate accurately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should have constant density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density should be independent of line length and angle.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Line algorithm should always be defined.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522412" y="5285581"/>
            <a:ext cx="1309688" cy="1309688"/>
            <a:chOff x="958" y="3060"/>
            <a:chExt cx="825" cy="825"/>
          </a:xfrm>
        </p:grpSpPr>
        <p:sp>
          <p:nvSpPr>
            <p:cNvPr id="127" name="Google Shape;127;p18"/>
            <p:cNvSpPr/>
            <p:nvPr/>
          </p:nvSpPr>
          <p:spPr>
            <a:xfrm>
              <a:off x="1115" y="3426"/>
              <a:ext cx="92" cy="94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958" y="3060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958" y="316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958" y="326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958" y="3375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58" y="3479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958" y="3583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958" y="3688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958" y="379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064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64" y="3166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064" y="3269"/>
              <a:ext cx="92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064" y="3375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064" y="3583"/>
              <a:ext cx="92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064" y="36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064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167" y="3060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167" y="316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167" y="326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064" y="3479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167" y="3479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167" y="3583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167" y="3688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167" y="379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273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273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273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273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273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273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273" y="36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273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377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377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377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377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377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377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377" y="36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377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481" y="3060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481" y="3166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481" y="3269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481" y="3375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481" y="3479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481" y="3583"/>
              <a:ext cx="94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481" y="3688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481" y="3793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586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586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586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586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586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586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586" y="36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86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691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691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691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691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691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691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691" y="36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1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4983060" y="5276851"/>
            <a:ext cx="1309688" cy="1309687"/>
            <a:chOff x="3118" y="3055"/>
            <a:chExt cx="825" cy="825"/>
          </a:xfrm>
        </p:grpSpPr>
        <p:sp>
          <p:nvSpPr>
            <p:cNvPr id="192" name="Google Shape;192;p18"/>
            <p:cNvSpPr/>
            <p:nvPr/>
          </p:nvSpPr>
          <p:spPr>
            <a:xfrm>
              <a:off x="3118" y="3055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118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118" y="3264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118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3118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118" y="3578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118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3118" y="3788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224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224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224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224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224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224" y="3578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224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224" y="37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327" y="3055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3327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327" y="3264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3327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327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3327" y="3578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3327" y="3683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3327" y="3788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3433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3433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433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433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433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3433" y="3578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433" y="3683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3433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537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537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3537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37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37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537" y="3578"/>
              <a:ext cx="92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3537" y="3683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537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641" y="3055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641" y="3161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641" y="3264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641" y="3370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641" y="3474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641" y="3578"/>
              <a:ext cx="94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641" y="3683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641" y="3788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746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746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3746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746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3746" y="3474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3746" y="3578"/>
              <a:ext cx="92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746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746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851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851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851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851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851" y="3474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851" y="3578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851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851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3244645" y="5276850"/>
            <a:ext cx="1309688" cy="1309688"/>
            <a:chOff x="2048" y="3056"/>
            <a:chExt cx="825" cy="825"/>
          </a:xfrm>
        </p:grpSpPr>
        <p:sp>
          <p:nvSpPr>
            <p:cNvPr id="257" name="Google Shape;257;p18"/>
            <p:cNvSpPr/>
            <p:nvPr/>
          </p:nvSpPr>
          <p:spPr>
            <a:xfrm>
              <a:off x="2048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048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048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048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048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048" y="357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048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048" y="3788"/>
              <a:ext cx="92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53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153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153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153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153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153" y="357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153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153" y="3788"/>
              <a:ext cx="93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257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257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57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257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257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257" y="357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257" y="3683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257" y="3788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362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62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362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362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362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362" y="357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362" y="3683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362" y="3788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467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467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467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467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467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467" y="3579"/>
              <a:ext cx="92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467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467" y="3788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2571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571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2571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571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571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571" y="3579"/>
              <a:ext cx="93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571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571" y="3788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675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675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675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75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675" y="3474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675" y="357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675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675" y="3788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781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781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781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81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781" y="3474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81" y="357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781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781" y="3788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6843713" y="5528059"/>
            <a:ext cx="1614487" cy="947737"/>
            <a:chOff x="4141" y="3197"/>
            <a:chExt cx="1017" cy="597"/>
          </a:xfrm>
        </p:grpSpPr>
        <p:cxnSp>
          <p:nvCxnSpPr>
            <p:cNvPr id="322" name="Google Shape;322;p18"/>
            <p:cNvCxnSpPr/>
            <p:nvPr/>
          </p:nvCxnSpPr>
          <p:spPr>
            <a:xfrm>
              <a:off x="4193" y="3249"/>
              <a:ext cx="545" cy="54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4141" y="3207"/>
              <a:ext cx="95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 flipH="1">
              <a:off x="4769" y="3197"/>
              <a:ext cx="389" cy="54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52400" y="431800"/>
            <a:ext cx="8686800" cy="909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DDA Line Algorithm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{Based on the parametric equation of a line}</a:t>
            </a:r>
            <a:endParaRPr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152400" y="18288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DDA(X1,Y1,X2,Y2 :Integer);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	Length, I	:Integer;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X, Y, Xinc, Yinc	:Real;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Length := ABS(X2 - X1);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ABS(Y2 - Y1)  &gt; Length 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Length := ABS(Y2-Y1);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Xinc := (X2 - X1)/Length;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Yinc := (Y2 - Y1)/Length;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:= X1;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 := Y1;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96"/>
              </a:spcBef>
              <a:spcAft>
                <a:spcPts val="0"/>
              </a:spcAft>
              <a:buClr>
                <a:schemeClr val="dk1"/>
              </a:buClr>
              <a:buSzPts val="980"/>
              <a:buFont typeface="Arial"/>
              <a:buNone/>
            </a:pPr>
            <a:r>
              <a:rPr b="0" i="0" lang="en-US" sz="9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DDA (</a:t>
            </a:r>
            <a:r>
              <a:rPr b="0" i="1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differential analyzer</a:t>
            </a: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creates good lines but it is too time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consuming due to the round function and long operations on real values.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4166215" y="2209800"/>
            <a:ext cx="3886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:= 0 To Length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Begin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Plot(Round(X), Round(Y));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 := X + Xinc;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Y := Y + Yinc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End  {For}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  {DDA}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2" name="Google Shape;332;p19"/>
          <p:cNvGrpSpPr/>
          <p:nvPr/>
        </p:nvGrpSpPr>
        <p:grpSpPr>
          <a:xfrm>
            <a:off x="152399" y="1828800"/>
            <a:ext cx="8229601" cy="3352800"/>
            <a:chOff x="1073150" y="1600200"/>
            <a:chExt cx="7531100" cy="3352800"/>
          </a:xfrm>
        </p:grpSpPr>
        <p:sp>
          <p:nvSpPr>
            <p:cNvPr id="333" name="Google Shape;333;p19"/>
            <p:cNvSpPr/>
            <p:nvPr/>
          </p:nvSpPr>
          <p:spPr>
            <a:xfrm>
              <a:off x="1073150" y="1606550"/>
              <a:ext cx="7531100" cy="33401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19"/>
            <p:cNvCxnSpPr/>
            <p:nvPr/>
          </p:nvCxnSpPr>
          <p:spPr>
            <a:xfrm>
              <a:off x="4800600" y="1600200"/>
              <a:ext cx="0" cy="3352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825500" y="431800"/>
            <a:ext cx="2959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DDA Example</a:t>
            </a:r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1143000" y="11430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which pixels should be turned on to represent the line from (6,9) to (11,12).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:= Max of (ABS(11-6), ABS(12-9)) = 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Xinc :=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Yinc := 0.6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computed are: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(6,9),   (7,9.6),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(8,10.2),  (9,10.8),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(10,11.4),  (11,12)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590800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DDA Algorithm…</a:t>
            </a: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33500"/>
            <a:ext cx="8534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