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85685F-B079-4C86-9B84-BD5A4272CC4F}" type="datetimeFigureOut">
              <a:rPr lang="en-US" smtClean="0"/>
              <a:pPr/>
              <a:t>8/21/2015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E52A79-1DFB-4AD2-9900-45A5B0CB7B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04" y="214290"/>
            <a:ext cx="58579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Program for linked list</a:t>
            </a:r>
          </a:p>
          <a:p>
            <a:endParaRPr lang="en-IN" sz="2400" b="1" dirty="0"/>
          </a:p>
          <a:p>
            <a:r>
              <a:rPr lang="en-IN" sz="2400" b="1" dirty="0" smtClean="0"/>
              <a:t># </a:t>
            </a:r>
            <a:r>
              <a:rPr lang="en-IN" sz="2400" b="1" dirty="0"/>
              <a:t>include&lt;</a:t>
            </a:r>
            <a:r>
              <a:rPr lang="en-IN" sz="2400" b="1" dirty="0" err="1"/>
              <a:t>stdio.h</a:t>
            </a:r>
            <a:r>
              <a:rPr lang="en-IN" sz="2400" b="1" dirty="0"/>
              <a:t>&gt;</a:t>
            </a:r>
          </a:p>
          <a:p>
            <a:r>
              <a:rPr lang="en-IN" sz="2400" b="1" dirty="0"/>
              <a:t># include&lt;</a:t>
            </a:r>
            <a:r>
              <a:rPr lang="en-IN" sz="2400" b="1" dirty="0" err="1"/>
              <a:t>conio.h</a:t>
            </a:r>
            <a:r>
              <a:rPr lang="en-IN" sz="2400" b="1" dirty="0"/>
              <a:t>&gt;</a:t>
            </a:r>
          </a:p>
          <a:p>
            <a:r>
              <a:rPr lang="en-IN" sz="2400" b="1" dirty="0"/>
              <a:t># include&lt;</a:t>
            </a:r>
            <a:r>
              <a:rPr lang="en-IN" sz="2400" b="1" dirty="0" err="1"/>
              <a:t>alloc.h</a:t>
            </a:r>
            <a:r>
              <a:rPr lang="en-IN" sz="2400" b="1" dirty="0"/>
              <a:t>&gt;</a:t>
            </a:r>
          </a:p>
          <a:p>
            <a:r>
              <a:rPr lang="en-IN" sz="2400" b="1" dirty="0"/>
              <a:t># include&lt;</a:t>
            </a:r>
            <a:r>
              <a:rPr lang="en-IN" sz="2400" b="1" dirty="0" err="1"/>
              <a:t>stdlib.h</a:t>
            </a:r>
            <a:r>
              <a:rPr lang="en-IN" sz="2400" b="1" dirty="0"/>
              <a:t>&gt;</a:t>
            </a:r>
          </a:p>
          <a:p>
            <a:r>
              <a:rPr lang="en-IN" sz="2400" b="1" dirty="0" err="1"/>
              <a:t>struct</a:t>
            </a:r>
            <a:r>
              <a:rPr lang="en-IN" sz="2400" b="1" dirty="0"/>
              <a:t> node</a:t>
            </a:r>
          </a:p>
          <a:p>
            <a:r>
              <a:rPr lang="en-IN" sz="2400" b="1" dirty="0"/>
              <a:t>{ </a:t>
            </a:r>
            <a:r>
              <a:rPr lang="en-IN" sz="2400" b="1" dirty="0" err="1"/>
              <a:t>int</a:t>
            </a:r>
            <a:r>
              <a:rPr lang="en-IN" sz="2400" b="1" dirty="0"/>
              <a:t> data;</a:t>
            </a:r>
          </a:p>
          <a:p>
            <a:r>
              <a:rPr lang="en-IN" sz="2400" b="1" dirty="0" err="1"/>
              <a:t>struct</a:t>
            </a:r>
            <a:r>
              <a:rPr lang="en-IN" sz="2400" b="1" dirty="0"/>
              <a:t> node *link;</a:t>
            </a:r>
          </a:p>
          <a:p>
            <a:r>
              <a:rPr lang="en-IN" sz="2400" b="1" dirty="0"/>
              <a:t>};</a:t>
            </a:r>
          </a:p>
          <a:p>
            <a:r>
              <a:rPr lang="en-IN" sz="2400" b="1" dirty="0"/>
              <a:t>void append(</a:t>
            </a:r>
            <a:r>
              <a:rPr lang="en-IN" sz="2400" b="1" dirty="0" err="1"/>
              <a:t>struct</a:t>
            </a:r>
            <a:r>
              <a:rPr lang="en-IN" sz="2400" b="1" dirty="0"/>
              <a:t> node **,</a:t>
            </a:r>
            <a:r>
              <a:rPr lang="en-IN" sz="2400" b="1" dirty="0" err="1"/>
              <a:t>int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void </a:t>
            </a:r>
            <a:r>
              <a:rPr lang="en-IN" sz="2400" b="1" dirty="0" err="1"/>
              <a:t>in_begin</a:t>
            </a:r>
            <a:r>
              <a:rPr lang="en-IN" sz="2400" b="1" dirty="0"/>
              <a:t>(</a:t>
            </a:r>
            <a:r>
              <a:rPr lang="en-IN" sz="2400" b="1" dirty="0" err="1"/>
              <a:t>struct</a:t>
            </a:r>
            <a:r>
              <a:rPr lang="en-IN" sz="2400" b="1" dirty="0"/>
              <a:t> node **,</a:t>
            </a:r>
            <a:r>
              <a:rPr lang="en-IN" sz="2400" b="1" dirty="0" err="1"/>
              <a:t>int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void del(</a:t>
            </a:r>
            <a:r>
              <a:rPr lang="en-IN" sz="2400" b="1" dirty="0" err="1"/>
              <a:t>struct</a:t>
            </a:r>
            <a:r>
              <a:rPr lang="en-IN" sz="2400" b="1" dirty="0"/>
              <a:t> node **,</a:t>
            </a:r>
            <a:r>
              <a:rPr lang="en-IN" sz="2400" b="1" dirty="0" err="1"/>
              <a:t>int</a:t>
            </a:r>
            <a:r>
              <a:rPr lang="en-IN" sz="2400" b="1" dirty="0"/>
              <a:t>);</a:t>
            </a:r>
          </a:p>
          <a:p>
            <a:r>
              <a:rPr lang="en-IN" sz="2400" b="1" dirty="0"/>
              <a:t>void </a:t>
            </a:r>
            <a:r>
              <a:rPr lang="en-IN" sz="2400" b="1" dirty="0" err="1"/>
              <a:t>in_middle</a:t>
            </a:r>
            <a:r>
              <a:rPr lang="en-IN" sz="2400" b="1" dirty="0"/>
              <a:t>(</a:t>
            </a:r>
            <a:r>
              <a:rPr lang="en-IN" sz="2400" b="1" dirty="0" err="1"/>
              <a:t>struct</a:t>
            </a:r>
            <a:r>
              <a:rPr lang="en-IN" sz="2400" b="1" dirty="0"/>
              <a:t> node **,</a:t>
            </a:r>
            <a:r>
              <a:rPr lang="en-IN" sz="2400" b="1" dirty="0" err="1"/>
              <a:t>int,int</a:t>
            </a:r>
            <a:r>
              <a:rPr lang="en-IN" sz="2400" b="1" dirty="0"/>
              <a:t>);</a:t>
            </a:r>
          </a:p>
          <a:p>
            <a:r>
              <a:rPr lang="en-IN" sz="2400" b="1" dirty="0" err="1"/>
              <a:t>int</a:t>
            </a:r>
            <a:r>
              <a:rPr lang="en-IN" sz="2400" b="1" dirty="0"/>
              <a:t> count(</a:t>
            </a:r>
            <a:r>
              <a:rPr lang="en-IN" sz="2400" b="1" dirty="0" err="1"/>
              <a:t>struct</a:t>
            </a:r>
            <a:r>
              <a:rPr lang="en-IN" sz="2400" b="1" dirty="0"/>
              <a:t> node *);</a:t>
            </a:r>
          </a:p>
          <a:p>
            <a:r>
              <a:rPr lang="en-IN" sz="2400" b="1" dirty="0"/>
              <a:t>void display(</a:t>
            </a:r>
            <a:r>
              <a:rPr lang="en-IN" sz="2400" b="1" dirty="0" err="1"/>
              <a:t>struct</a:t>
            </a:r>
            <a:r>
              <a:rPr lang="en-IN" sz="2400" b="1" dirty="0"/>
              <a:t> node *);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0"/>
            <a:ext cx="6929486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Appending the Node/Insertion in the last</a:t>
            </a:r>
          </a:p>
          <a:p>
            <a:endParaRPr lang="en-IN" dirty="0" smtClean="0"/>
          </a:p>
          <a:p>
            <a:r>
              <a:rPr lang="en-IN" sz="2400" dirty="0" smtClean="0"/>
              <a:t>void </a:t>
            </a:r>
            <a:r>
              <a:rPr lang="en-IN" sz="2400" dirty="0"/>
              <a:t>append(</a:t>
            </a:r>
            <a:r>
              <a:rPr lang="en-IN" sz="2400" dirty="0" err="1"/>
              <a:t>struct</a:t>
            </a:r>
            <a:r>
              <a:rPr lang="en-IN" sz="2400" dirty="0"/>
              <a:t> node **</a:t>
            </a:r>
            <a:r>
              <a:rPr lang="en-IN" sz="2400" dirty="0" err="1"/>
              <a:t>q,int</a:t>
            </a:r>
            <a:r>
              <a:rPr lang="en-IN" sz="2400" dirty="0"/>
              <a:t> num)</a:t>
            </a:r>
          </a:p>
          <a:p>
            <a:r>
              <a:rPr lang="en-IN" sz="2400" dirty="0"/>
              <a:t>{ </a:t>
            </a:r>
            <a:r>
              <a:rPr lang="en-IN" sz="2400" dirty="0" err="1"/>
              <a:t>struct</a:t>
            </a:r>
            <a:r>
              <a:rPr lang="en-IN" sz="2400" dirty="0"/>
              <a:t> node *temp,*r;</a:t>
            </a:r>
          </a:p>
          <a:p>
            <a:r>
              <a:rPr lang="en-IN" sz="2400" dirty="0"/>
              <a:t>temp = *q;</a:t>
            </a:r>
          </a:p>
          <a:p>
            <a:r>
              <a:rPr lang="en-IN" sz="2400" dirty="0"/>
              <a:t>if(*q==NULL)</a:t>
            </a:r>
          </a:p>
          <a:p>
            <a:r>
              <a:rPr lang="en-IN" sz="2400" dirty="0"/>
              <a:t>{ temp = (</a:t>
            </a:r>
            <a:r>
              <a:rPr lang="en-IN" sz="2400" dirty="0" err="1"/>
              <a:t>struct</a:t>
            </a:r>
            <a:r>
              <a:rPr lang="en-IN" sz="2400" dirty="0"/>
              <a:t> node *)</a:t>
            </a:r>
            <a:r>
              <a:rPr lang="en-IN" sz="2400" dirty="0" err="1"/>
              <a:t>malloc</a:t>
            </a:r>
            <a:r>
              <a:rPr lang="en-IN" sz="2400" dirty="0"/>
              <a:t>(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node));</a:t>
            </a:r>
          </a:p>
          <a:p>
            <a:r>
              <a:rPr lang="en-IN" sz="2400" dirty="0"/>
              <a:t>temp-&gt;data=num;</a:t>
            </a:r>
          </a:p>
          <a:p>
            <a:r>
              <a:rPr lang="en-IN" sz="2400" dirty="0"/>
              <a:t>temp-&gt;link=NULL;</a:t>
            </a:r>
          </a:p>
          <a:p>
            <a:r>
              <a:rPr lang="en-IN" sz="2400" dirty="0"/>
              <a:t>*q=temp</a:t>
            </a:r>
            <a:r>
              <a:rPr lang="en-IN" sz="2400" dirty="0" smtClean="0"/>
              <a:t>; }</a:t>
            </a:r>
            <a:endParaRPr lang="en-IN" sz="2400" dirty="0"/>
          </a:p>
          <a:p>
            <a:r>
              <a:rPr lang="en-IN" sz="2400" dirty="0"/>
              <a:t>else</a:t>
            </a:r>
          </a:p>
          <a:p>
            <a:r>
              <a:rPr lang="en-IN" sz="2400" dirty="0"/>
              <a:t>{ temp = *q;</a:t>
            </a:r>
          </a:p>
          <a:p>
            <a:r>
              <a:rPr lang="en-IN" sz="2400" dirty="0"/>
              <a:t>while(temp-&gt;link !=NULL)</a:t>
            </a:r>
          </a:p>
          <a:p>
            <a:r>
              <a:rPr lang="en-IN" sz="2400" dirty="0"/>
              <a:t>{ temp=temp-&gt;link</a:t>
            </a:r>
            <a:r>
              <a:rPr lang="en-IN" sz="2400" dirty="0" smtClean="0"/>
              <a:t>; }</a:t>
            </a:r>
            <a:endParaRPr lang="en-IN" sz="2400" dirty="0"/>
          </a:p>
          <a:p>
            <a:r>
              <a:rPr lang="en-IN" sz="2400" dirty="0"/>
              <a:t>r = (</a:t>
            </a:r>
            <a:r>
              <a:rPr lang="en-IN" sz="2400" dirty="0" err="1"/>
              <a:t>struct</a:t>
            </a:r>
            <a:r>
              <a:rPr lang="en-IN" sz="2400" dirty="0"/>
              <a:t> node *)</a:t>
            </a:r>
            <a:r>
              <a:rPr lang="en-IN" sz="2400" dirty="0" err="1"/>
              <a:t>malloc</a:t>
            </a:r>
            <a:r>
              <a:rPr lang="en-IN" sz="2400" dirty="0"/>
              <a:t>(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struct</a:t>
            </a:r>
            <a:r>
              <a:rPr lang="en-IN" sz="2400" dirty="0"/>
              <a:t> node));</a:t>
            </a:r>
          </a:p>
          <a:p>
            <a:r>
              <a:rPr lang="en-IN" sz="2400" dirty="0"/>
              <a:t>r-&gt;data=num;</a:t>
            </a:r>
          </a:p>
          <a:p>
            <a:r>
              <a:rPr lang="en-IN" sz="2400" dirty="0"/>
              <a:t>r-&gt;link=NULL;</a:t>
            </a:r>
          </a:p>
          <a:p>
            <a:r>
              <a:rPr lang="en-IN" sz="2400" dirty="0"/>
              <a:t>temp-&gt;link=r</a:t>
            </a:r>
            <a:r>
              <a:rPr lang="en-IN" sz="2400" dirty="0" smtClean="0"/>
              <a:t>; }</a:t>
            </a:r>
            <a:r>
              <a:rPr lang="en-IN" sz="2400" dirty="0"/>
              <a:t> </a:t>
            </a:r>
            <a:r>
              <a:rPr lang="en-IN" sz="2400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285728"/>
            <a:ext cx="635796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Insertion in the </a:t>
            </a:r>
            <a:r>
              <a:rPr lang="en-IN" sz="2800" b="1" dirty="0" err="1" smtClean="0"/>
              <a:t>begning</a:t>
            </a:r>
            <a:endParaRPr lang="en-IN" sz="28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void </a:t>
            </a:r>
            <a:r>
              <a:rPr lang="en-IN" sz="2400" b="1" dirty="0" err="1"/>
              <a:t>in_begin</a:t>
            </a:r>
            <a:r>
              <a:rPr lang="en-IN" sz="2400" b="1" dirty="0"/>
              <a:t>(</a:t>
            </a:r>
            <a:r>
              <a:rPr lang="en-IN" sz="2400" b="1" dirty="0" err="1"/>
              <a:t>struct</a:t>
            </a:r>
            <a:r>
              <a:rPr lang="en-IN" sz="2400" b="1" dirty="0"/>
              <a:t> node **</a:t>
            </a:r>
            <a:r>
              <a:rPr lang="en-IN" sz="2400" b="1" dirty="0" err="1"/>
              <a:t>q,int</a:t>
            </a:r>
            <a:r>
              <a:rPr lang="en-IN" sz="2400" b="1" dirty="0"/>
              <a:t> num)</a:t>
            </a:r>
          </a:p>
          <a:p>
            <a:r>
              <a:rPr lang="en-IN" sz="2400" b="1" dirty="0"/>
              <a:t>{ </a:t>
            </a:r>
            <a:r>
              <a:rPr lang="en-IN" sz="2400" b="1" dirty="0" err="1"/>
              <a:t>struct</a:t>
            </a:r>
            <a:r>
              <a:rPr lang="en-IN" sz="2400" b="1" dirty="0"/>
              <a:t> node *temp;</a:t>
            </a:r>
          </a:p>
          <a:p>
            <a:r>
              <a:rPr lang="en-IN" sz="2400" b="1" dirty="0"/>
              <a:t>if(*q==NULL)</a:t>
            </a:r>
          </a:p>
          <a:p>
            <a:r>
              <a:rPr lang="en-IN" sz="2400" b="1" dirty="0"/>
              <a:t>{ </a:t>
            </a:r>
            <a:r>
              <a:rPr lang="en-IN" sz="2400" b="1" dirty="0" err="1"/>
              <a:t>printf</a:t>
            </a:r>
            <a:r>
              <a:rPr lang="en-IN" sz="2400" b="1" dirty="0"/>
              <a:t>("Link List Is </a:t>
            </a:r>
            <a:r>
              <a:rPr lang="en-IN" sz="2400" b="1" dirty="0" err="1"/>
              <a:t>Empty.Can't</a:t>
            </a:r>
            <a:r>
              <a:rPr lang="en-IN" sz="2400" b="1" dirty="0"/>
              <a:t> Insert.");</a:t>
            </a:r>
          </a:p>
          <a:p>
            <a:r>
              <a:rPr lang="en-IN" sz="2400" b="1" dirty="0" err="1"/>
              <a:t>getch</a:t>
            </a:r>
            <a:r>
              <a:rPr lang="en-IN" sz="2400" b="1" dirty="0"/>
              <a:t>();</a:t>
            </a:r>
          </a:p>
          <a:p>
            <a:r>
              <a:rPr lang="en-IN" sz="2400" b="1" dirty="0" err="1"/>
              <a:t>goto</a:t>
            </a:r>
            <a:r>
              <a:rPr lang="en-IN" sz="2400" b="1" dirty="0"/>
              <a:t> last;</a:t>
            </a:r>
          </a:p>
          <a:p>
            <a:r>
              <a:rPr lang="en-IN" sz="2400" b="1" dirty="0"/>
              <a:t>}</a:t>
            </a:r>
          </a:p>
          <a:p>
            <a:r>
              <a:rPr lang="en-IN" sz="2400" b="1" dirty="0"/>
              <a:t>else</a:t>
            </a:r>
          </a:p>
          <a:p>
            <a:r>
              <a:rPr lang="en-IN" sz="2400" b="1" dirty="0"/>
              <a:t>{ temp=(</a:t>
            </a:r>
            <a:r>
              <a:rPr lang="en-IN" sz="2400" b="1" dirty="0" err="1"/>
              <a:t>struct</a:t>
            </a:r>
            <a:r>
              <a:rPr lang="en-IN" sz="2400" b="1" dirty="0"/>
              <a:t> node *)</a:t>
            </a:r>
            <a:r>
              <a:rPr lang="en-IN" sz="2400" b="1" dirty="0" err="1"/>
              <a:t>malloc</a:t>
            </a:r>
            <a:r>
              <a:rPr lang="en-IN" sz="2400" b="1" dirty="0"/>
              <a:t>(</a:t>
            </a:r>
            <a:r>
              <a:rPr lang="en-IN" sz="2400" b="1" dirty="0" err="1"/>
              <a:t>sizeof</a:t>
            </a:r>
            <a:r>
              <a:rPr lang="en-IN" sz="2400" b="1" dirty="0"/>
              <a:t>(</a:t>
            </a:r>
            <a:r>
              <a:rPr lang="en-IN" sz="2400" b="1" dirty="0" err="1"/>
              <a:t>struct</a:t>
            </a:r>
            <a:r>
              <a:rPr lang="en-IN" sz="2400" b="1" dirty="0"/>
              <a:t> node));</a:t>
            </a:r>
          </a:p>
          <a:p>
            <a:r>
              <a:rPr lang="en-IN" sz="2400" b="1" dirty="0"/>
              <a:t>temp-&gt;data=num;</a:t>
            </a:r>
          </a:p>
          <a:p>
            <a:r>
              <a:rPr lang="en-IN" sz="2400" b="1" dirty="0"/>
              <a:t>temp-&gt;link=*q;</a:t>
            </a:r>
          </a:p>
          <a:p>
            <a:r>
              <a:rPr lang="en-IN" sz="2400" b="1" dirty="0"/>
              <a:t>*q=temp; /* pointing to the first node */</a:t>
            </a:r>
          </a:p>
          <a:p>
            <a:r>
              <a:rPr lang="en-I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778</TotalTime>
  <Words>225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</dc:creator>
  <cp:lastModifiedBy>arun</cp:lastModifiedBy>
  <cp:revision>1</cp:revision>
  <dcterms:created xsi:type="dcterms:W3CDTF">2015-08-17T03:14:18Z</dcterms:created>
  <dcterms:modified xsi:type="dcterms:W3CDTF">2015-08-21T18:10:17Z</dcterms:modified>
</cp:coreProperties>
</file>