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4762" y="1322327"/>
            <a:ext cx="3802875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7141" y="1980695"/>
            <a:ext cx="5518116" cy="678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84090" y="9460440"/>
            <a:ext cx="2038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1155" y="1154687"/>
            <a:ext cx="82676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7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SYNOPSIS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182" y="1666751"/>
            <a:ext cx="4355465" cy="11982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91440">
              <a:lnSpc>
                <a:spcPct val="100000"/>
              </a:lnSpc>
              <a:spcBef>
                <a:spcPts val="100"/>
              </a:spcBef>
            </a:pPr>
            <a:r>
              <a:rPr dirty="0" sz="2900" spc="204" b="0">
                <a:latin typeface="Tahoma"/>
                <a:cs typeface="Tahoma"/>
              </a:rPr>
              <a:t>ONLINE</a:t>
            </a:r>
            <a:r>
              <a:rPr dirty="0" u="none" sz="2900" spc="-170" b="0">
                <a:latin typeface="Tahoma"/>
                <a:cs typeface="Tahoma"/>
              </a:rPr>
              <a:t> </a:t>
            </a:r>
            <a:r>
              <a:rPr dirty="0" sz="2900" spc="250" b="0">
                <a:latin typeface="Tahoma"/>
                <a:cs typeface="Tahoma"/>
              </a:rPr>
              <a:t>HOTEL</a:t>
            </a:r>
            <a:endParaRPr sz="2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70"/>
              </a:spcBef>
            </a:pPr>
            <a:r>
              <a:rPr dirty="0" sz="2900" spc="315" b="0">
                <a:latin typeface="Tahoma"/>
                <a:cs typeface="Tahoma"/>
              </a:rPr>
              <a:t>MANAGEMENT</a:t>
            </a:r>
            <a:r>
              <a:rPr dirty="0" u="none" sz="2900" spc="-180" b="0">
                <a:latin typeface="Tahoma"/>
                <a:cs typeface="Tahoma"/>
              </a:rPr>
              <a:t> </a:t>
            </a:r>
            <a:r>
              <a:rPr dirty="0" sz="2900" spc="155" b="0">
                <a:latin typeface="Tahoma"/>
                <a:cs typeface="Tahoma"/>
              </a:rPr>
              <a:t>SYSTEM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93" y="6577077"/>
            <a:ext cx="140525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SUBMITTED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BY: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NAME: 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ENROLLMENT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NO: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3" y="7886193"/>
            <a:ext cx="3931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(Dynamic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Site</a:t>
            </a:r>
            <a:r>
              <a:rPr dirty="0" sz="1400" spc="-5">
                <a:latin typeface="Times New Roman"/>
                <a:cs typeface="Times New Roman"/>
              </a:rPr>
              <a:t> using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JSP,</a:t>
            </a:r>
            <a:r>
              <a:rPr dirty="0" sz="1400" spc="-5">
                <a:latin typeface="Times New Roman"/>
                <a:cs typeface="Times New Roman"/>
              </a:rPr>
              <a:t> SERVLETS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SQL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8285" y="3300222"/>
            <a:ext cx="2918459" cy="28239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93" y="1125731"/>
            <a:ext cx="5514975" cy="461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ADVANTAGE: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I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designed the given proposed system in the </a:t>
            </a:r>
            <a:r>
              <a:rPr dirty="0" sz="1200">
                <a:latin typeface="Times New Roman"/>
                <a:cs typeface="Times New Roman"/>
              </a:rPr>
              <a:t>JSP </a:t>
            </a:r>
            <a:r>
              <a:rPr dirty="0" sz="1200" spc="-5">
                <a:latin typeface="Times New Roman"/>
                <a:cs typeface="Times New Roman"/>
              </a:rPr>
              <a:t>to automate the </a:t>
            </a:r>
            <a:r>
              <a:rPr dirty="0" sz="1200" spc="-10">
                <a:latin typeface="Times New Roman"/>
                <a:cs typeface="Times New Roman"/>
              </a:rPr>
              <a:t>process </a:t>
            </a:r>
            <a:r>
              <a:rPr dirty="0" sz="1200" spc="-5">
                <a:latin typeface="Times New Roman"/>
                <a:cs typeface="Times New Roman"/>
              </a:rPr>
              <a:t>of Hotels.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 project is useful for the authorities which keep track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all the users registered in 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 state </a:t>
            </a:r>
            <a:r>
              <a:rPr dirty="0" sz="1200">
                <a:latin typeface="Times New Roman"/>
                <a:cs typeface="Times New Roman"/>
              </a:rPr>
              <a:t>.The authority </a:t>
            </a:r>
            <a:r>
              <a:rPr dirty="0" sz="1200" spc="-5">
                <a:latin typeface="Times New Roman"/>
                <a:cs typeface="Times New Roman"/>
              </a:rPr>
              <a:t>can add hotel packages, room details, </a:t>
            </a:r>
            <a:r>
              <a:rPr dirty="0" sz="1200">
                <a:latin typeface="Times New Roman"/>
                <a:cs typeface="Times New Roman"/>
              </a:rPr>
              <a:t>availability </a:t>
            </a:r>
            <a:r>
              <a:rPr dirty="0" sz="1200" spc="-5">
                <a:latin typeface="Times New Roman"/>
                <a:cs typeface="Times New Roman"/>
              </a:rPr>
              <a:t>of rooms,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booking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Performance: </a:t>
            </a:r>
            <a:r>
              <a:rPr dirty="0" sz="1200" spc="-5">
                <a:latin typeface="Times New Roman"/>
                <a:cs typeface="Times New Roman"/>
              </a:rPr>
              <a:t>During </a:t>
            </a:r>
            <a:r>
              <a:rPr dirty="0" sz="1200">
                <a:latin typeface="Times New Roman"/>
                <a:cs typeface="Times New Roman"/>
              </a:rPr>
              <a:t>past </a:t>
            </a:r>
            <a:r>
              <a:rPr dirty="0" sz="1200" spc="-5">
                <a:latin typeface="Times New Roman"/>
                <a:cs typeface="Times New Roman"/>
              </a:rPr>
              <a:t>several decades, the records are supposed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manually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consuming 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highly prone </a:t>
            </a:r>
            <a:r>
              <a:rPr dirty="0" sz="1200" spc="-5">
                <a:latin typeface="Times New Roman"/>
                <a:cs typeface="Times New Roman"/>
              </a:rPr>
              <a:t>to error. To improve the performance of the </a:t>
            </a:r>
            <a:r>
              <a:rPr dirty="0" sz="1200">
                <a:latin typeface="Times New Roman"/>
                <a:cs typeface="Times New Roman"/>
              </a:rPr>
              <a:t>Hotel </a:t>
            </a:r>
            <a:r>
              <a:rPr dirty="0" sz="1200" spc="-5">
                <a:latin typeface="Times New Roman"/>
                <a:cs typeface="Times New Roman"/>
              </a:rPr>
              <a:t>Management System,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computerized system is to be undertaken. This project is </a:t>
            </a:r>
            <a:r>
              <a:rPr dirty="0" sz="1200">
                <a:latin typeface="Times New Roman"/>
                <a:cs typeface="Times New Roman"/>
              </a:rPr>
              <a:t>fully </a:t>
            </a:r>
            <a:r>
              <a:rPr dirty="0" sz="1200" spc="-5">
                <a:latin typeface="Times New Roman"/>
                <a:cs typeface="Times New Roman"/>
              </a:rPr>
              <a:t>computerized and user </a:t>
            </a:r>
            <a:r>
              <a:rPr dirty="0" sz="1200">
                <a:latin typeface="Times New Roman"/>
                <a:cs typeface="Times New Roman"/>
              </a:rPr>
              <a:t> friendly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Efficiency:</a:t>
            </a:r>
            <a:r>
              <a:rPr dirty="0" sz="1200" spc="8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efficiency.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 that whenever a </a:t>
            </a:r>
            <a:r>
              <a:rPr dirty="0" sz="1200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user submits his/her </a:t>
            </a:r>
            <a:r>
              <a:rPr dirty="0" sz="1200">
                <a:latin typeface="Times New Roman"/>
                <a:cs typeface="Times New Roman"/>
              </a:rPr>
              <a:t>details </a:t>
            </a:r>
            <a:r>
              <a:rPr dirty="0" sz="1200" spc="-5">
                <a:latin typeface="Times New Roman"/>
                <a:cs typeface="Times New Roman"/>
              </a:rPr>
              <a:t>the website is updated automatically.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useful </a:t>
            </a:r>
            <a:r>
              <a:rPr dirty="0" sz="1200" spc="-5">
                <a:latin typeface="Times New Roman"/>
                <a:cs typeface="Times New Roman"/>
              </a:rPr>
              <a:t>for other users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instantly.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Control: </a:t>
            </a:r>
            <a:r>
              <a:rPr dirty="0" sz="1200" spc="-5">
                <a:latin typeface="Times New Roman"/>
                <a:cs typeface="Times New Roman"/>
              </a:rPr>
              <a:t>The complete control of the project is </a:t>
            </a:r>
            <a:r>
              <a:rPr dirty="0" sz="1200">
                <a:latin typeface="Times New Roman"/>
                <a:cs typeface="Times New Roman"/>
              </a:rPr>
              <a:t>under </a:t>
            </a:r>
            <a:r>
              <a:rPr dirty="0" sz="1200" spc="-5">
                <a:latin typeface="Times New Roman"/>
                <a:cs typeface="Times New Roman"/>
              </a:rPr>
              <a:t>the hands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authorized person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 the password to access this project and illegal access is not supposed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deal with. All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control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 the administrator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other members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the rights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just see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records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transaction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 entry.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Security: </a:t>
            </a:r>
            <a:r>
              <a:rPr dirty="0" sz="1200">
                <a:latin typeface="Times New Roman"/>
                <a:cs typeface="Times New Roman"/>
              </a:rPr>
              <a:t>Security </a:t>
            </a:r>
            <a:r>
              <a:rPr dirty="0" sz="1200" spc="-5">
                <a:latin typeface="Times New Roman"/>
                <a:cs typeface="Times New Roman"/>
              </a:rPr>
              <a:t>is the main criteria for the proposed system. Since illegal access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corrupt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database.</a:t>
            </a:r>
            <a:r>
              <a:rPr dirty="0" sz="1200">
                <a:latin typeface="Times New Roman"/>
                <a:cs typeface="Times New Roman"/>
              </a:rPr>
              <a:t> 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922522" y="979427"/>
            <a:ext cx="19278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dirty="0" u="heavy" sz="14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CATEGORY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3" y="1765811"/>
            <a:ext cx="5513705" cy="301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coupled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tool,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JSP,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SERVLETS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MY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SQL.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The need of today’s software development is competence in a </a:t>
            </a:r>
            <a:r>
              <a:rPr dirty="0" sz="1200">
                <a:latin typeface="Times New Roman"/>
                <a:cs typeface="Times New Roman"/>
              </a:rPr>
              <a:t>GUI based </a:t>
            </a:r>
            <a:r>
              <a:rPr dirty="0" sz="1200" spc="-5">
                <a:latin typeface="Times New Roman"/>
                <a:cs typeface="Times New Roman"/>
              </a:rPr>
              <a:t>front-end tool,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opportunity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</a:t>
            </a:r>
            <a:r>
              <a:rPr dirty="0" sz="1200">
                <a:latin typeface="Times New Roman"/>
                <a:cs typeface="Times New Roman"/>
              </a:rPr>
              <a:t> client </a:t>
            </a:r>
            <a:r>
              <a:rPr dirty="0" sz="1200" spc="-5">
                <a:latin typeface="Times New Roman"/>
                <a:cs typeface="Times New Roman"/>
              </a:rPr>
              <a:t>server based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commercial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power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GUI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capabilities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Novell,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UNIX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RDBMS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</a:t>
            </a:r>
            <a:r>
              <a:rPr dirty="0" sz="1200">
                <a:latin typeface="Times New Roman"/>
                <a:cs typeface="Times New Roman"/>
              </a:rPr>
              <a:t> SQL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All the important coding techniques </a:t>
            </a:r>
            <a:r>
              <a:rPr dirty="0" sz="1200">
                <a:latin typeface="Times New Roman"/>
                <a:cs typeface="Times New Roman"/>
              </a:rPr>
              <a:t>used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programmers, in OOPS based coding 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brought out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79" y="979427"/>
            <a:ext cx="5511800" cy="2660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System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Study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&amp;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1461770">
              <a:lnSpc>
                <a:spcPct val="100000"/>
              </a:lnSpc>
              <a:spcBef>
                <a:spcPts val="1080"/>
              </a:spcBef>
            </a:pPr>
            <a:r>
              <a:rPr dirty="0" sz="1400" spc="-5" b="1">
                <a:latin typeface="Times New Roman"/>
                <a:cs typeface="Times New Roman"/>
              </a:rPr>
              <a:t>PRINCIPLES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5"/>
              </a:spcBef>
              <a:buAutoNum type="arabicPeriod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Develop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prototypes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human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machine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occur.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reason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every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0665" marR="6350" indent="-228600">
              <a:lnSpc>
                <a:spcPts val="138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multiple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building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behavioral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eliminate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ambiguity.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3" y="4530345"/>
            <a:ext cx="5514975" cy="423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ENTITY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 (ERD)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Entity – Relationship Diagram: </a:t>
            </a:r>
            <a:r>
              <a:rPr dirty="0" sz="1200">
                <a:latin typeface="Arial MT"/>
                <a:cs typeface="Arial MT"/>
              </a:rPr>
              <a:t>This </a:t>
            </a:r>
            <a:r>
              <a:rPr dirty="0" sz="1200" spc="-5">
                <a:latin typeface="Arial MT"/>
                <a:cs typeface="Arial MT"/>
              </a:rPr>
              <a:t>depicts relationship between </a:t>
            </a:r>
            <a:r>
              <a:rPr dirty="0" sz="1200">
                <a:latin typeface="Arial MT"/>
                <a:cs typeface="Arial MT"/>
              </a:rPr>
              <a:t>data </a:t>
            </a:r>
            <a:r>
              <a:rPr dirty="0" sz="1200" spc="-5">
                <a:latin typeface="Arial MT"/>
                <a:cs typeface="Arial MT"/>
              </a:rPr>
              <a:t>objects.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 attribute </a:t>
            </a:r>
            <a:r>
              <a:rPr dirty="0" sz="1200" spc="-10">
                <a:latin typeface="Arial MT"/>
                <a:cs typeface="Arial MT"/>
              </a:rPr>
              <a:t>of </a:t>
            </a:r>
            <a:r>
              <a:rPr dirty="0" sz="1200" spc="-5">
                <a:latin typeface="Arial MT"/>
                <a:cs typeface="Arial MT"/>
              </a:rPr>
              <a:t>each data objects noted in the entity- relationship diagram </a:t>
            </a:r>
            <a:r>
              <a:rPr dirty="0" sz="1200">
                <a:latin typeface="Arial MT"/>
                <a:cs typeface="Arial MT"/>
              </a:rPr>
              <a:t>can be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described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using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data</a:t>
            </a:r>
            <a:r>
              <a:rPr dirty="0" sz="1200">
                <a:latin typeface="Arial MT"/>
                <a:cs typeface="Arial MT"/>
              </a:rPr>
              <a:t> object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description.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Data</a:t>
            </a:r>
            <a:r>
              <a:rPr dirty="0" sz="1200">
                <a:latin typeface="Arial MT"/>
                <a:cs typeface="Arial MT"/>
              </a:rPr>
              <a:t> flow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diagram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serves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two </a:t>
            </a:r>
            <a:r>
              <a:rPr dirty="0" sz="1200" spc="-5">
                <a:latin typeface="Arial MT"/>
                <a:cs typeface="Arial MT"/>
              </a:rPr>
              <a:t> purposes:</a:t>
            </a:r>
            <a:endParaRPr sz="1200">
              <a:latin typeface="Arial MT"/>
              <a:cs typeface="Arial MT"/>
            </a:endParaRPr>
          </a:p>
          <a:p>
            <a:pPr algn="just" marL="241300" marR="6985" indent="-228600">
              <a:lnSpc>
                <a:spcPts val="2760"/>
              </a:lnSpc>
              <a:spcBef>
                <a:spcPts val="265"/>
              </a:spcBef>
              <a:buAutoNum type="arabicPeriod"/>
              <a:tabLst>
                <a:tab pos="241935" algn="l"/>
              </a:tabLst>
            </a:pP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provide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indication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of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how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data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are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transformed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they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move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through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 </a:t>
            </a:r>
            <a:r>
              <a:rPr dirty="0" sz="1200" spc="-5">
                <a:latin typeface="Arial MT"/>
                <a:cs typeface="Arial MT"/>
              </a:rPr>
              <a:t>system.</a:t>
            </a:r>
            <a:endParaRPr sz="1200">
              <a:latin typeface="Arial MT"/>
              <a:cs typeface="Arial MT"/>
            </a:endParaRPr>
          </a:p>
          <a:p>
            <a:pPr algn="just" marL="241300" indent="-22923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241935" algn="l"/>
              </a:tabLst>
            </a:pP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5">
                <a:latin typeface="Arial MT"/>
                <a:cs typeface="Arial MT"/>
              </a:rPr>
              <a:t> depict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functions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transformation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data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flow.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 b="1">
                <a:latin typeface="Arial"/>
                <a:cs typeface="Arial"/>
              </a:rPr>
              <a:t>Data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Objects: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data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object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is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representation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of</a:t>
            </a:r>
            <a:r>
              <a:rPr dirty="0" sz="1200" spc="-5">
                <a:latin typeface="Arial MT"/>
                <a:cs typeface="Arial MT"/>
              </a:rPr>
              <a:t> almost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any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composite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information that must </a:t>
            </a:r>
            <a:r>
              <a:rPr dirty="0" sz="1200">
                <a:latin typeface="Arial MT"/>
                <a:cs typeface="Arial MT"/>
              </a:rPr>
              <a:t>be </a:t>
            </a:r>
            <a:r>
              <a:rPr dirty="0" sz="1200" spc="-5">
                <a:latin typeface="Arial MT"/>
                <a:cs typeface="Arial MT"/>
              </a:rPr>
              <a:t>understood </a:t>
            </a:r>
            <a:r>
              <a:rPr dirty="0" sz="1200">
                <a:latin typeface="Arial MT"/>
                <a:cs typeface="Arial MT"/>
              </a:rPr>
              <a:t>by the </a:t>
            </a:r>
            <a:r>
              <a:rPr dirty="0" sz="1200" spc="-5">
                <a:latin typeface="Arial MT"/>
                <a:cs typeface="Arial MT"/>
              </a:rPr>
              <a:t>software. </a:t>
            </a:r>
            <a:r>
              <a:rPr dirty="0" sz="1200">
                <a:latin typeface="Arial MT"/>
                <a:cs typeface="Arial MT"/>
              </a:rPr>
              <a:t>By composite </a:t>
            </a:r>
            <a:r>
              <a:rPr dirty="0" sz="1200" spc="-5">
                <a:latin typeface="Arial MT"/>
                <a:cs typeface="Arial MT"/>
              </a:rPr>
              <a:t>information,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we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mean </a:t>
            </a:r>
            <a:r>
              <a:rPr dirty="0" sz="1200" spc="-5">
                <a:latin typeface="Arial MT"/>
                <a:cs typeface="Arial MT"/>
              </a:rPr>
              <a:t>something </a:t>
            </a:r>
            <a:r>
              <a:rPr dirty="0" sz="1200">
                <a:latin typeface="Arial MT"/>
                <a:cs typeface="Arial MT"/>
              </a:rPr>
              <a:t>that </a:t>
            </a:r>
            <a:r>
              <a:rPr dirty="0" sz="1200" spc="-5">
                <a:latin typeface="Arial MT"/>
                <a:cs typeface="Arial MT"/>
              </a:rPr>
              <a:t>has a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number </a:t>
            </a:r>
            <a:r>
              <a:rPr dirty="0" sz="1200" spc="-10">
                <a:latin typeface="Arial MT"/>
                <a:cs typeface="Arial MT"/>
              </a:rPr>
              <a:t>of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different properties </a:t>
            </a:r>
            <a:r>
              <a:rPr dirty="0" sz="1200">
                <a:latin typeface="Arial MT"/>
                <a:cs typeface="Arial MT"/>
              </a:rPr>
              <a:t>or </a:t>
            </a:r>
            <a:r>
              <a:rPr dirty="0" sz="1200" spc="-5">
                <a:latin typeface="Arial MT"/>
                <a:cs typeface="Arial MT"/>
              </a:rPr>
              <a:t>attributes. A </a:t>
            </a:r>
            <a:r>
              <a:rPr dirty="0" sz="1200">
                <a:latin typeface="Arial MT"/>
                <a:cs typeface="Arial MT"/>
              </a:rPr>
              <a:t> data object </a:t>
            </a:r>
            <a:r>
              <a:rPr dirty="0" sz="1200" spc="-5">
                <a:latin typeface="Arial MT"/>
                <a:cs typeface="Arial MT"/>
              </a:rPr>
              <a:t>encapsulates data </a:t>
            </a:r>
            <a:r>
              <a:rPr dirty="0" sz="1200">
                <a:latin typeface="Arial MT"/>
                <a:cs typeface="Arial MT"/>
              </a:rPr>
              <a:t>only </a:t>
            </a:r>
            <a:r>
              <a:rPr dirty="0" sz="1200" spc="-5">
                <a:latin typeface="Arial MT"/>
                <a:cs typeface="Arial MT"/>
              </a:rPr>
              <a:t>there is </a:t>
            </a:r>
            <a:r>
              <a:rPr dirty="0" sz="1200">
                <a:latin typeface="Arial MT"/>
                <a:cs typeface="Arial MT"/>
              </a:rPr>
              <a:t>no </a:t>
            </a:r>
            <a:r>
              <a:rPr dirty="0" sz="1200" spc="-5">
                <a:latin typeface="Arial MT"/>
                <a:cs typeface="Arial MT"/>
              </a:rPr>
              <a:t>reference within a </a:t>
            </a:r>
            <a:r>
              <a:rPr dirty="0" sz="1200">
                <a:latin typeface="Arial MT"/>
                <a:cs typeface="Arial MT"/>
              </a:rPr>
              <a:t>data object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operations that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-5">
                <a:latin typeface="Arial MT"/>
                <a:cs typeface="Arial MT"/>
              </a:rPr>
              <a:t> the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 MT"/>
              <a:cs typeface="Arial MT"/>
            </a:endParaRPr>
          </a:p>
          <a:p>
            <a:pPr marL="12700" marR="635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Attributes:</a:t>
            </a:r>
            <a:r>
              <a:rPr dirty="0" sz="1200" spc="135" b="1">
                <a:latin typeface="Arial"/>
                <a:cs typeface="Arial"/>
              </a:rPr>
              <a:t> </a:t>
            </a:r>
            <a:r>
              <a:rPr dirty="0" sz="1200" spc="-5">
                <a:latin typeface="Arial MT"/>
                <a:cs typeface="Arial MT"/>
              </a:rPr>
              <a:t>Attributes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define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properties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of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data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object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take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one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of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three different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characteristics.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used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to:</a:t>
            </a:r>
            <a:endParaRPr sz="1200">
              <a:latin typeface="Arial MT"/>
              <a:cs typeface="Arial MT"/>
            </a:endParaRPr>
          </a:p>
          <a:p>
            <a:pPr marL="12700" marR="3264535">
              <a:lnSpc>
                <a:spcPts val="1380"/>
              </a:lnSpc>
            </a:pPr>
            <a:r>
              <a:rPr dirty="0" sz="1200">
                <a:latin typeface="Arial MT"/>
                <a:cs typeface="Arial MT"/>
              </a:rPr>
              <a:t>Name an </a:t>
            </a:r>
            <a:r>
              <a:rPr dirty="0" sz="1200" spc="-5">
                <a:latin typeface="Arial MT"/>
                <a:cs typeface="Arial MT"/>
              </a:rPr>
              <a:t>instance </a:t>
            </a:r>
            <a:r>
              <a:rPr dirty="0" sz="1200" spc="-10">
                <a:latin typeface="Arial MT"/>
                <a:cs typeface="Arial MT"/>
              </a:rPr>
              <a:t>of </a:t>
            </a:r>
            <a:r>
              <a:rPr dirty="0" sz="1200" spc="-5">
                <a:latin typeface="Arial MT"/>
                <a:cs typeface="Arial MT"/>
              </a:rPr>
              <a:t>data object.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Describe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instance.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latin typeface="Arial MT"/>
                <a:cs typeface="Arial MT"/>
              </a:rPr>
              <a:t>Make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reference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</a:t>
            </a:r>
            <a:r>
              <a:rPr dirty="0" sz="1200">
                <a:latin typeface="Arial MT"/>
                <a:cs typeface="Arial MT"/>
              </a:rPr>
              <a:t> another</a:t>
            </a:r>
            <a:r>
              <a:rPr dirty="0" sz="1200" spc="-5">
                <a:latin typeface="Arial MT"/>
                <a:cs typeface="Arial MT"/>
              </a:rPr>
              <a:t> instance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other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table.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93" y="980951"/>
            <a:ext cx="5513070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 b="1">
                <a:latin typeface="Arial"/>
                <a:cs typeface="Arial"/>
              </a:rPr>
              <a:t>Relationships: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>
                <a:latin typeface="Arial MT"/>
                <a:cs typeface="Arial MT"/>
              </a:rPr>
              <a:t>Data</a:t>
            </a:r>
            <a:r>
              <a:rPr dirty="0" sz="1200">
                <a:latin typeface="Arial MT"/>
                <a:cs typeface="Arial MT"/>
              </a:rPr>
              <a:t> objects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are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connected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one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another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variety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different </a:t>
            </a:r>
            <a:r>
              <a:rPr dirty="0" sz="1200" spc="-10">
                <a:latin typeface="Arial MT"/>
                <a:cs typeface="Arial MT"/>
              </a:rPr>
              <a:t>ways. </a:t>
            </a:r>
            <a:r>
              <a:rPr dirty="0" sz="1200" spc="20">
                <a:latin typeface="Arial MT"/>
                <a:cs typeface="Arial MT"/>
              </a:rPr>
              <a:t>We </a:t>
            </a:r>
            <a:r>
              <a:rPr dirty="0" sz="1200" spc="-10">
                <a:latin typeface="Arial MT"/>
                <a:cs typeface="Arial MT"/>
              </a:rPr>
              <a:t>can </a:t>
            </a:r>
            <a:r>
              <a:rPr dirty="0" sz="1200" spc="-5">
                <a:latin typeface="Arial MT"/>
                <a:cs typeface="Arial MT"/>
              </a:rPr>
              <a:t>define a set </a:t>
            </a:r>
            <a:r>
              <a:rPr dirty="0" sz="1200" spc="-10">
                <a:latin typeface="Arial MT"/>
                <a:cs typeface="Arial MT"/>
              </a:rPr>
              <a:t>of </a:t>
            </a:r>
            <a:r>
              <a:rPr dirty="0" sz="1200" spc="-5">
                <a:latin typeface="Arial MT"/>
                <a:cs typeface="Arial MT"/>
              </a:rPr>
              <a:t>object relationship pairs that define the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relevant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relationships.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3" y="2227583"/>
            <a:ext cx="254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66666"/>
              <a:buFont typeface="MS UI Gothic"/>
              <a:buChar char="❑"/>
              <a:tabLst>
                <a:tab pos="240665" algn="l"/>
                <a:tab pos="241300" algn="l"/>
              </a:tabLst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CARDINALITY 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MODALITY: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899" y="4711701"/>
            <a:ext cx="161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latin typeface="MS UI Gothic"/>
                <a:cs typeface="MS UI Gothic"/>
              </a:rPr>
              <a:t>❖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899" y="2578103"/>
            <a:ext cx="5285740" cy="286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indent="-457200">
              <a:lnSpc>
                <a:spcPts val="1410"/>
              </a:lnSpc>
              <a:spcBef>
                <a:spcPts val="100"/>
              </a:spcBef>
              <a:buFont typeface="MS UI Gothic"/>
              <a:buChar char="❖"/>
              <a:tabLst>
                <a:tab pos="469900" algn="l"/>
              </a:tabLst>
            </a:pPr>
            <a:r>
              <a:rPr dirty="0" sz="1200" spc="-5" b="1">
                <a:latin typeface="Arial"/>
                <a:cs typeface="Arial"/>
              </a:rPr>
              <a:t>Cardinality:</a:t>
            </a:r>
            <a:endParaRPr sz="1200">
              <a:latin typeface="Arial"/>
              <a:cs typeface="Arial"/>
            </a:endParaRPr>
          </a:p>
          <a:p>
            <a:pPr algn="just" marL="240665" marR="6985">
              <a:lnSpc>
                <a:spcPts val="1380"/>
              </a:lnSpc>
              <a:spcBef>
                <a:spcPts val="65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must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capable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representing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occurrences of objects in a given relationship. The cardinality of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pair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algn="just" lvl="1" marL="926465" marR="5715" indent="-228600">
              <a:lnSpc>
                <a:spcPts val="1380"/>
              </a:lnSpc>
              <a:spcBef>
                <a:spcPts val="85"/>
              </a:spcBef>
              <a:buFont typeface="Symbol"/>
              <a:buChar char=""/>
              <a:tabLst>
                <a:tab pos="927100" algn="l"/>
              </a:tabLst>
            </a:pP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One-T0-One (1:1): 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occurrence of object ‘A’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relate to 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only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occurrence</a:t>
            </a:r>
            <a:r>
              <a:rPr dirty="0" u="heavy" sz="12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object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‘B’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vice</a:t>
            </a:r>
            <a:r>
              <a:rPr dirty="0" u="heavy" sz="1200" spc="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versa.</a:t>
            </a:r>
            <a:endParaRPr sz="1200">
              <a:latin typeface="Arial"/>
              <a:cs typeface="Arial"/>
            </a:endParaRPr>
          </a:p>
          <a:p>
            <a:pPr algn="just" lvl="1" marL="926465" marR="6350" indent="-228600">
              <a:lnSpc>
                <a:spcPct val="95400"/>
              </a:lnSpc>
              <a:spcBef>
                <a:spcPts val="55"/>
              </a:spcBef>
              <a:buFont typeface="Symbol"/>
              <a:buChar char=""/>
              <a:tabLst>
                <a:tab pos="927100" algn="l"/>
              </a:tabLst>
            </a:pP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One-To-Many (1:N):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occurrence of object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‘A’</a:t>
            </a:r>
            <a:r>
              <a:rPr dirty="0" u="heavy" sz="1200" spc="3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relate </a:t>
            </a:r>
            <a:r>
              <a:rPr dirty="0" sz="1200" spc="-32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one or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may occurrences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‘B’ but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occurrence 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object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‘B’</a:t>
            </a:r>
            <a:r>
              <a:rPr dirty="0" u="heavy" sz="12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relate</a:t>
            </a:r>
            <a:r>
              <a:rPr dirty="0" u="heavy" sz="12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dirty="0" u="heavy" sz="12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occurrence</a:t>
            </a:r>
            <a:r>
              <a:rPr dirty="0" u="heavy" sz="12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‘A’.</a:t>
            </a:r>
            <a:endParaRPr sz="1200">
              <a:latin typeface="Arial"/>
              <a:cs typeface="Arial"/>
            </a:endParaRPr>
          </a:p>
          <a:p>
            <a:pPr algn="just" lvl="1" marL="926465" marR="5080" indent="-228600">
              <a:lnSpc>
                <a:spcPts val="1380"/>
              </a:lnSpc>
              <a:spcBef>
                <a:spcPts val="120"/>
              </a:spcBef>
              <a:buFont typeface="Symbol"/>
              <a:buChar char=""/>
              <a:tabLst>
                <a:tab pos="927100" algn="l"/>
              </a:tabLst>
            </a:pP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Many-To-Many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(M: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N):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occurrences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‘B’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and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</a:t>
            </a:r>
            <a:r>
              <a:rPr dirty="0" sz="1200" spc="-32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occurrence of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‘B’ can relate to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 many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occurrence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‘A’.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ts val="1315"/>
              </a:lnSpc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Modality:</a:t>
            </a:r>
            <a:endParaRPr sz="1200">
              <a:latin typeface="Arial MT"/>
              <a:cs typeface="Arial MT"/>
            </a:endParaRPr>
          </a:p>
          <a:p>
            <a:pPr algn="just" marL="240665" marR="5080">
              <a:lnSpc>
                <a:spcPts val="1380"/>
              </a:lnSpc>
              <a:spcBef>
                <a:spcPts val="65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modality of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relationship is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zero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 there is no explicit need for 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relationship to occur or the relationship is optional. The Modality 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 the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occurrence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the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 is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mandatory.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93" y="5938521"/>
            <a:ext cx="5513705" cy="23114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241300" marR="5715">
              <a:lnSpc>
                <a:spcPts val="1380"/>
              </a:lnSpc>
              <a:spcBef>
                <a:spcPts val="195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object relationship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pair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 be represented graphically using the 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Entity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Diagrams.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set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primary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components</a:t>
            </a:r>
            <a:r>
              <a:rPr dirty="0" u="heavy" sz="1200" spc="3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 </a:t>
            </a:r>
            <a:r>
              <a:rPr dirty="0" sz="1200" spc="-32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identified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Entity</a:t>
            </a:r>
            <a:r>
              <a:rPr dirty="0" u="heavy" sz="12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Diagram,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Attributes,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Relationships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Various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Type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Indicators.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1200" spc="29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primary</a:t>
            </a:r>
            <a:r>
              <a:rPr dirty="0" u="heavy" sz="1200" spc="2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purpose</a:t>
            </a:r>
            <a:r>
              <a:rPr dirty="0" u="heavy" sz="1200" spc="29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1200" spc="2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1200" spc="2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Entity</a:t>
            </a:r>
            <a:r>
              <a:rPr dirty="0" u="heavy" sz="1200" spc="2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</a:t>
            </a:r>
            <a:r>
              <a:rPr dirty="0" u="heavy" sz="1200" spc="2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</a:t>
            </a:r>
            <a:r>
              <a:rPr dirty="0" u="heavy" sz="1200" spc="2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dirty="0" u="heavy" sz="1200" spc="2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dirty="0" u="heavy" sz="1200" spc="2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represent </a:t>
            </a:r>
            <a:r>
              <a:rPr dirty="0" sz="1200" spc="-32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objects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their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3" y="1227839"/>
            <a:ext cx="1086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E-R</a:t>
            </a:r>
            <a:r>
              <a:rPr dirty="0" u="heavy" sz="12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0616" y="1781556"/>
            <a:ext cx="1143000" cy="5715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334645">
              <a:lnSpc>
                <a:spcPct val="100000"/>
              </a:lnSpc>
              <a:spcBef>
                <a:spcPts val="320"/>
              </a:spcBef>
            </a:pPr>
            <a:r>
              <a:rPr dirty="0" sz="1600" spc="-5" b="1">
                <a:latin typeface="Times New Roman"/>
                <a:cs typeface="Times New Roman"/>
              </a:rPr>
              <a:t>Hotel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6715" y="1781556"/>
            <a:ext cx="1143000" cy="5715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00"/>
              </a:spcBef>
            </a:pPr>
            <a:r>
              <a:rPr dirty="0" sz="1800" spc="-5" b="1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715" y="2353056"/>
            <a:ext cx="4000500" cy="1943100"/>
          </a:xfrm>
          <a:custGeom>
            <a:avLst/>
            <a:gdLst/>
            <a:ahLst/>
            <a:cxnLst/>
            <a:rect l="l" t="t" r="r" b="b"/>
            <a:pathLst>
              <a:path w="4000500" h="1943100">
                <a:moveTo>
                  <a:pt x="914399" y="0"/>
                </a:moveTo>
                <a:lnTo>
                  <a:pt x="914399" y="571499"/>
                </a:lnTo>
              </a:path>
              <a:path w="4000500" h="1943100">
                <a:moveTo>
                  <a:pt x="914399" y="571499"/>
                </a:moveTo>
                <a:lnTo>
                  <a:pt x="0" y="1257299"/>
                </a:lnTo>
                <a:lnTo>
                  <a:pt x="914399" y="1943099"/>
                </a:lnTo>
                <a:lnTo>
                  <a:pt x="1828799" y="1257299"/>
                </a:lnTo>
                <a:lnTo>
                  <a:pt x="914399" y="571499"/>
                </a:lnTo>
                <a:close/>
              </a:path>
              <a:path w="4000500" h="1943100">
                <a:moveTo>
                  <a:pt x="4000499" y="0"/>
                </a:moveTo>
                <a:lnTo>
                  <a:pt x="4000499" y="5714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29459" y="3266950"/>
            <a:ext cx="803910" cy="3886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 spc="-5" b="1">
                <a:latin typeface="Times New Roman"/>
                <a:cs typeface="Times New Roman"/>
              </a:rPr>
              <a:t>Room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b="1">
                <a:latin typeface="Times New Roman"/>
                <a:cs typeface="Times New Roman"/>
              </a:rPr>
              <a:t>n</a:t>
            </a:r>
            <a:r>
              <a:rPr dirty="0" sz="1200" b="1">
                <a:latin typeface="Times New Roman"/>
                <a:cs typeface="Times New Roman"/>
              </a:rPr>
              <a:t>f</a:t>
            </a:r>
            <a:r>
              <a:rPr dirty="0" sz="1200" spc="-5" b="1">
                <a:latin typeface="Times New Roman"/>
                <a:cs typeface="Times New Roman"/>
              </a:rPr>
              <a:t>o</a:t>
            </a:r>
            <a:r>
              <a:rPr dirty="0" sz="1200" spc="-10" b="1">
                <a:latin typeface="Times New Roman"/>
                <a:cs typeface="Times New Roman"/>
              </a:rPr>
              <a:t>r</a:t>
            </a:r>
            <a:r>
              <a:rPr dirty="0" sz="1200" spc="-20" b="1">
                <a:latin typeface="Times New Roman"/>
                <a:cs typeface="Times New Roman"/>
              </a:rPr>
              <a:t>m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10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spc="-5" b="1">
                <a:latin typeface="Times New Roman"/>
                <a:cs typeface="Times New Roman"/>
              </a:rPr>
              <a:t>o</a:t>
            </a:r>
            <a:r>
              <a:rPr dirty="0" sz="1200" spc="-5" b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52415" y="2924556"/>
            <a:ext cx="1371600" cy="1257300"/>
          </a:xfrm>
          <a:custGeom>
            <a:avLst/>
            <a:gdLst/>
            <a:ahLst/>
            <a:cxnLst/>
            <a:rect l="l" t="t" r="r" b="b"/>
            <a:pathLst>
              <a:path w="1371600" h="1257300">
                <a:moveTo>
                  <a:pt x="685799" y="0"/>
                </a:moveTo>
                <a:lnTo>
                  <a:pt x="0" y="627887"/>
                </a:lnTo>
                <a:lnTo>
                  <a:pt x="685799" y="1257299"/>
                </a:lnTo>
                <a:lnTo>
                  <a:pt x="1371599" y="627887"/>
                </a:lnTo>
                <a:lnTo>
                  <a:pt x="68579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29857" y="3237994"/>
            <a:ext cx="578485" cy="506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</a:t>
            </a:r>
            <a:r>
              <a:rPr dirty="0" sz="1600" spc="-5" b="1">
                <a:latin typeface="Times New Roman"/>
                <a:cs typeface="Times New Roman"/>
              </a:rPr>
              <a:t>e</a:t>
            </a:r>
            <a:r>
              <a:rPr dirty="0" sz="1600" spc="5" b="1">
                <a:latin typeface="Times New Roman"/>
                <a:cs typeface="Times New Roman"/>
              </a:rPr>
              <a:t>c</a:t>
            </a:r>
            <a:r>
              <a:rPr dirty="0" sz="1600" spc="-5" b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dirty="0" sz="1600" spc="-5" b="1">
                <a:latin typeface="Times New Roman"/>
                <a:cs typeface="Times New Roman"/>
              </a:rPr>
              <a:t>-in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33053" y="4181855"/>
            <a:ext cx="3324225" cy="800100"/>
            <a:chOff x="2333053" y="4181855"/>
            <a:chExt cx="3324225" cy="800100"/>
          </a:xfrm>
        </p:grpSpPr>
        <p:sp>
          <p:nvSpPr>
            <p:cNvPr id="10" name="object 10"/>
            <p:cNvSpPr/>
            <p:nvPr/>
          </p:nvSpPr>
          <p:spPr>
            <a:xfrm>
              <a:off x="2337816" y="4181855"/>
              <a:ext cx="3314700" cy="685800"/>
            </a:xfrm>
            <a:custGeom>
              <a:avLst/>
              <a:gdLst/>
              <a:ahLst/>
              <a:cxnLst/>
              <a:rect l="l" t="t" r="r" b="b"/>
              <a:pathLst>
                <a:path w="3314700" h="685800">
                  <a:moveTo>
                    <a:pt x="0" y="114299"/>
                  </a:moveTo>
                  <a:lnTo>
                    <a:pt x="0" y="685799"/>
                  </a:lnTo>
                  <a:lnTo>
                    <a:pt x="3314699" y="571499"/>
                  </a:lnTo>
                </a:path>
                <a:path w="3314700" h="685800">
                  <a:moveTo>
                    <a:pt x="3314699" y="0"/>
                  </a:moveTo>
                  <a:lnTo>
                    <a:pt x="3314699" y="5714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95116" y="4639055"/>
              <a:ext cx="800100" cy="342900"/>
            </a:xfrm>
            <a:custGeom>
              <a:avLst/>
              <a:gdLst/>
              <a:ahLst/>
              <a:cxnLst/>
              <a:rect l="l" t="t" r="r" b="b"/>
              <a:pathLst>
                <a:path w="800100" h="342900">
                  <a:moveTo>
                    <a:pt x="800099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800099" y="342899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95115" y="4639055"/>
            <a:ext cx="800100" cy="3429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325"/>
              </a:spcBef>
            </a:pPr>
            <a:r>
              <a:rPr dirty="0" sz="1400" b="1">
                <a:latin typeface="Times New Roman"/>
                <a:cs typeface="Times New Roman"/>
              </a:rPr>
              <a:t>Room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7715" y="5667755"/>
            <a:ext cx="1371600" cy="5715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05"/>
              </a:spcBef>
            </a:pPr>
            <a:r>
              <a:rPr dirty="0" sz="2000" spc="-5" b="1">
                <a:latin typeface="Times New Roman"/>
                <a:cs typeface="Times New Roman"/>
              </a:rPr>
              <a:t>Hotel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04553" y="5320093"/>
            <a:ext cx="1952625" cy="1152525"/>
            <a:chOff x="2904553" y="5320093"/>
            <a:chExt cx="1952625" cy="1152525"/>
          </a:xfrm>
        </p:grpSpPr>
        <p:sp>
          <p:nvSpPr>
            <p:cNvPr id="15" name="object 15"/>
            <p:cNvSpPr/>
            <p:nvPr/>
          </p:nvSpPr>
          <p:spPr>
            <a:xfrm>
              <a:off x="2909316" y="5896355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 h="0">
                  <a:moveTo>
                    <a:pt x="0" y="0"/>
                  </a:moveTo>
                  <a:lnTo>
                    <a:pt x="685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80816" y="5324855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685799" y="0"/>
                  </a:moveTo>
                  <a:lnTo>
                    <a:pt x="0" y="571499"/>
                  </a:lnTo>
                  <a:lnTo>
                    <a:pt x="685799" y="1142999"/>
                  </a:lnTo>
                  <a:lnTo>
                    <a:pt x="1371599" y="571499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80816" y="5324855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685799" y="0"/>
                  </a:moveTo>
                  <a:lnTo>
                    <a:pt x="0" y="571499"/>
                  </a:lnTo>
                  <a:lnTo>
                    <a:pt x="685799" y="1142999"/>
                  </a:lnTo>
                  <a:lnTo>
                    <a:pt x="1371599" y="571499"/>
                  </a:lnTo>
                  <a:lnTo>
                    <a:pt x="6857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858258" y="5609337"/>
            <a:ext cx="530225" cy="44830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190"/>
              </a:spcBef>
            </a:pPr>
            <a:r>
              <a:rPr dirty="0" sz="1400" b="1">
                <a:latin typeface="Times New Roman"/>
                <a:cs typeface="Times New Roman"/>
              </a:rPr>
              <a:t>Room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rec</a:t>
            </a:r>
            <a:r>
              <a:rPr dirty="0" sz="1400" spc="-5" b="1">
                <a:latin typeface="Times New Roman"/>
                <a:cs typeface="Times New Roman"/>
              </a:rPr>
              <a:t>o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9615" y="5667755"/>
            <a:ext cx="1371600" cy="5715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235"/>
              </a:spcBef>
            </a:pPr>
            <a:r>
              <a:rPr dirty="0" sz="2200" spc="-5">
                <a:latin typeface="Times New Roman"/>
                <a:cs typeface="Times New Roman"/>
              </a:rPr>
              <a:t>Customer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52415" y="589635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37715" y="7153656"/>
            <a:ext cx="1371600" cy="4572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00"/>
              </a:spcBef>
            </a:pPr>
            <a:r>
              <a:rPr dirty="0" sz="1800" spc="-5" b="1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38215" y="7153656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423915" y="8639556"/>
            <a:ext cx="1371600" cy="4572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05"/>
              </a:spcBef>
            </a:pPr>
            <a:r>
              <a:rPr dirty="0" sz="2000" spc="-5" b="1">
                <a:latin typeface="Times New Roman"/>
                <a:cs typeface="Times New Roman"/>
              </a:rPr>
              <a:t>Hotel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80716" y="8296656"/>
            <a:ext cx="1943100" cy="1143000"/>
          </a:xfrm>
          <a:custGeom>
            <a:avLst/>
            <a:gdLst/>
            <a:ahLst/>
            <a:cxnLst/>
            <a:rect l="l" t="t" r="r" b="b"/>
            <a:pathLst>
              <a:path w="1943100" h="1143000">
                <a:moveTo>
                  <a:pt x="970787" y="0"/>
                </a:moveTo>
                <a:lnTo>
                  <a:pt x="0" y="571499"/>
                </a:lnTo>
                <a:lnTo>
                  <a:pt x="970787" y="1142999"/>
                </a:lnTo>
                <a:lnTo>
                  <a:pt x="1943099" y="571499"/>
                </a:lnTo>
                <a:lnTo>
                  <a:pt x="97078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233418" y="8581136"/>
            <a:ext cx="836294" cy="44830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 indent="271145">
              <a:lnSpc>
                <a:spcPts val="1639"/>
              </a:lnSpc>
              <a:spcBef>
                <a:spcPts val="190"/>
              </a:spcBef>
            </a:pPr>
            <a:r>
              <a:rPr dirty="0" sz="1400" spc="-5" b="1">
                <a:latin typeface="Times New Roman"/>
                <a:cs typeface="Times New Roman"/>
              </a:rPr>
              <a:t>Bill 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g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b="1">
                <a:latin typeface="Times New Roman"/>
                <a:cs typeface="Times New Roman"/>
              </a:rPr>
              <a:t>n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-15" b="1">
                <a:latin typeface="Times New Roman"/>
                <a:cs typeface="Times New Roman"/>
              </a:rPr>
              <a:t>r</a:t>
            </a:r>
            <a:r>
              <a:rPr dirty="0" sz="1400" spc="5" b="1">
                <a:latin typeface="Times New Roman"/>
                <a:cs typeface="Times New Roman"/>
              </a:rPr>
              <a:t>a</a:t>
            </a:r>
            <a:r>
              <a:rPr dirty="0" sz="1400" spc="-15" b="1">
                <a:latin typeface="Times New Roman"/>
                <a:cs typeface="Times New Roman"/>
              </a:rPr>
              <a:t>t</a:t>
            </a:r>
            <a:r>
              <a:rPr dirty="0" sz="1400" spc="5" b="1">
                <a:latin typeface="Times New Roman"/>
                <a:cs typeface="Times New Roman"/>
              </a:rPr>
              <a:t>i</a:t>
            </a:r>
            <a:r>
              <a:rPr dirty="0" sz="1400" spc="-5" b="1">
                <a:latin typeface="Times New Roman"/>
                <a:cs typeface="Times New Roman"/>
              </a:rPr>
              <a:t>o</a:t>
            </a:r>
            <a:r>
              <a:rPr dirty="0" sz="1400" b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66515" y="7039356"/>
            <a:ext cx="1714500" cy="685800"/>
          </a:xfrm>
          <a:custGeom>
            <a:avLst/>
            <a:gdLst/>
            <a:ahLst/>
            <a:cxnLst/>
            <a:rect l="l" t="t" r="r" b="b"/>
            <a:pathLst>
              <a:path w="1714500" h="685800">
                <a:moveTo>
                  <a:pt x="856487" y="0"/>
                </a:moveTo>
                <a:lnTo>
                  <a:pt x="0" y="342899"/>
                </a:lnTo>
                <a:lnTo>
                  <a:pt x="856487" y="685799"/>
                </a:lnTo>
                <a:lnTo>
                  <a:pt x="1714499" y="342899"/>
                </a:lnTo>
                <a:lnTo>
                  <a:pt x="85648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830826" y="7215633"/>
            <a:ext cx="652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Checkout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09316" y="738225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042915" y="7177533"/>
            <a:ext cx="13430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9590" algn="l"/>
              </a:tabLst>
            </a:pPr>
            <a:r>
              <a:rPr dirty="0" u="sng" baseline="32407" sz="1800" spc="-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2407" sz="1800" spc="-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32407" sz="1800" spc="-7" b="1">
                <a:latin typeface="Times New Roman"/>
                <a:cs typeface="Times New Roman"/>
              </a:rPr>
              <a:t> </a:t>
            </a:r>
            <a:r>
              <a:rPr dirty="0" baseline="32407" sz="1800" spc="-179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Room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09216" y="7610856"/>
            <a:ext cx="3314700" cy="1257300"/>
          </a:xfrm>
          <a:custGeom>
            <a:avLst/>
            <a:gdLst/>
            <a:ahLst/>
            <a:cxnLst/>
            <a:rect l="l" t="t" r="r" b="b"/>
            <a:pathLst>
              <a:path w="3314700" h="1257300">
                <a:moveTo>
                  <a:pt x="0" y="0"/>
                </a:moveTo>
                <a:lnTo>
                  <a:pt x="0" y="1257299"/>
                </a:lnTo>
                <a:lnTo>
                  <a:pt x="571499" y="1257299"/>
                </a:lnTo>
              </a:path>
              <a:path w="3314700" h="1257300">
                <a:moveTo>
                  <a:pt x="2514599" y="1257299"/>
                </a:moveTo>
                <a:lnTo>
                  <a:pt x="3314699" y="12572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253" y="1204979"/>
            <a:ext cx="4817745" cy="741680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 indent="737235">
              <a:lnSpc>
                <a:spcPts val="2760"/>
              </a:lnSpc>
              <a:spcBef>
                <a:spcPts val="290"/>
              </a:spcBef>
            </a:pPr>
            <a:r>
              <a:rPr dirty="0" spc="-5"/>
              <a:t>CONTEXT</a:t>
            </a:r>
            <a:r>
              <a:rPr dirty="0"/>
              <a:t> </a:t>
            </a:r>
            <a:r>
              <a:rPr dirty="0" spc="-5"/>
              <a:t>LEVEL</a:t>
            </a:r>
            <a:r>
              <a:rPr dirty="0"/>
              <a:t> DFD </a:t>
            </a:r>
            <a:r>
              <a:rPr dirty="0" u="none" spc="5"/>
              <a:t> </a:t>
            </a:r>
            <a:r>
              <a:rPr dirty="0" spc="-5"/>
              <a:t>HOTEL</a:t>
            </a:r>
            <a:r>
              <a:rPr dirty="0" spc="-35"/>
              <a:t> </a:t>
            </a:r>
            <a:r>
              <a:rPr dirty="0" spc="-5"/>
              <a:t>MANAGEMENT</a:t>
            </a:r>
            <a:r>
              <a:rPr dirty="0" spc="-20"/>
              <a:t> </a:t>
            </a:r>
            <a:r>
              <a:rPr dirty="0" spc="-5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3439" y="2427732"/>
            <a:ext cx="1554480" cy="91440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033" y="2519172"/>
            <a:ext cx="1554480" cy="91440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08305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ROOM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4479" y="7548371"/>
            <a:ext cx="1584960" cy="914400"/>
          </a:xfrm>
          <a:custGeom>
            <a:avLst/>
            <a:gdLst/>
            <a:ahLst/>
            <a:cxnLst/>
            <a:rect l="l" t="t" r="r" b="b"/>
            <a:pathLst>
              <a:path w="1584960" h="914400">
                <a:moveTo>
                  <a:pt x="1584959" y="0"/>
                </a:moveTo>
                <a:lnTo>
                  <a:pt x="0" y="0"/>
                </a:lnTo>
                <a:lnTo>
                  <a:pt x="0" y="914399"/>
                </a:lnTo>
                <a:lnTo>
                  <a:pt x="1584959" y="914399"/>
                </a:lnTo>
                <a:lnTo>
                  <a:pt x="1584959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54479" y="7548371"/>
            <a:ext cx="1584960" cy="9144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95885" marR="147955">
              <a:lnSpc>
                <a:spcPts val="2100"/>
              </a:lnSpc>
              <a:spcBef>
                <a:spcPts val="395"/>
              </a:spcBef>
            </a:pPr>
            <a:r>
              <a:rPr dirty="0" sz="1800" spc="-5" b="1">
                <a:latin typeface="Times New Roman"/>
                <a:cs typeface="Times New Roman"/>
              </a:rPr>
              <a:t>CUSTOMER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H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800" spc="-1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KO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1759" y="4805172"/>
            <a:ext cx="2560320" cy="1371600"/>
          </a:xfrm>
          <a:custGeom>
            <a:avLst/>
            <a:gdLst/>
            <a:ahLst/>
            <a:cxnLst/>
            <a:rect l="l" t="t" r="r" b="b"/>
            <a:pathLst>
              <a:path w="2560320" h="1371600">
                <a:moveTo>
                  <a:pt x="1280159" y="0"/>
                </a:moveTo>
                <a:lnTo>
                  <a:pt x="1218124" y="789"/>
                </a:lnTo>
                <a:lnTo>
                  <a:pt x="1156852" y="3132"/>
                </a:lnTo>
                <a:lnTo>
                  <a:pt x="1096410" y="6994"/>
                </a:lnTo>
                <a:lnTo>
                  <a:pt x="1036865" y="12339"/>
                </a:lnTo>
                <a:lnTo>
                  <a:pt x="978285" y="19132"/>
                </a:lnTo>
                <a:lnTo>
                  <a:pt x="920735" y="27337"/>
                </a:lnTo>
                <a:lnTo>
                  <a:pt x="864283" y="36918"/>
                </a:lnTo>
                <a:lnTo>
                  <a:pt x="808997" y="47839"/>
                </a:lnTo>
                <a:lnTo>
                  <a:pt x="754942" y="60066"/>
                </a:lnTo>
                <a:lnTo>
                  <a:pt x="702187" y="73563"/>
                </a:lnTo>
                <a:lnTo>
                  <a:pt x="650798" y="88293"/>
                </a:lnTo>
                <a:lnTo>
                  <a:pt x="600842" y="104222"/>
                </a:lnTo>
                <a:lnTo>
                  <a:pt x="552386" y="121314"/>
                </a:lnTo>
                <a:lnTo>
                  <a:pt x="505497" y="139533"/>
                </a:lnTo>
                <a:lnTo>
                  <a:pt x="460243" y="158843"/>
                </a:lnTo>
                <a:lnTo>
                  <a:pt x="416689" y="179209"/>
                </a:lnTo>
                <a:lnTo>
                  <a:pt x="374903" y="200596"/>
                </a:lnTo>
                <a:lnTo>
                  <a:pt x="334953" y="222968"/>
                </a:lnTo>
                <a:lnTo>
                  <a:pt x="296905" y="246288"/>
                </a:lnTo>
                <a:lnTo>
                  <a:pt x="260826" y="270523"/>
                </a:lnTo>
                <a:lnTo>
                  <a:pt x="226783" y="295635"/>
                </a:lnTo>
                <a:lnTo>
                  <a:pt x="194843" y="321590"/>
                </a:lnTo>
                <a:lnTo>
                  <a:pt x="165074" y="348351"/>
                </a:lnTo>
                <a:lnTo>
                  <a:pt x="137541" y="375884"/>
                </a:lnTo>
                <a:lnTo>
                  <a:pt x="89455" y="433121"/>
                </a:lnTo>
                <a:lnTo>
                  <a:pt x="51123" y="493016"/>
                </a:lnTo>
                <a:lnTo>
                  <a:pt x="23078" y="555284"/>
                </a:lnTo>
                <a:lnTo>
                  <a:pt x="5859" y="619640"/>
                </a:lnTo>
                <a:lnTo>
                  <a:pt x="0" y="685799"/>
                </a:lnTo>
                <a:lnTo>
                  <a:pt x="1475" y="718960"/>
                </a:lnTo>
                <a:lnTo>
                  <a:pt x="13082" y="784045"/>
                </a:lnTo>
                <a:lnTo>
                  <a:pt x="35781" y="847239"/>
                </a:lnTo>
                <a:lnTo>
                  <a:pt x="69036" y="908251"/>
                </a:lnTo>
                <a:lnTo>
                  <a:pt x="112313" y="966792"/>
                </a:lnTo>
                <a:lnTo>
                  <a:pt x="165074" y="1022571"/>
                </a:lnTo>
                <a:lnTo>
                  <a:pt x="194843" y="1049333"/>
                </a:lnTo>
                <a:lnTo>
                  <a:pt x="226783" y="1075297"/>
                </a:lnTo>
                <a:lnTo>
                  <a:pt x="260826" y="1100425"/>
                </a:lnTo>
                <a:lnTo>
                  <a:pt x="296905" y="1124681"/>
                </a:lnTo>
                <a:lnTo>
                  <a:pt x="334953" y="1148028"/>
                </a:lnTo>
                <a:lnTo>
                  <a:pt x="374903" y="1170431"/>
                </a:lnTo>
                <a:lnTo>
                  <a:pt x="416689" y="1191854"/>
                </a:lnTo>
                <a:lnTo>
                  <a:pt x="460243" y="1212259"/>
                </a:lnTo>
                <a:lnTo>
                  <a:pt x="505497" y="1231610"/>
                </a:lnTo>
                <a:lnTo>
                  <a:pt x="552386" y="1249872"/>
                </a:lnTo>
                <a:lnTo>
                  <a:pt x="600842" y="1267008"/>
                </a:lnTo>
                <a:lnTo>
                  <a:pt x="650798" y="1282982"/>
                </a:lnTo>
                <a:lnTo>
                  <a:pt x="702187" y="1297757"/>
                </a:lnTo>
                <a:lnTo>
                  <a:pt x="754942" y="1311297"/>
                </a:lnTo>
                <a:lnTo>
                  <a:pt x="808997" y="1323566"/>
                </a:lnTo>
                <a:lnTo>
                  <a:pt x="864283" y="1334527"/>
                </a:lnTo>
                <a:lnTo>
                  <a:pt x="920735" y="1344145"/>
                </a:lnTo>
                <a:lnTo>
                  <a:pt x="978285" y="1352383"/>
                </a:lnTo>
                <a:lnTo>
                  <a:pt x="1036865" y="1359204"/>
                </a:lnTo>
                <a:lnTo>
                  <a:pt x="1096410" y="1364573"/>
                </a:lnTo>
                <a:lnTo>
                  <a:pt x="1156852" y="1368452"/>
                </a:lnTo>
                <a:lnTo>
                  <a:pt x="1218124" y="1370807"/>
                </a:lnTo>
                <a:lnTo>
                  <a:pt x="1280159" y="1371599"/>
                </a:lnTo>
                <a:lnTo>
                  <a:pt x="1342195" y="1370807"/>
                </a:lnTo>
                <a:lnTo>
                  <a:pt x="1403467" y="1368452"/>
                </a:lnTo>
                <a:lnTo>
                  <a:pt x="1463909" y="1364573"/>
                </a:lnTo>
                <a:lnTo>
                  <a:pt x="1523454" y="1359204"/>
                </a:lnTo>
                <a:lnTo>
                  <a:pt x="1582034" y="1352383"/>
                </a:lnTo>
                <a:lnTo>
                  <a:pt x="1639584" y="1344145"/>
                </a:lnTo>
                <a:lnTo>
                  <a:pt x="1696036" y="1334527"/>
                </a:lnTo>
                <a:lnTo>
                  <a:pt x="1751322" y="1323566"/>
                </a:lnTo>
                <a:lnTo>
                  <a:pt x="1805376" y="1311297"/>
                </a:lnTo>
                <a:lnTo>
                  <a:pt x="1858132" y="1297757"/>
                </a:lnTo>
                <a:lnTo>
                  <a:pt x="1909521" y="1282982"/>
                </a:lnTo>
                <a:lnTo>
                  <a:pt x="1959477" y="1267008"/>
                </a:lnTo>
                <a:lnTo>
                  <a:pt x="2007933" y="1249872"/>
                </a:lnTo>
                <a:lnTo>
                  <a:pt x="2054822" y="1231610"/>
                </a:lnTo>
                <a:lnTo>
                  <a:pt x="2100076" y="1212259"/>
                </a:lnTo>
                <a:lnTo>
                  <a:pt x="2143630" y="1191854"/>
                </a:lnTo>
                <a:lnTo>
                  <a:pt x="2185415" y="1170431"/>
                </a:lnTo>
                <a:lnTo>
                  <a:pt x="2225366" y="1148028"/>
                </a:lnTo>
                <a:lnTo>
                  <a:pt x="2263414" y="1124681"/>
                </a:lnTo>
                <a:lnTo>
                  <a:pt x="2299493" y="1100425"/>
                </a:lnTo>
                <a:lnTo>
                  <a:pt x="2333536" y="1075297"/>
                </a:lnTo>
                <a:lnTo>
                  <a:pt x="2365476" y="1049333"/>
                </a:lnTo>
                <a:lnTo>
                  <a:pt x="2395245" y="1022571"/>
                </a:lnTo>
                <a:lnTo>
                  <a:pt x="2422778" y="995045"/>
                </a:lnTo>
                <a:lnTo>
                  <a:pt x="2470863" y="937849"/>
                </a:lnTo>
                <a:lnTo>
                  <a:pt x="2509196" y="878036"/>
                </a:lnTo>
                <a:lnTo>
                  <a:pt x="2537241" y="815896"/>
                </a:lnTo>
                <a:lnTo>
                  <a:pt x="2554460" y="751721"/>
                </a:lnTo>
                <a:lnTo>
                  <a:pt x="2560319" y="685799"/>
                </a:lnTo>
                <a:lnTo>
                  <a:pt x="2558844" y="652512"/>
                </a:lnTo>
                <a:lnTo>
                  <a:pt x="2547237" y="587219"/>
                </a:lnTo>
                <a:lnTo>
                  <a:pt x="2524538" y="523871"/>
                </a:lnTo>
                <a:lnTo>
                  <a:pt x="2491283" y="462754"/>
                </a:lnTo>
                <a:lnTo>
                  <a:pt x="2448006" y="404153"/>
                </a:lnTo>
                <a:lnTo>
                  <a:pt x="2395245" y="348351"/>
                </a:lnTo>
                <a:lnTo>
                  <a:pt x="2365476" y="321590"/>
                </a:lnTo>
                <a:lnTo>
                  <a:pt x="2333536" y="295635"/>
                </a:lnTo>
                <a:lnTo>
                  <a:pt x="2299493" y="270523"/>
                </a:lnTo>
                <a:lnTo>
                  <a:pt x="2263414" y="246288"/>
                </a:lnTo>
                <a:lnTo>
                  <a:pt x="2225366" y="222968"/>
                </a:lnTo>
                <a:lnTo>
                  <a:pt x="2185415" y="200596"/>
                </a:lnTo>
                <a:lnTo>
                  <a:pt x="2143630" y="179209"/>
                </a:lnTo>
                <a:lnTo>
                  <a:pt x="2100076" y="158843"/>
                </a:lnTo>
                <a:lnTo>
                  <a:pt x="2054822" y="139533"/>
                </a:lnTo>
                <a:lnTo>
                  <a:pt x="2007933" y="121314"/>
                </a:lnTo>
                <a:lnTo>
                  <a:pt x="1959477" y="104222"/>
                </a:lnTo>
                <a:lnTo>
                  <a:pt x="1909521" y="88293"/>
                </a:lnTo>
                <a:lnTo>
                  <a:pt x="1858132" y="73563"/>
                </a:lnTo>
                <a:lnTo>
                  <a:pt x="1805376" y="60066"/>
                </a:lnTo>
                <a:lnTo>
                  <a:pt x="1751322" y="47839"/>
                </a:lnTo>
                <a:lnTo>
                  <a:pt x="1696036" y="36918"/>
                </a:lnTo>
                <a:lnTo>
                  <a:pt x="1639584" y="27337"/>
                </a:lnTo>
                <a:lnTo>
                  <a:pt x="1582034" y="19132"/>
                </a:lnTo>
                <a:lnTo>
                  <a:pt x="1523454" y="12339"/>
                </a:lnTo>
                <a:lnTo>
                  <a:pt x="1463909" y="6994"/>
                </a:lnTo>
                <a:lnTo>
                  <a:pt x="1403467" y="3132"/>
                </a:lnTo>
                <a:lnTo>
                  <a:pt x="1342195" y="789"/>
                </a:lnTo>
                <a:lnTo>
                  <a:pt x="12801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3878" y="5011930"/>
            <a:ext cx="1657350" cy="78676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065" marR="5080">
              <a:lnSpc>
                <a:spcPct val="96800"/>
              </a:lnSpc>
              <a:spcBef>
                <a:spcPts val="170"/>
              </a:spcBef>
            </a:pPr>
            <a:r>
              <a:rPr dirty="0" sz="1700" b="1">
                <a:latin typeface="Times New Roman"/>
                <a:cs typeface="Times New Roman"/>
              </a:rPr>
              <a:t>HOTEL 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M</a:t>
            </a:r>
            <a:r>
              <a:rPr dirty="0" sz="1700" spc="-5" b="1">
                <a:latin typeface="Times New Roman"/>
                <a:cs typeface="Times New Roman"/>
              </a:rPr>
              <a:t>A</a:t>
            </a:r>
            <a:r>
              <a:rPr dirty="0" sz="1700" spc="5" b="1">
                <a:latin typeface="Times New Roman"/>
                <a:cs typeface="Times New Roman"/>
              </a:rPr>
              <a:t>NA</a:t>
            </a:r>
            <a:r>
              <a:rPr dirty="0" sz="1700" spc="-20" b="1">
                <a:latin typeface="Times New Roman"/>
                <a:cs typeface="Times New Roman"/>
              </a:rPr>
              <a:t>G</a:t>
            </a:r>
            <a:r>
              <a:rPr dirty="0" sz="1700" spc="5" b="1">
                <a:latin typeface="Times New Roman"/>
                <a:cs typeface="Times New Roman"/>
              </a:rPr>
              <a:t>E</a:t>
            </a:r>
            <a:r>
              <a:rPr dirty="0" sz="1700" b="1">
                <a:latin typeface="Times New Roman"/>
                <a:cs typeface="Times New Roman"/>
              </a:rPr>
              <a:t>M</a:t>
            </a:r>
            <a:r>
              <a:rPr dirty="0" sz="1700" spc="-10" b="1">
                <a:latin typeface="Times New Roman"/>
                <a:cs typeface="Times New Roman"/>
              </a:rPr>
              <a:t>E</a:t>
            </a:r>
            <a:r>
              <a:rPr dirty="0" sz="1700" spc="-5" b="1">
                <a:latin typeface="Times New Roman"/>
                <a:cs typeface="Times New Roman"/>
              </a:rPr>
              <a:t>N</a:t>
            </a:r>
            <a:r>
              <a:rPr dirty="0" sz="1700" b="1">
                <a:latin typeface="Times New Roman"/>
                <a:cs typeface="Times New Roman"/>
              </a:rPr>
              <a:t>T  </a:t>
            </a:r>
            <a:r>
              <a:rPr dirty="0" sz="1700" b="1">
                <a:latin typeface="Times New Roman"/>
                <a:cs typeface="Times New Roman"/>
              </a:rPr>
              <a:t>SYSTEM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68880" y="3342131"/>
            <a:ext cx="2208530" cy="4206240"/>
          </a:xfrm>
          <a:custGeom>
            <a:avLst/>
            <a:gdLst/>
            <a:ahLst/>
            <a:cxnLst/>
            <a:rect l="l" t="t" r="r" b="b"/>
            <a:pathLst>
              <a:path w="2208529" h="4206240">
                <a:moveTo>
                  <a:pt x="1467612" y="2834640"/>
                </a:moveTo>
                <a:lnTo>
                  <a:pt x="1466088" y="2831592"/>
                </a:lnTo>
                <a:lnTo>
                  <a:pt x="1463040" y="2830068"/>
                </a:lnTo>
                <a:lnTo>
                  <a:pt x="1459992" y="2831592"/>
                </a:lnTo>
                <a:lnTo>
                  <a:pt x="52539" y="4151261"/>
                </a:lnTo>
                <a:lnTo>
                  <a:pt x="28956" y="4126992"/>
                </a:lnTo>
                <a:lnTo>
                  <a:pt x="0" y="4206240"/>
                </a:lnTo>
                <a:lnTo>
                  <a:pt x="82296" y="4181856"/>
                </a:lnTo>
                <a:lnTo>
                  <a:pt x="68961" y="4168140"/>
                </a:lnTo>
                <a:lnTo>
                  <a:pt x="59270" y="4158196"/>
                </a:lnTo>
                <a:lnTo>
                  <a:pt x="1466088" y="2839212"/>
                </a:lnTo>
                <a:lnTo>
                  <a:pt x="1467612" y="2834640"/>
                </a:lnTo>
                <a:close/>
              </a:path>
              <a:path w="2208529" h="4206240">
                <a:moveTo>
                  <a:pt x="2208276" y="85344"/>
                </a:moveTo>
                <a:lnTo>
                  <a:pt x="2203615" y="56388"/>
                </a:lnTo>
                <a:lnTo>
                  <a:pt x="2194560" y="0"/>
                </a:lnTo>
                <a:lnTo>
                  <a:pt x="2135124" y="62484"/>
                </a:lnTo>
                <a:lnTo>
                  <a:pt x="2167559" y="72631"/>
                </a:lnTo>
                <a:lnTo>
                  <a:pt x="1732788" y="1461516"/>
                </a:lnTo>
                <a:lnTo>
                  <a:pt x="1732788" y="1466088"/>
                </a:lnTo>
                <a:lnTo>
                  <a:pt x="1735836" y="1467612"/>
                </a:lnTo>
                <a:lnTo>
                  <a:pt x="1738884" y="1467612"/>
                </a:lnTo>
                <a:lnTo>
                  <a:pt x="1741932" y="1464564"/>
                </a:lnTo>
                <a:lnTo>
                  <a:pt x="2176767" y="75501"/>
                </a:lnTo>
                <a:lnTo>
                  <a:pt x="220827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12948" y="2938271"/>
            <a:ext cx="1651000" cy="76200"/>
          </a:xfrm>
          <a:custGeom>
            <a:avLst/>
            <a:gdLst/>
            <a:ahLst/>
            <a:cxnLst/>
            <a:rect l="l" t="t" r="r" b="b"/>
            <a:pathLst>
              <a:path w="1651000" h="76200">
                <a:moveTo>
                  <a:pt x="1574292" y="0"/>
                </a:moveTo>
                <a:lnTo>
                  <a:pt x="1574292" y="76200"/>
                </a:lnTo>
                <a:lnTo>
                  <a:pt x="1641348" y="42672"/>
                </a:lnTo>
                <a:lnTo>
                  <a:pt x="1591056" y="42672"/>
                </a:lnTo>
                <a:lnTo>
                  <a:pt x="1591056" y="35052"/>
                </a:lnTo>
                <a:lnTo>
                  <a:pt x="1586484" y="33528"/>
                </a:lnTo>
                <a:lnTo>
                  <a:pt x="1641348" y="33528"/>
                </a:lnTo>
                <a:lnTo>
                  <a:pt x="1574292" y="0"/>
                </a:lnTo>
                <a:close/>
              </a:path>
              <a:path w="1651000" h="76200">
                <a:moveTo>
                  <a:pt x="1574292" y="33528"/>
                </a:move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2672"/>
                </a:lnTo>
                <a:lnTo>
                  <a:pt x="1574292" y="42672"/>
                </a:lnTo>
                <a:lnTo>
                  <a:pt x="1574292" y="33528"/>
                </a:lnTo>
                <a:close/>
              </a:path>
              <a:path w="1651000" h="76200">
                <a:moveTo>
                  <a:pt x="1641348" y="33528"/>
                </a:moveTo>
                <a:lnTo>
                  <a:pt x="1586484" y="33528"/>
                </a:lnTo>
                <a:lnTo>
                  <a:pt x="1591056" y="35052"/>
                </a:lnTo>
                <a:lnTo>
                  <a:pt x="1591056" y="42672"/>
                </a:lnTo>
                <a:lnTo>
                  <a:pt x="1641348" y="42672"/>
                </a:lnTo>
                <a:lnTo>
                  <a:pt x="1650492" y="38100"/>
                </a:lnTo>
                <a:lnTo>
                  <a:pt x="1641348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20639" y="7548371"/>
            <a:ext cx="1493520" cy="91440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302895" marR="295275" indent="88265">
              <a:lnSpc>
                <a:spcPts val="2100"/>
              </a:lnSpc>
              <a:spcBef>
                <a:spcPts val="395"/>
              </a:spcBef>
            </a:pPr>
            <a:r>
              <a:rPr dirty="0" sz="1800" spc="-5" b="1">
                <a:latin typeface="Times New Roman"/>
                <a:cs typeface="Times New Roman"/>
              </a:rPr>
              <a:t>PRINT 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800" spc="-10" b="1">
                <a:latin typeface="Times New Roman"/>
                <a:cs typeface="Times New Roman"/>
              </a:rPr>
              <a:t>V</a:t>
            </a:r>
            <a:r>
              <a:rPr dirty="0" sz="1800" spc="-10" b="1">
                <a:latin typeface="Times New Roman"/>
                <a:cs typeface="Times New Roman"/>
              </a:rPr>
              <a:t>I</a:t>
            </a:r>
            <a:r>
              <a:rPr dirty="0" sz="1800" spc="-10" b="1">
                <a:latin typeface="Times New Roman"/>
                <a:cs typeface="Times New Roman"/>
              </a:rPr>
              <a:t>C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4388" y="7967471"/>
            <a:ext cx="2016760" cy="76200"/>
          </a:xfrm>
          <a:custGeom>
            <a:avLst/>
            <a:gdLst/>
            <a:ahLst/>
            <a:cxnLst/>
            <a:rect l="l" t="t" r="r" b="b"/>
            <a:pathLst>
              <a:path w="2016760" h="76200">
                <a:moveTo>
                  <a:pt x="1940052" y="0"/>
                </a:moveTo>
                <a:lnTo>
                  <a:pt x="1940052" y="76200"/>
                </a:lnTo>
                <a:lnTo>
                  <a:pt x="2007108" y="42672"/>
                </a:lnTo>
                <a:lnTo>
                  <a:pt x="1956816" y="42672"/>
                </a:lnTo>
                <a:lnTo>
                  <a:pt x="1956816" y="35052"/>
                </a:lnTo>
                <a:lnTo>
                  <a:pt x="1952244" y="33528"/>
                </a:lnTo>
                <a:lnTo>
                  <a:pt x="2007108" y="33528"/>
                </a:lnTo>
                <a:lnTo>
                  <a:pt x="1940052" y="0"/>
                </a:lnTo>
                <a:close/>
              </a:path>
              <a:path w="2016760" h="76200">
                <a:moveTo>
                  <a:pt x="1940052" y="33528"/>
                </a:move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2672"/>
                </a:lnTo>
                <a:lnTo>
                  <a:pt x="1940052" y="42672"/>
                </a:lnTo>
                <a:lnTo>
                  <a:pt x="1940052" y="33528"/>
                </a:lnTo>
                <a:close/>
              </a:path>
              <a:path w="2016760" h="76200">
                <a:moveTo>
                  <a:pt x="2007108" y="33528"/>
                </a:moveTo>
                <a:lnTo>
                  <a:pt x="1952244" y="33528"/>
                </a:lnTo>
                <a:lnTo>
                  <a:pt x="1956816" y="35052"/>
                </a:lnTo>
                <a:lnTo>
                  <a:pt x="1956816" y="42672"/>
                </a:lnTo>
                <a:lnTo>
                  <a:pt x="2007108" y="42672"/>
                </a:lnTo>
                <a:lnTo>
                  <a:pt x="2016252" y="38100"/>
                </a:lnTo>
                <a:lnTo>
                  <a:pt x="2007108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10489" marR="5080" indent="54610">
              <a:lnSpc>
                <a:spcPts val="2760"/>
              </a:lnSpc>
              <a:spcBef>
                <a:spcPts val="290"/>
              </a:spcBef>
            </a:pPr>
            <a:r>
              <a:rPr dirty="0" spc="-5"/>
              <a:t>DATA </a:t>
            </a:r>
            <a:r>
              <a:rPr dirty="0"/>
              <a:t>FLOW </a:t>
            </a:r>
            <a:r>
              <a:rPr dirty="0" spc="-10"/>
              <a:t>DIAGRAM </a:t>
            </a:r>
            <a:r>
              <a:rPr dirty="0" u="none" spc="-585"/>
              <a:t> </a:t>
            </a:r>
            <a:r>
              <a:rPr dirty="0" spc="-5"/>
              <a:t>OPENING</a:t>
            </a:r>
            <a:r>
              <a:rPr dirty="0" spc="-20"/>
              <a:t> </a:t>
            </a:r>
            <a:r>
              <a:rPr dirty="0" spc="-5"/>
              <a:t>A</a:t>
            </a:r>
            <a:r>
              <a:rPr dirty="0" spc="-30"/>
              <a:t> </a:t>
            </a:r>
            <a:r>
              <a:rPr dirty="0" spc="-10"/>
              <a:t>NEW </a:t>
            </a:r>
            <a:r>
              <a:rPr dirty="0" spc="-5"/>
              <a:t>ROOM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4277" y="4217926"/>
            <a:ext cx="4013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4480" y="6263133"/>
            <a:ext cx="14636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customer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Document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894" y="4853433"/>
            <a:ext cx="4533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Process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8183" y="5493513"/>
            <a:ext cx="7829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Update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833" y="2691384"/>
            <a:ext cx="1280160" cy="82296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CUSTOMER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3279" y="2691384"/>
            <a:ext cx="1463040" cy="822960"/>
          </a:xfrm>
          <a:custGeom>
            <a:avLst/>
            <a:gdLst/>
            <a:ahLst/>
            <a:cxnLst/>
            <a:rect l="l" t="t" r="r" b="b"/>
            <a:pathLst>
              <a:path w="1463039" h="822960">
                <a:moveTo>
                  <a:pt x="731519" y="0"/>
                </a:moveTo>
                <a:lnTo>
                  <a:pt x="671543" y="1365"/>
                </a:lnTo>
                <a:lnTo>
                  <a:pt x="612899" y="5390"/>
                </a:lnTo>
                <a:lnTo>
                  <a:pt x="555775" y="11968"/>
                </a:lnTo>
                <a:lnTo>
                  <a:pt x="500359" y="20994"/>
                </a:lnTo>
                <a:lnTo>
                  <a:pt x="446841" y="32361"/>
                </a:lnTo>
                <a:lnTo>
                  <a:pt x="395409" y="45962"/>
                </a:lnTo>
                <a:lnTo>
                  <a:pt x="346251" y="61691"/>
                </a:lnTo>
                <a:lnTo>
                  <a:pt x="299557" y="79443"/>
                </a:lnTo>
                <a:lnTo>
                  <a:pt x="255514" y="99110"/>
                </a:lnTo>
                <a:lnTo>
                  <a:pt x="214312" y="120586"/>
                </a:lnTo>
                <a:lnTo>
                  <a:pt x="176139" y="143765"/>
                </a:lnTo>
                <a:lnTo>
                  <a:pt x="141183" y="168542"/>
                </a:lnTo>
                <a:lnTo>
                  <a:pt x="109633" y="194808"/>
                </a:lnTo>
                <a:lnTo>
                  <a:pt x="81678" y="222459"/>
                </a:lnTo>
                <a:lnTo>
                  <a:pt x="37307" y="281488"/>
                </a:lnTo>
                <a:lnTo>
                  <a:pt x="9578" y="344779"/>
                </a:lnTo>
                <a:lnTo>
                  <a:pt x="0" y="411479"/>
                </a:lnTo>
                <a:lnTo>
                  <a:pt x="2426" y="445203"/>
                </a:lnTo>
                <a:lnTo>
                  <a:pt x="21268" y="510305"/>
                </a:lnTo>
                <a:lnTo>
                  <a:pt x="57507" y="571571"/>
                </a:lnTo>
                <a:lnTo>
                  <a:pt x="109633" y="628151"/>
                </a:lnTo>
                <a:lnTo>
                  <a:pt x="141183" y="654417"/>
                </a:lnTo>
                <a:lnTo>
                  <a:pt x="176139" y="679194"/>
                </a:lnTo>
                <a:lnTo>
                  <a:pt x="214312" y="702373"/>
                </a:lnTo>
                <a:lnTo>
                  <a:pt x="255514" y="723849"/>
                </a:lnTo>
                <a:lnTo>
                  <a:pt x="299557" y="743516"/>
                </a:lnTo>
                <a:lnTo>
                  <a:pt x="346251" y="761268"/>
                </a:lnTo>
                <a:lnTo>
                  <a:pt x="395409" y="776997"/>
                </a:lnTo>
                <a:lnTo>
                  <a:pt x="446841" y="790598"/>
                </a:lnTo>
                <a:lnTo>
                  <a:pt x="500359" y="801965"/>
                </a:lnTo>
                <a:lnTo>
                  <a:pt x="555775" y="810991"/>
                </a:lnTo>
                <a:lnTo>
                  <a:pt x="612899" y="817569"/>
                </a:lnTo>
                <a:lnTo>
                  <a:pt x="671543" y="821594"/>
                </a:lnTo>
                <a:lnTo>
                  <a:pt x="731519" y="822959"/>
                </a:lnTo>
                <a:lnTo>
                  <a:pt x="791496" y="821594"/>
                </a:lnTo>
                <a:lnTo>
                  <a:pt x="850140" y="817569"/>
                </a:lnTo>
                <a:lnTo>
                  <a:pt x="907264" y="810991"/>
                </a:lnTo>
                <a:lnTo>
                  <a:pt x="962680" y="801965"/>
                </a:lnTo>
                <a:lnTo>
                  <a:pt x="1016198" y="790598"/>
                </a:lnTo>
                <a:lnTo>
                  <a:pt x="1067630" y="776997"/>
                </a:lnTo>
                <a:lnTo>
                  <a:pt x="1116788" y="761268"/>
                </a:lnTo>
                <a:lnTo>
                  <a:pt x="1163482" y="743516"/>
                </a:lnTo>
                <a:lnTo>
                  <a:pt x="1207525" y="723849"/>
                </a:lnTo>
                <a:lnTo>
                  <a:pt x="1248727" y="702373"/>
                </a:lnTo>
                <a:lnTo>
                  <a:pt x="1286900" y="679194"/>
                </a:lnTo>
                <a:lnTo>
                  <a:pt x="1321856" y="654417"/>
                </a:lnTo>
                <a:lnTo>
                  <a:pt x="1353406" y="628151"/>
                </a:lnTo>
                <a:lnTo>
                  <a:pt x="1381361" y="600500"/>
                </a:lnTo>
                <a:lnTo>
                  <a:pt x="1425732" y="541471"/>
                </a:lnTo>
                <a:lnTo>
                  <a:pt x="1453461" y="478180"/>
                </a:lnTo>
                <a:lnTo>
                  <a:pt x="1463039" y="411479"/>
                </a:lnTo>
                <a:lnTo>
                  <a:pt x="1460613" y="377756"/>
                </a:lnTo>
                <a:lnTo>
                  <a:pt x="1441771" y="312654"/>
                </a:lnTo>
                <a:lnTo>
                  <a:pt x="1405532" y="251388"/>
                </a:lnTo>
                <a:lnTo>
                  <a:pt x="1353406" y="194808"/>
                </a:lnTo>
                <a:lnTo>
                  <a:pt x="1321856" y="168542"/>
                </a:lnTo>
                <a:lnTo>
                  <a:pt x="1286900" y="143765"/>
                </a:lnTo>
                <a:lnTo>
                  <a:pt x="1248727" y="120586"/>
                </a:lnTo>
                <a:lnTo>
                  <a:pt x="1207525" y="99110"/>
                </a:lnTo>
                <a:lnTo>
                  <a:pt x="1163482" y="79443"/>
                </a:lnTo>
                <a:lnTo>
                  <a:pt x="1116788" y="61691"/>
                </a:lnTo>
                <a:lnTo>
                  <a:pt x="1067630" y="45962"/>
                </a:lnTo>
                <a:lnTo>
                  <a:pt x="1016198" y="32361"/>
                </a:lnTo>
                <a:lnTo>
                  <a:pt x="962680" y="20994"/>
                </a:lnTo>
                <a:lnTo>
                  <a:pt x="907264" y="11968"/>
                </a:lnTo>
                <a:lnTo>
                  <a:pt x="850140" y="5390"/>
                </a:lnTo>
                <a:lnTo>
                  <a:pt x="791496" y="1365"/>
                </a:lnTo>
                <a:lnTo>
                  <a:pt x="73151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39386" y="2821943"/>
            <a:ext cx="752475" cy="51879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2065" marR="5080">
              <a:lnSpc>
                <a:spcPct val="96800"/>
              </a:lnSpc>
              <a:spcBef>
                <a:spcPts val="145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Generating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new room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4879" y="3788664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60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60693" y="3919222"/>
            <a:ext cx="671830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82880" marR="5080" indent="-170815">
              <a:lnSpc>
                <a:spcPts val="1280"/>
              </a:lnSpc>
              <a:spcBef>
                <a:spcPts val="180"/>
              </a:spcBef>
            </a:pPr>
            <a:r>
              <a:rPr dirty="0" sz="1100">
                <a:latin typeface="Times New Roman"/>
                <a:cs typeface="Times New Roman"/>
              </a:rPr>
              <a:t>1.1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Display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3279" y="5160264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60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04918" y="5290821"/>
            <a:ext cx="438150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685" marR="5080" indent="-7620">
              <a:lnSpc>
                <a:spcPts val="1280"/>
              </a:lnSpc>
              <a:spcBef>
                <a:spcPts val="180"/>
              </a:spcBef>
            </a:pPr>
            <a:r>
              <a:rPr dirty="0" sz="1100">
                <a:latin typeface="Times New Roman"/>
                <a:cs typeface="Times New Roman"/>
              </a:rPr>
              <a:t>1.2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t 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37759" y="6623304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59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26809" y="6753861"/>
            <a:ext cx="706120" cy="35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1.3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300"/>
              </a:lnSpc>
            </a:pPr>
            <a:r>
              <a:rPr dirty="0" sz="1100" spc="-5">
                <a:latin typeface="Times New Roman"/>
                <a:cs typeface="Times New Roman"/>
              </a:rPr>
              <a:t>Open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Room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7360" y="6714744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59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62047" y="6845301"/>
            <a:ext cx="430530" cy="35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1.4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300"/>
              </a:lnSpc>
            </a:pPr>
            <a:r>
              <a:rPr dirty="0" sz="1100">
                <a:latin typeface="Times New Roman"/>
                <a:cs typeface="Times New Roman"/>
              </a:rPr>
              <a:t>Update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41157" y="3019043"/>
            <a:ext cx="3479800" cy="4099560"/>
            <a:chOff x="1641157" y="3019043"/>
            <a:chExt cx="3479800" cy="4099560"/>
          </a:xfrm>
        </p:grpSpPr>
        <p:sp>
          <p:nvSpPr>
            <p:cNvPr id="19" name="object 19"/>
            <p:cNvSpPr/>
            <p:nvPr/>
          </p:nvSpPr>
          <p:spPr>
            <a:xfrm>
              <a:off x="3017520" y="5978651"/>
              <a:ext cx="2103120" cy="1140460"/>
            </a:xfrm>
            <a:custGeom>
              <a:avLst/>
              <a:gdLst/>
              <a:ahLst/>
              <a:cxnLst/>
              <a:rect l="l" t="t" r="r" b="b"/>
              <a:pathLst>
                <a:path w="2103120" h="1140459">
                  <a:moveTo>
                    <a:pt x="1924812" y="1101852"/>
                  </a:moveTo>
                  <a:lnTo>
                    <a:pt x="1923288" y="1098804"/>
                  </a:lnTo>
                  <a:lnTo>
                    <a:pt x="1920240" y="1097280"/>
                  </a:lnTo>
                  <a:lnTo>
                    <a:pt x="76200" y="1097280"/>
                  </a:lnTo>
                  <a:lnTo>
                    <a:pt x="76200" y="1063752"/>
                  </a:lnTo>
                  <a:lnTo>
                    <a:pt x="0" y="1101852"/>
                  </a:lnTo>
                  <a:lnTo>
                    <a:pt x="76200" y="1139952"/>
                  </a:lnTo>
                  <a:lnTo>
                    <a:pt x="76200" y="1106424"/>
                  </a:lnTo>
                  <a:lnTo>
                    <a:pt x="1920240" y="1106424"/>
                  </a:lnTo>
                  <a:lnTo>
                    <a:pt x="1923288" y="1104900"/>
                  </a:lnTo>
                  <a:lnTo>
                    <a:pt x="1924812" y="1101852"/>
                  </a:lnTo>
                  <a:close/>
                </a:path>
                <a:path w="2103120" h="1140459">
                  <a:moveTo>
                    <a:pt x="2103120" y="736092"/>
                  </a:moveTo>
                  <a:lnTo>
                    <a:pt x="2087308" y="701040"/>
                  </a:lnTo>
                  <a:lnTo>
                    <a:pt x="2068068" y="658368"/>
                  </a:lnTo>
                  <a:lnTo>
                    <a:pt x="2046630" y="684504"/>
                  </a:lnTo>
                  <a:lnTo>
                    <a:pt x="1191768" y="0"/>
                  </a:lnTo>
                  <a:lnTo>
                    <a:pt x="1188720" y="0"/>
                  </a:lnTo>
                  <a:lnTo>
                    <a:pt x="1185672" y="1524"/>
                  </a:lnTo>
                  <a:lnTo>
                    <a:pt x="1184148" y="4572"/>
                  </a:lnTo>
                  <a:lnTo>
                    <a:pt x="1185672" y="7620"/>
                  </a:lnTo>
                  <a:lnTo>
                    <a:pt x="2041029" y="691311"/>
                  </a:lnTo>
                  <a:lnTo>
                    <a:pt x="2019300" y="717804"/>
                  </a:lnTo>
                  <a:lnTo>
                    <a:pt x="2103120" y="736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45919" y="409956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0" y="0"/>
                  </a:moveTo>
                  <a:lnTo>
                    <a:pt x="1371599" y="0"/>
                  </a:lnTo>
                </a:path>
                <a:path w="1371600" h="457200">
                  <a:moveTo>
                    <a:pt x="0" y="457199"/>
                  </a:moveTo>
                  <a:lnTo>
                    <a:pt x="1371599" y="457199"/>
                  </a:lnTo>
                </a:path>
                <a:path w="1371600"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81428" y="3019043"/>
              <a:ext cx="2839720" cy="3700779"/>
            </a:xfrm>
            <a:custGeom>
              <a:avLst/>
              <a:gdLst/>
              <a:ahLst/>
              <a:cxnLst/>
              <a:rect l="l" t="t" r="r" b="b"/>
              <a:pathLst>
                <a:path w="2839720" h="3700779">
                  <a:moveTo>
                    <a:pt x="219456" y="1616964"/>
                  </a:moveTo>
                  <a:lnTo>
                    <a:pt x="210832" y="1595628"/>
                  </a:lnTo>
                  <a:lnTo>
                    <a:pt x="187452" y="1537716"/>
                  </a:lnTo>
                  <a:lnTo>
                    <a:pt x="143256" y="1610868"/>
                  </a:lnTo>
                  <a:lnTo>
                    <a:pt x="175653" y="1613471"/>
                  </a:lnTo>
                  <a:lnTo>
                    <a:pt x="0" y="3695700"/>
                  </a:lnTo>
                  <a:lnTo>
                    <a:pt x="1524" y="3698748"/>
                  </a:lnTo>
                  <a:lnTo>
                    <a:pt x="4572" y="3700272"/>
                  </a:lnTo>
                  <a:lnTo>
                    <a:pt x="7620" y="3698748"/>
                  </a:lnTo>
                  <a:lnTo>
                    <a:pt x="9144" y="3695700"/>
                  </a:lnTo>
                  <a:lnTo>
                    <a:pt x="186372" y="1614322"/>
                  </a:lnTo>
                  <a:lnTo>
                    <a:pt x="219456" y="1616964"/>
                  </a:lnTo>
                  <a:close/>
                </a:path>
                <a:path w="2839720" h="3700779">
                  <a:moveTo>
                    <a:pt x="1101852" y="38100"/>
                  </a:moveTo>
                  <a:lnTo>
                    <a:pt x="1092708" y="33528"/>
                  </a:lnTo>
                  <a:lnTo>
                    <a:pt x="1025652" y="0"/>
                  </a:lnTo>
                  <a:lnTo>
                    <a:pt x="1025652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1025652" y="42672"/>
                  </a:lnTo>
                  <a:lnTo>
                    <a:pt x="1025652" y="76200"/>
                  </a:lnTo>
                  <a:lnTo>
                    <a:pt x="1092708" y="42672"/>
                  </a:lnTo>
                  <a:lnTo>
                    <a:pt x="1101852" y="38100"/>
                  </a:lnTo>
                  <a:close/>
                </a:path>
                <a:path w="2839720" h="3700779">
                  <a:moveTo>
                    <a:pt x="1376172" y="348996"/>
                  </a:moveTo>
                  <a:lnTo>
                    <a:pt x="1290828" y="359664"/>
                  </a:lnTo>
                  <a:lnTo>
                    <a:pt x="1309624" y="387197"/>
                  </a:lnTo>
                  <a:lnTo>
                    <a:pt x="184404" y="1130808"/>
                  </a:lnTo>
                  <a:lnTo>
                    <a:pt x="182880" y="1133856"/>
                  </a:lnTo>
                  <a:lnTo>
                    <a:pt x="182880" y="1138428"/>
                  </a:lnTo>
                  <a:lnTo>
                    <a:pt x="185928" y="1139952"/>
                  </a:lnTo>
                  <a:lnTo>
                    <a:pt x="190500" y="1138428"/>
                  </a:lnTo>
                  <a:lnTo>
                    <a:pt x="1315339" y="395579"/>
                  </a:lnTo>
                  <a:lnTo>
                    <a:pt x="1333500" y="422148"/>
                  </a:lnTo>
                  <a:lnTo>
                    <a:pt x="1358392" y="379476"/>
                  </a:lnTo>
                  <a:lnTo>
                    <a:pt x="1376172" y="348996"/>
                  </a:lnTo>
                  <a:close/>
                </a:path>
                <a:path w="2839720" h="3700779">
                  <a:moveTo>
                    <a:pt x="2839212" y="807720"/>
                  </a:moveTo>
                  <a:lnTo>
                    <a:pt x="2821114" y="780288"/>
                  </a:lnTo>
                  <a:lnTo>
                    <a:pt x="2791968" y="736092"/>
                  </a:lnTo>
                  <a:lnTo>
                    <a:pt x="2775432" y="765187"/>
                  </a:lnTo>
                  <a:lnTo>
                    <a:pt x="2202180" y="437388"/>
                  </a:lnTo>
                  <a:lnTo>
                    <a:pt x="2197608" y="437388"/>
                  </a:lnTo>
                  <a:lnTo>
                    <a:pt x="2194560" y="438912"/>
                  </a:lnTo>
                  <a:lnTo>
                    <a:pt x="2194560" y="443484"/>
                  </a:lnTo>
                  <a:lnTo>
                    <a:pt x="2196084" y="446532"/>
                  </a:lnTo>
                  <a:lnTo>
                    <a:pt x="2770390" y="774077"/>
                  </a:lnTo>
                  <a:lnTo>
                    <a:pt x="2753868" y="803148"/>
                  </a:lnTo>
                  <a:lnTo>
                    <a:pt x="2839212" y="807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4297680" y="4515611"/>
            <a:ext cx="736600" cy="645160"/>
          </a:xfrm>
          <a:custGeom>
            <a:avLst/>
            <a:gdLst/>
            <a:ahLst/>
            <a:cxnLst/>
            <a:rect l="l" t="t" r="r" b="b"/>
            <a:pathLst>
              <a:path w="736600" h="645160">
                <a:moveTo>
                  <a:pt x="32004" y="565404"/>
                </a:moveTo>
                <a:lnTo>
                  <a:pt x="0" y="644652"/>
                </a:lnTo>
                <a:lnTo>
                  <a:pt x="82296" y="623316"/>
                </a:lnTo>
                <a:lnTo>
                  <a:pt x="67737" y="606552"/>
                </a:lnTo>
                <a:lnTo>
                  <a:pt x="47244" y="606552"/>
                </a:lnTo>
                <a:lnTo>
                  <a:pt x="44196" y="605028"/>
                </a:lnTo>
                <a:lnTo>
                  <a:pt x="42672" y="601980"/>
                </a:lnTo>
                <a:lnTo>
                  <a:pt x="44196" y="598932"/>
                </a:lnTo>
                <a:lnTo>
                  <a:pt x="53811" y="590515"/>
                </a:lnTo>
                <a:lnTo>
                  <a:pt x="32004" y="565404"/>
                </a:lnTo>
                <a:close/>
              </a:path>
              <a:path w="736600" h="645160">
                <a:moveTo>
                  <a:pt x="53811" y="590515"/>
                </a:moveTo>
                <a:lnTo>
                  <a:pt x="44196" y="598932"/>
                </a:lnTo>
                <a:lnTo>
                  <a:pt x="42672" y="601980"/>
                </a:lnTo>
                <a:lnTo>
                  <a:pt x="44196" y="605028"/>
                </a:lnTo>
                <a:lnTo>
                  <a:pt x="47244" y="606552"/>
                </a:lnTo>
                <a:lnTo>
                  <a:pt x="50292" y="606552"/>
                </a:lnTo>
                <a:lnTo>
                  <a:pt x="60203" y="597876"/>
                </a:lnTo>
                <a:lnTo>
                  <a:pt x="53811" y="590515"/>
                </a:lnTo>
                <a:close/>
              </a:path>
              <a:path w="736600" h="645160">
                <a:moveTo>
                  <a:pt x="60203" y="597876"/>
                </a:moveTo>
                <a:lnTo>
                  <a:pt x="50292" y="606552"/>
                </a:lnTo>
                <a:lnTo>
                  <a:pt x="67737" y="606552"/>
                </a:lnTo>
                <a:lnTo>
                  <a:pt x="60203" y="597876"/>
                </a:lnTo>
                <a:close/>
              </a:path>
              <a:path w="736600" h="645160">
                <a:moveTo>
                  <a:pt x="731520" y="0"/>
                </a:moveTo>
                <a:lnTo>
                  <a:pt x="728472" y="0"/>
                </a:lnTo>
                <a:lnTo>
                  <a:pt x="53811" y="590515"/>
                </a:lnTo>
                <a:lnTo>
                  <a:pt x="60203" y="597876"/>
                </a:lnTo>
                <a:lnTo>
                  <a:pt x="734568" y="7620"/>
                </a:lnTo>
                <a:lnTo>
                  <a:pt x="736092" y="4572"/>
                </a:lnTo>
                <a:lnTo>
                  <a:pt x="734568" y="1524"/>
                </a:lnTo>
                <a:lnTo>
                  <a:pt x="731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659" y="1322327"/>
            <a:ext cx="5020310" cy="741680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 indent="762000">
              <a:lnSpc>
                <a:spcPts val="2760"/>
              </a:lnSpc>
              <a:spcBef>
                <a:spcPts val="290"/>
              </a:spcBef>
            </a:pPr>
            <a:r>
              <a:rPr dirty="0" spc="-5"/>
              <a:t>DATA </a:t>
            </a:r>
            <a:r>
              <a:rPr dirty="0"/>
              <a:t>FLOW </a:t>
            </a:r>
            <a:r>
              <a:rPr dirty="0" spc="-10"/>
              <a:t>DIAGRAM </a:t>
            </a:r>
            <a:r>
              <a:rPr dirty="0" u="none" spc="-5"/>
              <a:t> </a:t>
            </a:r>
            <a:r>
              <a:rPr dirty="0" spc="-5"/>
              <a:t>CHECK-IN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 spc="-5"/>
              <a:t>A</a:t>
            </a:r>
            <a:r>
              <a:rPr dirty="0" spc="-20"/>
              <a:t> </a:t>
            </a:r>
            <a:r>
              <a:rPr dirty="0" spc="-5"/>
              <a:t>NEW</a:t>
            </a:r>
            <a:r>
              <a:rPr dirty="0" spc="-10"/>
              <a:t> </a:t>
            </a:r>
            <a:r>
              <a:rPr dirty="0" spc="-5"/>
              <a:t>CUSTOMER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869" y="4071622"/>
            <a:ext cx="4013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97" y="6116829"/>
            <a:ext cx="894080" cy="443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176530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5">
                <a:latin typeface="Times New Roman"/>
                <a:cs typeface="Times New Roman"/>
              </a:rPr>
              <a:t>u</a:t>
            </a:r>
            <a:r>
              <a:rPr dirty="0" sz="1400" spc="5">
                <a:latin typeface="Times New Roman"/>
                <a:cs typeface="Times New Roman"/>
              </a:rPr>
              <a:t>s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 spc="-2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r  </a:t>
            </a:r>
            <a:r>
              <a:rPr dirty="0" sz="1400" spc="-5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7333" y="4685793"/>
            <a:ext cx="4533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Process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8103" y="5127753"/>
            <a:ext cx="7829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Update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833" y="2545080"/>
            <a:ext cx="1280160" cy="82296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CUSTOMER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3279" y="2545080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60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26610" y="2675638"/>
            <a:ext cx="795020" cy="51879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2700" marR="5080">
              <a:lnSpc>
                <a:spcPct val="96800"/>
              </a:lnSpc>
              <a:spcBef>
                <a:spcPts val="145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Assigning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new room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4879" y="3642360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60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60693" y="3772918"/>
            <a:ext cx="671830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82880" marR="5080" indent="-170815">
              <a:lnSpc>
                <a:spcPts val="1280"/>
              </a:lnSpc>
              <a:spcBef>
                <a:spcPts val="180"/>
              </a:spcBef>
            </a:pPr>
            <a:r>
              <a:rPr dirty="0" sz="1100">
                <a:latin typeface="Times New Roman"/>
                <a:cs typeface="Times New Roman"/>
              </a:rPr>
              <a:t>1.1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Display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3279" y="5013960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60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04918" y="5144517"/>
            <a:ext cx="438150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685" marR="5080" indent="-7620">
              <a:lnSpc>
                <a:spcPts val="1280"/>
              </a:lnSpc>
              <a:spcBef>
                <a:spcPts val="180"/>
              </a:spcBef>
            </a:pPr>
            <a:r>
              <a:rPr dirty="0" sz="1100">
                <a:latin typeface="Times New Roman"/>
                <a:cs typeface="Times New Roman"/>
              </a:rPr>
              <a:t>1.2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t 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37759" y="6681216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59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32906" y="6811773"/>
            <a:ext cx="689610" cy="51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1.3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ts val="1300"/>
              </a:lnSpc>
              <a:spcBef>
                <a:spcPts val="30"/>
              </a:spcBef>
            </a:pPr>
            <a:r>
              <a:rPr dirty="0" sz="1100" spc="-5">
                <a:latin typeface="Times New Roman"/>
                <a:cs typeface="Times New Roman"/>
              </a:rPr>
              <a:t>Assigning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Room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7360" y="6568440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59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62047" y="6698997"/>
            <a:ext cx="430530" cy="35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1.4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300"/>
              </a:lnSpc>
            </a:pPr>
            <a:r>
              <a:rPr dirty="0" sz="1100">
                <a:latin typeface="Times New Roman"/>
                <a:cs typeface="Times New Roman"/>
              </a:rPr>
              <a:t>Update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01667" y="5832347"/>
            <a:ext cx="919480" cy="736600"/>
          </a:xfrm>
          <a:custGeom>
            <a:avLst/>
            <a:gdLst/>
            <a:ahLst/>
            <a:cxnLst/>
            <a:rect l="l" t="t" r="r" b="b"/>
            <a:pathLst>
              <a:path w="919479" h="736600">
                <a:moveTo>
                  <a:pt x="856890" y="691310"/>
                </a:moveTo>
                <a:lnTo>
                  <a:pt x="835152" y="717804"/>
                </a:lnTo>
                <a:lnTo>
                  <a:pt x="918972" y="736092"/>
                </a:lnTo>
                <a:lnTo>
                  <a:pt x="903164" y="701040"/>
                </a:lnTo>
                <a:lnTo>
                  <a:pt x="870204" y="701040"/>
                </a:lnTo>
                <a:lnTo>
                  <a:pt x="867156" y="699516"/>
                </a:lnTo>
                <a:lnTo>
                  <a:pt x="856890" y="691310"/>
                </a:lnTo>
                <a:close/>
              </a:path>
              <a:path w="919479" h="736600">
                <a:moveTo>
                  <a:pt x="861728" y="685413"/>
                </a:moveTo>
                <a:lnTo>
                  <a:pt x="856890" y="691310"/>
                </a:lnTo>
                <a:lnTo>
                  <a:pt x="867156" y="699516"/>
                </a:lnTo>
                <a:lnTo>
                  <a:pt x="870204" y="701040"/>
                </a:lnTo>
                <a:lnTo>
                  <a:pt x="873252" y="699516"/>
                </a:lnTo>
                <a:lnTo>
                  <a:pt x="874776" y="696468"/>
                </a:lnTo>
                <a:lnTo>
                  <a:pt x="871728" y="693420"/>
                </a:lnTo>
                <a:lnTo>
                  <a:pt x="861728" y="685413"/>
                </a:lnTo>
                <a:close/>
              </a:path>
              <a:path w="919479" h="736600">
                <a:moveTo>
                  <a:pt x="883920" y="658368"/>
                </a:moveTo>
                <a:lnTo>
                  <a:pt x="861728" y="685413"/>
                </a:lnTo>
                <a:lnTo>
                  <a:pt x="871728" y="693420"/>
                </a:lnTo>
                <a:lnTo>
                  <a:pt x="874776" y="696468"/>
                </a:lnTo>
                <a:lnTo>
                  <a:pt x="873252" y="699516"/>
                </a:lnTo>
                <a:lnTo>
                  <a:pt x="870204" y="701040"/>
                </a:lnTo>
                <a:lnTo>
                  <a:pt x="903164" y="701040"/>
                </a:lnTo>
                <a:lnTo>
                  <a:pt x="883920" y="658368"/>
                </a:lnTo>
                <a:close/>
              </a:path>
              <a:path w="919479" h="736600">
                <a:moveTo>
                  <a:pt x="4572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856890" y="691310"/>
                </a:lnTo>
                <a:lnTo>
                  <a:pt x="861728" y="685413"/>
                </a:lnTo>
                <a:lnTo>
                  <a:pt x="7620" y="152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17520" y="7100316"/>
            <a:ext cx="1925320" cy="76200"/>
          </a:xfrm>
          <a:custGeom>
            <a:avLst/>
            <a:gdLst/>
            <a:ahLst/>
            <a:cxnLst/>
            <a:rect l="l" t="t" r="r" b="b"/>
            <a:pathLst>
              <a:path w="19253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672"/>
                </a:lnTo>
                <a:lnTo>
                  <a:pt x="64008" y="42672"/>
                </a:lnTo>
                <a:lnTo>
                  <a:pt x="59436" y="41148"/>
                </a:lnTo>
                <a:lnTo>
                  <a:pt x="59436" y="35052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1925320" h="76200">
                <a:moveTo>
                  <a:pt x="76200" y="33528"/>
                </a:moveTo>
                <a:lnTo>
                  <a:pt x="64008" y="33528"/>
                </a:lnTo>
                <a:lnTo>
                  <a:pt x="59436" y="35052"/>
                </a:lnTo>
                <a:lnTo>
                  <a:pt x="59436" y="41148"/>
                </a:lnTo>
                <a:lnTo>
                  <a:pt x="64008" y="42672"/>
                </a:lnTo>
                <a:lnTo>
                  <a:pt x="76200" y="42672"/>
                </a:lnTo>
                <a:lnTo>
                  <a:pt x="76200" y="33528"/>
                </a:lnTo>
                <a:close/>
              </a:path>
              <a:path w="1925320" h="76200">
                <a:moveTo>
                  <a:pt x="1920240" y="33528"/>
                </a:moveTo>
                <a:lnTo>
                  <a:pt x="76200" y="33528"/>
                </a:lnTo>
                <a:lnTo>
                  <a:pt x="76200" y="42672"/>
                </a:lnTo>
                <a:lnTo>
                  <a:pt x="1920240" y="42672"/>
                </a:lnTo>
                <a:lnTo>
                  <a:pt x="1923288" y="41148"/>
                </a:lnTo>
                <a:lnTo>
                  <a:pt x="1924812" y="38100"/>
                </a:lnTo>
                <a:lnTo>
                  <a:pt x="1923288" y="35052"/>
                </a:lnTo>
                <a:lnTo>
                  <a:pt x="192024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732597" y="3276599"/>
            <a:ext cx="1833880" cy="3296920"/>
            <a:chOff x="1732597" y="3276599"/>
            <a:chExt cx="1833880" cy="3296920"/>
          </a:xfrm>
        </p:grpSpPr>
        <p:sp>
          <p:nvSpPr>
            <p:cNvPr id="21" name="object 21"/>
            <p:cNvSpPr/>
            <p:nvPr/>
          </p:nvSpPr>
          <p:spPr>
            <a:xfrm>
              <a:off x="1737360" y="4008119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0" y="0"/>
                  </a:moveTo>
                  <a:lnTo>
                    <a:pt x="1371599" y="0"/>
                  </a:lnTo>
                </a:path>
                <a:path w="1371600" h="457200">
                  <a:moveTo>
                    <a:pt x="0" y="457199"/>
                  </a:moveTo>
                  <a:lnTo>
                    <a:pt x="1371599" y="457199"/>
                  </a:lnTo>
                </a:path>
                <a:path w="1371600"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81428" y="3276599"/>
              <a:ext cx="1285240" cy="3296920"/>
            </a:xfrm>
            <a:custGeom>
              <a:avLst/>
              <a:gdLst/>
              <a:ahLst/>
              <a:cxnLst/>
              <a:rect l="l" t="t" r="r" b="b"/>
              <a:pathLst>
                <a:path w="1285239" h="3296920">
                  <a:moveTo>
                    <a:pt x="746760" y="1272540"/>
                  </a:moveTo>
                  <a:lnTo>
                    <a:pt x="743064" y="1243584"/>
                  </a:lnTo>
                  <a:lnTo>
                    <a:pt x="736092" y="1188720"/>
                  </a:lnTo>
                  <a:lnTo>
                    <a:pt x="675132" y="1248156"/>
                  </a:lnTo>
                  <a:lnTo>
                    <a:pt x="705993" y="1258671"/>
                  </a:lnTo>
                  <a:lnTo>
                    <a:pt x="0" y="3290316"/>
                  </a:lnTo>
                  <a:lnTo>
                    <a:pt x="0" y="3293364"/>
                  </a:lnTo>
                  <a:lnTo>
                    <a:pt x="3048" y="3296412"/>
                  </a:lnTo>
                  <a:lnTo>
                    <a:pt x="6096" y="3296412"/>
                  </a:lnTo>
                  <a:lnTo>
                    <a:pt x="9144" y="3293364"/>
                  </a:lnTo>
                  <a:lnTo>
                    <a:pt x="715124" y="1261783"/>
                  </a:lnTo>
                  <a:lnTo>
                    <a:pt x="746760" y="1272540"/>
                  </a:lnTo>
                  <a:close/>
                </a:path>
                <a:path w="1285239" h="3296920">
                  <a:moveTo>
                    <a:pt x="1284732" y="0"/>
                  </a:moveTo>
                  <a:lnTo>
                    <a:pt x="1200912" y="10668"/>
                  </a:lnTo>
                  <a:lnTo>
                    <a:pt x="1219187" y="39103"/>
                  </a:lnTo>
                  <a:lnTo>
                    <a:pt x="184404" y="726948"/>
                  </a:lnTo>
                  <a:lnTo>
                    <a:pt x="182880" y="729996"/>
                  </a:lnTo>
                  <a:lnTo>
                    <a:pt x="182880" y="734568"/>
                  </a:lnTo>
                  <a:lnTo>
                    <a:pt x="185928" y="736092"/>
                  </a:lnTo>
                  <a:lnTo>
                    <a:pt x="190500" y="736092"/>
                  </a:lnTo>
                  <a:lnTo>
                    <a:pt x="1224000" y="46596"/>
                  </a:lnTo>
                  <a:lnTo>
                    <a:pt x="1242060" y="74676"/>
                  </a:lnTo>
                  <a:lnTo>
                    <a:pt x="1267307" y="30480"/>
                  </a:lnTo>
                  <a:lnTo>
                    <a:pt x="1284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2281428" y="2872739"/>
            <a:ext cx="2839720" cy="769620"/>
          </a:xfrm>
          <a:custGeom>
            <a:avLst/>
            <a:gdLst/>
            <a:ahLst/>
            <a:cxnLst/>
            <a:rect l="l" t="t" r="r" b="b"/>
            <a:pathLst>
              <a:path w="2839720" h="769620">
                <a:moveTo>
                  <a:pt x="1101852" y="38100"/>
                </a:moveTo>
                <a:lnTo>
                  <a:pt x="1092708" y="33528"/>
                </a:lnTo>
                <a:lnTo>
                  <a:pt x="1025652" y="0"/>
                </a:lnTo>
                <a:lnTo>
                  <a:pt x="102565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25652" y="42672"/>
                </a:lnTo>
                <a:lnTo>
                  <a:pt x="1025652" y="76200"/>
                </a:lnTo>
                <a:lnTo>
                  <a:pt x="1092708" y="42672"/>
                </a:lnTo>
                <a:lnTo>
                  <a:pt x="1101852" y="38100"/>
                </a:lnTo>
                <a:close/>
              </a:path>
              <a:path w="2839720" h="769620">
                <a:moveTo>
                  <a:pt x="2839212" y="769620"/>
                </a:moveTo>
                <a:lnTo>
                  <a:pt x="2821114" y="742188"/>
                </a:lnTo>
                <a:lnTo>
                  <a:pt x="2791968" y="697992"/>
                </a:lnTo>
                <a:lnTo>
                  <a:pt x="2774797" y="728218"/>
                </a:lnTo>
                <a:lnTo>
                  <a:pt x="2202180" y="399288"/>
                </a:lnTo>
                <a:lnTo>
                  <a:pt x="2197608" y="399288"/>
                </a:lnTo>
                <a:lnTo>
                  <a:pt x="2194560" y="400812"/>
                </a:lnTo>
                <a:lnTo>
                  <a:pt x="2194560" y="405384"/>
                </a:lnTo>
                <a:lnTo>
                  <a:pt x="2196084" y="408432"/>
                </a:lnTo>
                <a:lnTo>
                  <a:pt x="2770390" y="735977"/>
                </a:lnTo>
                <a:lnTo>
                  <a:pt x="2753868" y="765048"/>
                </a:lnTo>
                <a:lnTo>
                  <a:pt x="2839212" y="769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97680" y="4369307"/>
            <a:ext cx="736600" cy="645160"/>
          </a:xfrm>
          <a:custGeom>
            <a:avLst/>
            <a:gdLst/>
            <a:ahLst/>
            <a:cxnLst/>
            <a:rect l="l" t="t" r="r" b="b"/>
            <a:pathLst>
              <a:path w="736600" h="645160">
                <a:moveTo>
                  <a:pt x="32004" y="565404"/>
                </a:moveTo>
                <a:lnTo>
                  <a:pt x="0" y="644652"/>
                </a:lnTo>
                <a:lnTo>
                  <a:pt x="82296" y="623316"/>
                </a:lnTo>
                <a:lnTo>
                  <a:pt x="69061" y="608076"/>
                </a:lnTo>
                <a:lnTo>
                  <a:pt x="47244" y="608076"/>
                </a:lnTo>
                <a:lnTo>
                  <a:pt x="44196" y="606552"/>
                </a:lnTo>
                <a:lnTo>
                  <a:pt x="42672" y="601980"/>
                </a:lnTo>
                <a:lnTo>
                  <a:pt x="44196" y="598932"/>
                </a:lnTo>
                <a:lnTo>
                  <a:pt x="53822" y="590527"/>
                </a:lnTo>
                <a:lnTo>
                  <a:pt x="32004" y="565404"/>
                </a:lnTo>
                <a:close/>
              </a:path>
              <a:path w="736600" h="645160">
                <a:moveTo>
                  <a:pt x="53822" y="590527"/>
                </a:moveTo>
                <a:lnTo>
                  <a:pt x="44196" y="598932"/>
                </a:lnTo>
                <a:lnTo>
                  <a:pt x="42672" y="601980"/>
                </a:lnTo>
                <a:lnTo>
                  <a:pt x="44196" y="606552"/>
                </a:lnTo>
                <a:lnTo>
                  <a:pt x="47244" y="608076"/>
                </a:lnTo>
                <a:lnTo>
                  <a:pt x="50292" y="606552"/>
                </a:lnTo>
                <a:lnTo>
                  <a:pt x="60203" y="597876"/>
                </a:lnTo>
                <a:lnTo>
                  <a:pt x="53822" y="590527"/>
                </a:lnTo>
                <a:close/>
              </a:path>
              <a:path w="736600" h="645160">
                <a:moveTo>
                  <a:pt x="60203" y="597876"/>
                </a:moveTo>
                <a:lnTo>
                  <a:pt x="50292" y="606552"/>
                </a:lnTo>
                <a:lnTo>
                  <a:pt x="47244" y="608076"/>
                </a:lnTo>
                <a:lnTo>
                  <a:pt x="69061" y="608076"/>
                </a:lnTo>
                <a:lnTo>
                  <a:pt x="60203" y="597876"/>
                </a:lnTo>
                <a:close/>
              </a:path>
              <a:path w="736600" h="645160">
                <a:moveTo>
                  <a:pt x="731520" y="0"/>
                </a:moveTo>
                <a:lnTo>
                  <a:pt x="728472" y="1524"/>
                </a:lnTo>
                <a:lnTo>
                  <a:pt x="53822" y="590527"/>
                </a:lnTo>
                <a:lnTo>
                  <a:pt x="60203" y="597876"/>
                </a:lnTo>
                <a:lnTo>
                  <a:pt x="734568" y="7620"/>
                </a:lnTo>
                <a:lnTo>
                  <a:pt x="736092" y="4572"/>
                </a:lnTo>
                <a:lnTo>
                  <a:pt x="734568" y="1524"/>
                </a:lnTo>
                <a:lnTo>
                  <a:pt x="731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694" y="1380239"/>
            <a:ext cx="3810000" cy="741680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 indent="156845">
              <a:lnSpc>
                <a:spcPts val="2760"/>
              </a:lnSpc>
              <a:spcBef>
                <a:spcPts val="290"/>
              </a:spcBef>
            </a:pPr>
            <a:r>
              <a:rPr dirty="0" spc="-5"/>
              <a:t>DATA </a:t>
            </a:r>
            <a:r>
              <a:rPr dirty="0"/>
              <a:t>FLOW </a:t>
            </a:r>
            <a:r>
              <a:rPr dirty="0" spc="-10"/>
              <a:t>DIAGRAM </a:t>
            </a:r>
            <a:r>
              <a:rPr dirty="0" u="none" spc="-5"/>
              <a:t> </a:t>
            </a:r>
            <a:r>
              <a:rPr dirty="0" spc="-5"/>
              <a:t>RECORD</a:t>
            </a:r>
            <a:r>
              <a:rPr dirty="0" spc="-60"/>
              <a:t> </a:t>
            </a:r>
            <a:r>
              <a:rPr dirty="0" spc="-5"/>
              <a:t>MODIFICATION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6089" y="5562093"/>
            <a:ext cx="4013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3885" y="6627369"/>
            <a:ext cx="4305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</a:t>
            </a:r>
            <a:r>
              <a:rPr dirty="0" sz="1100">
                <a:latin typeface="Times New Roman"/>
                <a:cs typeface="Times New Roman"/>
              </a:rPr>
              <a:t>pd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8782" y="6535929"/>
            <a:ext cx="6318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Processing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282" y="4432810"/>
            <a:ext cx="7372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Scan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713" y="3383280"/>
            <a:ext cx="1280160" cy="82296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66159" y="3200400"/>
            <a:ext cx="1371600" cy="1005840"/>
          </a:xfrm>
          <a:custGeom>
            <a:avLst/>
            <a:gdLst/>
            <a:ahLst/>
            <a:cxnLst/>
            <a:rect l="l" t="t" r="r" b="b"/>
            <a:pathLst>
              <a:path w="1371600" h="1005839">
                <a:moveTo>
                  <a:pt x="685799" y="0"/>
                </a:moveTo>
                <a:lnTo>
                  <a:pt x="629456" y="1669"/>
                </a:lnTo>
                <a:lnTo>
                  <a:pt x="574384" y="6592"/>
                </a:lnTo>
                <a:lnTo>
                  <a:pt x="520760" y="14638"/>
                </a:lnTo>
                <a:lnTo>
                  <a:pt x="468758" y="25676"/>
                </a:lnTo>
                <a:lnTo>
                  <a:pt x="418552" y="39576"/>
                </a:lnTo>
                <a:lnTo>
                  <a:pt x="370318" y="56208"/>
                </a:lnTo>
                <a:lnTo>
                  <a:pt x="324230" y="75441"/>
                </a:lnTo>
                <a:lnTo>
                  <a:pt x="280464" y="97145"/>
                </a:lnTo>
                <a:lnTo>
                  <a:pt x="239195" y="121191"/>
                </a:lnTo>
                <a:lnTo>
                  <a:pt x="200596" y="147446"/>
                </a:lnTo>
                <a:lnTo>
                  <a:pt x="164844" y="175783"/>
                </a:lnTo>
                <a:lnTo>
                  <a:pt x="132112" y="206069"/>
                </a:lnTo>
                <a:lnTo>
                  <a:pt x="102576" y="238174"/>
                </a:lnTo>
                <a:lnTo>
                  <a:pt x="76411" y="271969"/>
                </a:lnTo>
                <a:lnTo>
                  <a:pt x="53792" y="307324"/>
                </a:lnTo>
                <a:lnTo>
                  <a:pt x="34893" y="344107"/>
                </a:lnTo>
                <a:lnTo>
                  <a:pt x="19889" y="382188"/>
                </a:lnTo>
                <a:lnTo>
                  <a:pt x="8956" y="421437"/>
                </a:lnTo>
                <a:lnTo>
                  <a:pt x="2268" y="461725"/>
                </a:lnTo>
                <a:lnTo>
                  <a:pt x="0" y="502919"/>
                </a:lnTo>
                <a:lnTo>
                  <a:pt x="2268" y="544114"/>
                </a:lnTo>
                <a:lnTo>
                  <a:pt x="8956" y="584402"/>
                </a:lnTo>
                <a:lnTo>
                  <a:pt x="19889" y="623651"/>
                </a:lnTo>
                <a:lnTo>
                  <a:pt x="34893" y="661732"/>
                </a:lnTo>
                <a:lnTo>
                  <a:pt x="53792" y="698515"/>
                </a:lnTo>
                <a:lnTo>
                  <a:pt x="76411" y="733869"/>
                </a:lnTo>
                <a:lnTo>
                  <a:pt x="102576" y="767665"/>
                </a:lnTo>
                <a:lnTo>
                  <a:pt x="132112" y="799770"/>
                </a:lnTo>
                <a:lnTo>
                  <a:pt x="164844" y="830056"/>
                </a:lnTo>
                <a:lnTo>
                  <a:pt x="200596" y="858392"/>
                </a:lnTo>
                <a:lnTo>
                  <a:pt x="239195" y="884648"/>
                </a:lnTo>
                <a:lnTo>
                  <a:pt x="280464" y="908694"/>
                </a:lnTo>
                <a:lnTo>
                  <a:pt x="324230" y="930398"/>
                </a:lnTo>
                <a:lnTo>
                  <a:pt x="370318" y="949631"/>
                </a:lnTo>
                <a:lnTo>
                  <a:pt x="418552" y="966263"/>
                </a:lnTo>
                <a:lnTo>
                  <a:pt x="468758" y="980163"/>
                </a:lnTo>
                <a:lnTo>
                  <a:pt x="520760" y="991201"/>
                </a:lnTo>
                <a:lnTo>
                  <a:pt x="574384" y="999247"/>
                </a:lnTo>
                <a:lnTo>
                  <a:pt x="629456" y="1004170"/>
                </a:lnTo>
                <a:lnTo>
                  <a:pt x="685799" y="1005839"/>
                </a:lnTo>
                <a:lnTo>
                  <a:pt x="742143" y="1004170"/>
                </a:lnTo>
                <a:lnTo>
                  <a:pt x="797215" y="999247"/>
                </a:lnTo>
                <a:lnTo>
                  <a:pt x="850839" y="991201"/>
                </a:lnTo>
                <a:lnTo>
                  <a:pt x="902841" y="980163"/>
                </a:lnTo>
                <a:lnTo>
                  <a:pt x="953047" y="966263"/>
                </a:lnTo>
                <a:lnTo>
                  <a:pt x="1001281" y="949631"/>
                </a:lnTo>
                <a:lnTo>
                  <a:pt x="1047369" y="930398"/>
                </a:lnTo>
                <a:lnTo>
                  <a:pt x="1091135" y="908694"/>
                </a:lnTo>
                <a:lnTo>
                  <a:pt x="1132404" y="884648"/>
                </a:lnTo>
                <a:lnTo>
                  <a:pt x="1171003" y="858392"/>
                </a:lnTo>
                <a:lnTo>
                  <a:pt x="1206755" y="830056"/>
                </a:lnTo>
                <a:lnTo>
                  <a:pt x="1239487" y="799770"/>
                </a:lnTo>
                <a:lnTo>
                  <a:pt x="1269023" y="767665"/>
                </a:lnTo>
                <a:lnTo>
                  <a:pt x="1295188" y="733869"/>
                </a:lnTo>
                <a:lnTo>
                  <a:pt x="1317807" y="698515"/>
                </a:lnTo>
                <a:lnTo>
                  <a:pt x="1336706" y="661732"/>
                </a:lnTo>
                <a:lnTo>
                  <a:pt x="1351710" y="623651"/>
                </a:lnTo>
                <a:lnTo>
                  <a:pt x="1362643" y="584402"/>
                </a:lnTo>
                <a:lnTo>
                  <a:pt x="1369331" y="544114"/>
                </a:lnTo>
                <a:lnTo>
                  <a:pt x="1371599" y="502919"/>
                </a:lnTo>
                <a:lnTo>
                  <a:pt x="1369331" y="461725"/>
                </a:lnTo>
                <a:lnTo>
                  <a:pt x="1362643" y="421437"/>
                </a:lnTo>
                <a:lnTo>
                  <a:pt x="1351710" y="382188"/>
                </a:lnTo>
                <a:lnTo>
                  <a:pt x="1336706" y="344107"/>
                </a:lnTo>
                <a:lnTo>
                  <a:pt x="1317807" y="307324"/>
                </a:lnTo>
                <a:lnTo>
                  <a:pt x="1295188" y="271969"/>
                </a:lnTo>
                <a:lnTo>
                  <a:pt x="1269023" y="238174"/>
                </a:lnTo>
                <a:lnTo>
                  <a:pt x="1239487" y="206069"/>
                </a:lnTo>
                <a:lnTo>
                  <a:pt x="1206755" y="175783"/>
                </a:lnTo>
                <a:lnTo>
                  <a:pt x="1171003" y="147446"/>
                </a:lnTo>
                <a:lnTo>
                  <a:pt x="1132404" y="121191"/>
                </a:lnTo>
                <a:lnTo>
                  <a:pt x="1091135" y="97145"/>
                </a:lnTo>
                <a:lnTo>
                  <a:pt x="1047369" y="75441"/>
                </a:lnTo>
                <a:lnTo>
                  <a:pt x="1001281" y="56208"/>
                </a:lnTo>
                <a:lnTo>
                  <a:pt x="953047" y="39576"/>
                </a:lnTo>
                <a:lnTo>
                  <a:pt x="902841" y="25676"/>
                </a:lnTo>
                <a:lnTo>
                  <a:pt x="850839" y="14638"/>
                </a:lnTo>
                <a:lnTo>
                  <a:pt x="797215" y="6592"/>
                </a:lnTo>
                <a:lnTo>
                  <a:pt x="742143" y="1669"/>
                </a:lnTo>
                <a:lnTo>
                  <a:pt x="68579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61306" y="3356866"/>
            <a:ext cx="781050" cy="67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5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ct val="959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Read the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customer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oo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nu</a:t>
            </a:r>
            <a:r>
              <a:rPr dirty="0" sz="1100" spc="-20">
                <a:latin typeface="Times New Roman"/>
                <a:cs typeface="Times New Roman"/>
              </a:rPr>
              <a:t>m</a:t>
            </a:r>
            <a:r>
              <a:rPr dirty="0" sz="1100">
                <a:latin typeface="Times New Roman"/>
                <a:cs typeface="Times New Roman"/>
              </a:rPr>
              <a:t>b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4720" y="5120640"/>
            <a:ext cx="1371600" cy="1005840"/>
          </a:xfrm>
          <a:custGeom>
            <a:avLst/>
            <a:gdLst/>
            <a:ahLst/>
            <a:cxnLst/>
            <a:rect l="l" t="t" r="r" b="b"/>
            <a:pathLst>
              <a:path w="1371600" h="1005839">
                <a:moveTo>
                  <a:pt x="685799" y="0"/>
                </a:moveTo>
                <a:lnTo>
                  <a:pt x="629456" y="1669"/>
                </a:lnTo>
                <a:lnTo>
                  <a:pt x="574384" y="6592"/>
                </a:lnTo>
                <a:lnTo>
                  <a:pt x="520760" y="14638"/>
                </a:lnTo>
                <a:lnTo>
                  <a:pt x="468758" y="25676"/>
                </a:lnTo>
                <a:lnTo>
                  <a:pt x="418552" y="39576"/>
                </a:lnTo>
                <a:lnTo>
                  <a:pt x="370318" y="56208"/>
                </a:lnTo>
                <a:lnTo>
                  <a:pt x="324230" y="75441"/>
                </a:lnTo>
                <a:lnTo>
                  <a:pt x="280464" y="97145"/>
                </a:lnTo>
                <a:lnTo>
                  <a:pt x="239195" y="121191"/>
                </a:lnTo>
                <a:lnTo>
                  <a:pt x="200596" y="147446"/>
                </a:lnTo>
                <a:lnTo>
                  <a:pt x="164844" y="175783"/>
                </a:lnTo>
                <a:lnTo>
                  <a:pt x="132112" y="206069"/>
                </a:lnTo>
                <a:lnTo>
                  <a:pt x="102576" y="238174"/>
                </a:lnTo>
                <a:lnTo>
                  <a:pt x="76411" y="271969"/>
                </a:lnTo>
                <a:lnTo>
                  <a:pt x="53792" y="307324"/>
                </a:lnTo>
                <a:lnTo>
                  <a:pt x="34893" y="344107"/>
                </a:lnTo>
                <a:lnTo>
                  <a:pt x="19889" y="382188"/>
                </a:lnTo>
                <a:lnTo>
                  <a:pt x="8956" y="421437"/>
                </a:lnTo>
                <a:lnTo>
                  <a:pt x="2268" y="461725"/>
                </a:lnTo>
                <a:lnTo>
                  <a:pt x="0" y="502919"/>
                </a:lnTo>
                <a:lnTo>
                  <a:pt x="2268" y="544114"/>
                </a:lnTo>
                <a:lnTo>
                  <a:pt x="8956" y="584402"/>
                </a:lnTo>
                <a:lnTo>
                  <a:pt x="19889" y="623651"/>
                </a:lnTo>
                <a:lnTo>
                  <a:pt x="34893" y="661732"/>
                </a:lnTo>
                <a:lnTo>
                  <a:pt x="53792" y="698515"/>
                </a:lnTo>
                <a:lnTo>
                  <a:pt x="76411" y="733869"/>
                </a:lnTo>
                <a:lnTo>
                  <a:pt x="102576" y="767665"/>
                </a:lnTo>
                <a:lnTo>
                  <a:pt x="132112" y="799770"/>
                </a:lnTo>
                <a:lnTo>
                  <a:pt x="164844" y="830056"/>
                </a:lnTo>
                <a:lnTo>
                  <a:pt x="200596" y="858392"/>
                </a:lnTo>
                <a:lnTo>
                  <a:pt x="239195" y="884648"/>
                </a:lnTo>
                <a:lnTo>
                  <a:pt x="280464" y="908694"/>
                </a:lnTo>
                <a:lnTo>
                  <a:pt x="324230" y="930398"/>
                </a:lnTo>
                <a:lnTo>
                  <a:pt x="370318" y="949631"/>
                </a:lnTo>
                <a:lnTo>
                  <a:pt x="418552" y="966263"/>
                </a:lnTo>
                <a:lnTo>
                  <a:pt x="468758" y="980163"/>
                </a:lnTo>
                <a:lnTo>
                  <a:pt x="520760" y="991201"/>
                </a:lnTo>
                <a:lnTo>
                  <a:pt x="574384" y="999247"/>
                </a:lnTo>
                <a:lnTo>
                  <a:pt x="629456" y="1004170"/>
                </a:lnTo>
                <a:lnTo>
                  <a:pt x="685799" y="1005839"/>
                </a:lnTo>
                <a:lnTo>
                  <a:pt x="742143" y="1004170"/>
                </a:lnTo>
                <a:lnTo>
                  <a:pt x="797215" y="999247"/>
                </a:lnTo>
                <a:lnTo>
                  <a:pt x="850839" y="991201"/>
                </a:lnTo>
                <a:lnTo>
                  <a:pt x="902841" y="980163"/>
                </a:lnTo>
                <a:lnTo>
                  <a:pt x="953047" y="966263"/>
                </a:lnTo>
                <a:lnTo>
                  <a:pt x="1001281" y="949631"/>
                </a:lnTo>
                <a:lnTo>
                  <a:pt x="1047369" y="930398"/>
                </a:lnTo>
                <a:lnTo>
                  <a:pt x="1091135" y="908694"/>
                </a:lnTo>
                <a:lnTo>
                  <a:pt x="1132404" y="884648"/>
                </a:lnTo>
                <a:lnTo>
                  <a:pt x="1171003" y="858392"/>
                </a:lnTo>
                <a:lnTo>
                  <a:pt x="1206755" y="830056"/>
                </a:lnTo>
                <a:lnTo>
                  <a:pt x="1239487" y="799770"/>
                </a:lnTo>
                <a:lnTo>
                  <a:pt x="1269023" y="767665"/>
                </a:lnTo>
                <a:lnTo>
                  <a:pt x="1295188" y="733869"/>
                </a:lnTo>
                <a:lnTo>
                  <a:pt x="1317807" y="698515"/>
                </a:lnTo>
                <a:lnTo>
                  <a:pt x="1336706" y="661732"/>
                </a:lnTo>
                <a:lnTo>
                  <a:pt x="1351710" y="623651"/>
                </a:lnTo>
                <a:lnTo>
                  <a:pt x="1362643" y="584402"/>
                </a:lnTo>
                <a:lnTo>
                  <a:pt x="1369331" y="544114"/>
                </a:lnTo>
                <a:lnTo>
                  <a:pt x="1371599" y="502919"/>
                </a:lnTo>
                <a:lnTo>
                  <a:pt x="1369331" y="461725"/>
                </a:lnTo>
                <a:lnTo>
                  <a:pt x="1362643" y="421437"/>
                </a:lnTo>
                <a:lnTo>
                  <a:pt x="1351710" y="382188"/>
                </a:lnTo>
                <a:lnTo>
                  <a:pt x="1336706" y="344107"/>
                </a:lnTo>
                <a:lnTo>
                  <a:pt x="1317807" y="307324"/>
                </a:lnTo>
                <a:lnTo>
                  <a:pt x="1295188" y="271969"/>
                </a:lnTo>
                <a:lnTo>
                  <a:pt x="1269023" y="238174"/>
                </a:lnTo>
                <a:lnTo>
                  <a:pt x="1239487" y="206069"/>
                </a:lnTo>
                <a:lnTo>
                  <a:pt x="1206755" y="175783"/>
                </a:lnTo>
                <a:lnTo>
                  <a:pt x="1171003" y="147446"/>
                </a:lnTo>
                <a:lnTo>
                  <a:pt x="1132404" y="121191"/>
                </a:lnTo>
                <a:lnTo>
                  <a:pt x="1091135" y="97145"/>
                </a:lnTo>
                <a:lnTo>
                  <a:pt x="1047369" y="75441"/>
                </a:lnTo>
                <a:lnTo>
                  <a:pt x="1001281" y="56208"/>
                </a:lnTo>
                <a:lnTo>
                  <a:pt x="953047" y="39576"/>
                </a:lnTo>
                <a:lnTo>
                  <a:pt x="902841" y="25676"/>
                </a:lnTo>
                <a:lnTo>
                  <a:pt x="850839" y="14638"/>
                </a:lnTo>
                <a:lnTo>
                  <a:pt x="797215" y="6592"/>
                </a:lnTo>
                <a:lnTo>
                  <a:pt x="742143" y="1669"/>
                </a:lnTo>
                <a:lnTo>
                  <a:pt x="68579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73498" y="5277105"/>
            <a:ext cx="573405" cy="67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5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 indent="12065">
              <a:lnSpc>
                <a:spcPct val="959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Show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  </a:t>
            </a:r>
            <a:r>
              <a:rPr dirty="0" sz="1100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74720" y="7223759"/>
            <a:ext cx="1371600" cy="1005840"/>
          </a:xfrm>
          <a:custGeom>
            <a:avLst/>
            <a:gdLst/>
            <a:ahLst/>
            <a:cxnLst/>
            <a:rect l="l" t="t" r="r" b="b"/>
            <a:pathLst>
              <a:path w="1371600" h="1005840">
                <a:moveTo>
                  <a:pt x="685799" y="0"/>
                </a:moveTo>
                <a:lnTo>
                  <a:pt x="629456" y="1669"/>
                </a:lnTo>
                <a:lnTo>
                  <a:pt x="574384" y="6592"/>
                </a:lnTo>
                <a:lnTo>
                  <a:pt x="520760" y="14638"/>
                </a:lnTo>
                <a:lnTo>
                  <a:pt x="468758" y="25676"/>
                </a:lnTo>
                <a:lnTo>
                  <a:pt x="418552" y="39576"/>
                </a:lnTo>
                <a:lnTo>
                  <a:pt x="370318" y="56208"/>
                </a:lnTo>
                <a:lnTo>
                  <a:pt x="324230" y="75441"/>
                </a:lnTo>
                <a:lnTo>
                  <a:pt x="280464" y="97145"/>
                </a:lnTo>
                <a:lnTo>
                  <a:pt x="239195" y="121191"/>
                </a:lnTo>
                <a:lnTo>
                  <a:pt x="200596" y="147446"/>
                </a:lnTo>
                <a:lnTo>
                  <a:pt x="164844" y="175783"/>
                </a:lnTo>
                <a:lnTo>
                  <a:pt x="132112" y="206069"/>
                </a:lnTo>
                <a:lnTo>
                  <a:pt x="102576" y="238174"/>
                </a:lnTo>
                <a:lnTo>
                  <a:pt x="76411" y="271969"/>
                </a:lnTo>
                <a:lnTo>
                  <a:pt x="53792" y="307324"/>
                </a:lnTo>
                <a:lnTo>
                  <a:pt x="34893" y="344107"/>
                </a:lnTo>
                <a:lnTo>
                  <a:pt x="19889" y="382188"/>
                </a:lnTo>
                <a:lnTo>
                  <a:pt x="8956" y="421437"/>
                </a:lnTo>
                <a:lnTo>
                  <a:pt x="2268" y="461725"/>
                </a:lnTo>
                <a:lnTo>
                  <a:pt x="0" y="502919"/>
                </a:lnTo>
                <a:lnTo>
                  <a:pt x="2268" y="544114"/>
                </a:lnTo>
                <a:lnTo>
                  <a:pt x="8956" y="584402"/>
                </a:lnTo>
                <a:lnTo>
                  <a:pt x="19889" y="623651"/>
                </a:lnTo>
                <a:lnTo>
                  <a:pt x="34893" y="661732"/>
                </a:lnTo>
                <a:lnTo>
                  <a:pt x="53792" y="698515"/>
                </a:lnTo>
                <a:lnTo>
                  <a:pt x="76411" y="733869"/>
                </a:lnTo>
                <a:lnTo>
                  <a:pt x="102576" y="767665"/>
                </a:lnTo>
                <a:lnTo>
                  <a:pt x="132112" y="799770"/>
                </a:lnTo>
                <a:lnTo>
                  <a:pt x="164844" y="830056"/>
                </a:lnTo>
                <a:lnTo>
                  <a:pt x="200596" y="858392"/>
                </a:lnTo>
                <a:lnTo>
                  <a:pt x="239195" y="884648"/>
                </a:lnTo>
                <a:lnTo>
                  <a:pt x="280464" y="908694"/>
                </a:lnTo>
                <a:lnTo>
                  <a:pt x="324230" y="930398"/>
                </a:lnTo>
                <a:lnTo>
                  <a:pt x="370318" y="949631"/>
                </a:lnTo>
                <a:lnTo>
                  <a:pt x="418552" y="966263"/>
                </a:lnTo>
                <a:lnTo>
                  <a:pt x="468758" y="980163"/>
                </a:lnTo>
                <a:lnTo>
                  <a:pt x="520760" y="991201"/>
                </a:lnTo>
                <a:lnTo>
                  <a:pt x="574384" y="999247"/>
                </a:lnTo>
                <a:lnTo>
                  <a:pt x="629456" y="1004170"/>
                </a:lnTo>
                <a:lnTo>
                  <a:pt x="685799" y="1005839"/>
                </a:lnTo>
                <a:lnTo>
                  <a:pt x="742143" y="1004170"/>
                </a:lnTo>
                <a:lnTo>
                  <a:pt x="797215" y="999247"/>
                </a:lnTo>
                <a:lnTo>
                  <a:pt x="850839" y="991201"/>
                </a:lnTo>
                <a:lnTo>
                  <a:pt x="902841" y="980163"/>
                </a:lnTo>
                <a:lnTo>
                  <a:pt x="953047" y="966263"/>
                </a:lnTo>
                <a:lnTo>
                  <a:pt x="1001281" y="949631"/>
                </a:lnTo>
                <a:lnTo>
                  <a:pt x="1047369" y="930398"/>
                </a:lnTo>
                <a:lnTo>
                  <a:pt x="1091135" y="908694"/>
                </a:lnTo>
                <a:lnTo>
                  <a:pt x="1132404" y="884648"/>
                </a:lnTo>
                <a:lnTo>
                  <a:pt x="1171003" y="858392"/>
                </a:lnTo>
                <a:lnTo>
                  <a:pt x="1206755" y="830056"/>
                </a:lnTo>
                <a:lnTo>
                  <a:pt x="1239487" y="799770"/>
                </a:lnTo>
                <a:lnTo>
                  <a:pt x="1269023" y="767665"/>
                </a:lnTo>
                <a:lnTo>
                  <a:pt x="1295188" y="733869"/>
                </a:lnTo>
                <a:lnTo>
                  <a:pt x="1317807" y="698515"/>
                </a:lnTo>
                <a:lnTo>
                  <a:pt x="1336706" y="661732"/>
                </a:lnTo>
                <a:lnTo>
                  <a:pt x="1351710" y="623651"/>
                </a:lnTo>
                <a:lnTo>
                  <a:pt x="1362643" y="584402"/>
                </a:lnTo>
                <a:lnTo>
                  <a:pt x="1369331" y="544114"/>
                </a:lnTo>
                <a:lnTo>
                  <a:pt x="1371599" y="502919"/>
                </a:lnTo>
                <a:lnTo>
                  <a:pt x="1369331" y="461725"/>
                </a:lnTo>
                <a:lnTo>
                  <a:pt x="1362643" y="421437"/>
                </a:lnTo>
                <a:lnTo>
                  <a:pt x="1351710" y="382188"/>
                </a:lnTo>
                <a:lnTo>
                  <a:pt x="1336706" y="344107"/>
                </a:lnTo>
                <a:lnTo>
                  <a:pt x="1317807" y="307324"/>
                </a:lnTo>
                <a:lnTo>
                  <a:pt x="1295188" y="271969"/>
                </a:lnTo>
                <a:lnTo>
                  <a:pt x="1269023" y="238174"/>
                </a:lnTo>
                <a:lnTo>
                  <a:pt x="1239487" y="206069"/>
                </a:lnTo>
                <a:lnTo>
                  <a:pt x="1206755" y="175783"/>
                </a:lnTo>
                <a:lnTo>
                  <a:pt x="1171003" y="147446"/>
                </a:lnTo>
                <a:lnTo>
                  <a:pt x="1132404" y="121191"/>
                </a:lnTo>
                <a:lnTo>
                  <a:pt x="1091135" y="97145"/>
                </a:lnTo>
                <a:lnTo>
                  <a:pt x="1047369" y="75441"/>
                </a:lnTo>
                <a:lnTo>
                  <a:pt x="1001281" y="56208"/>
                </a:lnTo>
                <a:lnTo>
                  <a:pt x="953047" y="39576"/>
                </a:lnTo>
                <a:lnTo>
                  <a:pt x="902841" y="25676"/>
                </a:lnTo>
                <a:lnTo>
                  <a:pt x="850839" y="14638"/>
                </a:lnTo>
                <a:lnTo>
                  <a:pt x="797215" y="6592"/>
                </a:lnTo>
                <a:lnTo>
                  <a:pt x="742143" y="1669"/>
                </a:lnTo>
                <a:lnTo>
                  <a:pt x="68579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73498" y="7380224"/>
            <a:ext cx="573405" cy="67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5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algn="ctr" marL="12700" marR="5080" indent="3175">
              <a:lnSpc>
                <a:spcPct val="959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Modify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  </a:t>
            </a:r>
            <a:r>
              <a:rPr dirty="0" sz="1100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64308" y="3710939"/>
            <a:ext cx="1689100" cy="3512820"/>
          </a:xfrm>
          <a:custGeom>
            <a:avLst/>
            <a:gdLst/>
            <a:ahLst/>
            <a:cxnLst/>
            <a:rect l="l" t="t" r="r" b="b"/>
            <a:pathLst>
              <a:path w="1689100" h="3512820">
                <a:moveTo>
                  <a:pt x="1101852" y="38100"/>
                </a:moveTo>
                <a:lnTo>
                  <a:pt x="1092708" y="33528"/>
                </a:lnTo>
                <a:lnTo>
                  <a:pt x="1025652" y="0"/>
                </a:lnTo>
                <a:lnTo>
                  <a:pt x="102565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25652" y="42672"/>
                </a:lnTo>
                <a:lnTo>
                  <a:pt x="1025652" y="76200"/>
                </a:lnTo>
                <a:lnTo>
                  <a:pt x="1092708" y="42672"/>
                </a:lnTo>
                <a:lnTo>
                  <a:pt x="1101852" y="38100"/>
                </a:lnTo>
                <a:close/>
              </a:path>
              <a:path w="1689100" h="3512820">
                <a:moveTo>
                  <a:pt x="1688592" y="3436620"/>
                </a:moveTo>
                <a:lnTo>
                  <a:pt x="1655064" y="3436620"/>
                </a:lnTo>
                <a:lnTo>
                  <a:pt x="1655064" y="2415540"/>
                </a:lnTo>
                <a:lnTo>
                  <a:pt x="1653540" y="2412492"/>
                </a:lnTo>
                <a:lnTo>
                  <a:pt x="1650492" y="2410968"/>
                </a:lnTo>
                <a:lnTo>
                  <a:pt x="1647444" y="2412492"/>
                </a:lnTo>
                <a:lnTo>
                  <a:pt x="1645920" y="2415540"/>
                </a:lnTo>
                <a:lnTo>
                  <a:pt x="1645920" y="3436620"/>
                </a:lnTo>
                <a:lnTo>
                  <a:pt x="1612392" y="3436620"/>
                </a:lnTo>
                <a:lnTo>
                  <a:pt x="1650492" y="3512820"/>
                </a:lnTo>
                <a:lnTo>
                  <a:pt x="1680210" y="3453384"/>
                </a:lnTo>
                <a:lnTo>
                  <a:pt x="1688592" y="3436620"/>
                </a:lnTo>
                <a:close/>
              </a:path>
              <a:path w="1689100" h="3512820">
                <a:moveTo>
                  <a:pt x="1688592" y="1333500"/>
                </a:moveTo>
                <a:lnTo>
                  <a:pt x="1655064" y="1333500"/>
                </a:lnTo>
                <a:lnTo>
                  <a:pt x="1655064" y="495300"/>
                </a:lnTo>
                <a:lnTo>
                  <a:pt x="1653540" y="492252"/>
                </a:lnTo>
                <a:lnTo>
                  <a:pt x="1650492" y="490728"/>
                </a:lnTo>
                <a:lnTo>
                  <a:pt x="1647444" y="492252"/>
                </a:lnTo>
                <a:lnTo>
                  <a:pt x="1645920" y="495300"/>
                </a:lnTo>
                <a:lnTo>
                  <a:pt x="1645920" y="1333500"/>
                </a:lnTo>
                <a:lnTo>
                  <a:pt x="1612392" y="1333500"/>
                </a:lnTo>
                <a:lnTo>
                  <a:pt x="1650492" y="1409700"/>
                </a:lnTo>
                <a:lnTo>
                  <a:pt x="1680210" y="1350264"/>
                </a:lnTo>
                <a:lnTo>
                  <a:pt x="1688592" y="133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4572000" y="4114800"/>
            <a:ext cx="1920239" cy="3296920"/>
            <a:chOff x="4572000" y="4114800"/>
            <a:chExt cx="1920239" cy="3296920"/>
          </a:xfrm>
        </p:grpSpPr>
        <p:sp>
          <p:nvSpPr>
            <p:cNvPr id="16" name="object 16"/>
            <p:cNvSpPr/>
            <p:nvPr/>
          </p:nvSpPr>
          <p:spPr>
            <a:xfrm>
              <a:off x="5303519" y="5486400"/>
              <a:ext cx="1188720" cy="365760"/>
            </a:xfrm>
            <a:custGeom>
              <a:avLst/>
              <a:gdLst/>
              <a:ahLst/>
              <a:cxnLst/>
              <a:rect l="l" t="t" r="r" b="b"/>
              <a:pathLst>
                <a:path w="1188720" h="365760">
                  <a:moveTo>
                    <a:pt x="0" y="0"/>
                  </a:moveTo>
                  <a:lnTo>
                    <a:pt x="1188719" y="0"/>
                  </a:lnTo>
                </a:path>
                <a:path w="1188720" h="365760">
                  <a:moveTo>
                    <a:pt x="0" y="365759"/>
                  </a:moveTo>
                  <a:lnTo>
                    <a:pt x="1188719" y="365759"/>
                  </a:lnTo>
                </a:path>
                <a:path w="118872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72000" y="4114799"/>
              <a:ext cx="1102360" cy="3296920"/>
            </a:xfrm>
            <a:custGeom>
              <a:avLst/>
              <a:gdLst/>
              <a:ahLst/>
              <a:cxnLst/>
              <a:rect l="l" t="t" r="r" b="b"/>
              <a:pathLst>
                <a:path w="1102360" h="3296920">
                  <a:moveTo>
                    <a:pt x="1097280" y="1737360"/>
                  </a:moveTo>
                  <a:lnTo>
                    <a:pt x="1024128" y="1780032"/>
                  </a:lnTo>
                  <a:lnTo>
                    <a:pt x="1052055" y="1798662"/>
                  </a:lnTo>
                  <a:lnTo>
                    <a:pt x="86868" y="3288792"/>
                  </a:lnTo>
                  <a:lnTo>
                    <a:pt x="86868" y="3293364"/>
                  </a:lnTo>
                  <a:lnTo>
                    <a:pt x="88392" y="3296412"/>
                  </a:lnTo>
                  <a:lnTo>
                    <a:pt x="92964" y="3296412"/>
                  </a:lnTo>
                  <a:lnTo>
                    <a:pt x="96012" y="3294888"/>
                  </a:lnTo>
                  <a:lnTo>
                    <a:pt x="1060132" y="1804047"/>
                  </a:lnTo>
                  <a:lnTo>
                    <a:pt x="1088136" y="1822704"/>
                  </a:lnTo>
                  <a:lnTo>
                    <a:pt x="1092047" y="1786128"/>
                  </a:lnTo>
                  <a:lnTo>
                    <a:pt x="1097280" y="1737360"/>
                  </a:lnTo>
                  <a:close/>
                </a:path>
                <a:path w="1102360" h="3296920">
                  <a:moveTo>
                    <a:pt x="1101852" y="1371600"/>
                  </a:moveTo>
                  <a:lnTo>
                    <a:pt x="1100328" y="1368552"/>
                  </a:lnTo>
                  <a:lnTo>
                    <a:pt x="50673" y="57251"/>
                  </a:lnTo>
                  <a:lnTo>
                    <a:pt x="66573" y="44196"/>
                  </a:lnTo>
                  <a:lnTo>
                    <a:pt x="77724" y="35052"/>
                  </a:lnTo>
                  <a:lnTo>
                    <a:pt x="0" y="0"/>
                  </a:lnTo>
                  <a:lnTo>
                    <a:pt x="18288" y="83820"/>
                  </a:lnTo>
                  <a:lnTo>
                    <a:pt x="44780" y="62090"/>
                  </a:lnTo>
                  <a:lnTo>
                    <a:pt x="1094232" y="1374648"/>
                  </a:lnTo>
                  <a:lnTo>
                    <a:pt x="1097280" y="1376172"/>
                  </a:lnTo>
                  <a:lnTo>
                    <a:pt x="1100328" y="1374648"/>
                  </a:lnTo>
                  <a:lnTo>
                    <a:pt x="1101852" y="1371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4278" y="1526543"/>
            <a:ext cx="4243070" cy="741680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 indent="373380">
              <a:lnSpc>
                <a:spcPts val="2760"/>
              </a:lnSpc>
              <a:spcBef>
                <a:spcPts val="290"/>
              </a:spcBef>
            </a:pPr>
            <a:r>
              <a:rPr dirty="0" spc="-5"/>
              <a:t>DATA </a:t>
            </a:r>
            <a:r>
              <a:rPr dirty="0"/>
              <a:t>FLOW </a:t>
            </a:r>
            <a:r>
              <a:rPr dirty="0" spc="-10"/>
              <a:t>DIAGRAM </a:t>
            </a:r>
            <a:r>
              <a:rPr dirty="0" u="none" spc="-5"/>
              <a:t> </a:t>
            </a:r>
            <a:r>
              <a:rPr dirty="0" spc="-5"/>
              <a:t>CHECK-OUT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CUSTOMER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704" y="4277362"/>
            <a:ext cx="4013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9676" y="6321045"/>
            <a:ext cx="718820" cy="443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02235" marR="5080" indent="-90170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5">
                <a:latin typeface="Times New Roman"/>
                <a:cs typeface="Times New Roman"/>
              </a:rPr>
              <a:t>u</a:t>
            </a:r>
            <a:r>
              <a:rPr dirty="0" sz="1400" spc="5">
                <a:latin typeface="Times New Roman"/>
                <a:cs typeface="Times New Roman"/>
              </a:rPr>
              <a:t>s</a:t>
            </a:r>
            <a:r>
              <a:rPr dirty="0" sz="1400" spc="5">
                <a:latin typeface="Times New Roman"/>
                <a:cs typeface="Times New Roman"/>
              </a:rPr>
              <a:t>t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 spc="-2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r  </a:t>
            </a:r>
            <a:r>
              <a:rPr dirty="0" sz="1400" spc="-5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8774" y="5514849"/>
            <a:ext cx="4533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Process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663" y="5606289"/>
            <a:ext cx="7829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Update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833" y="2749296"/>
            <a:ext cx="1280160" cy="82296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CUSTOMER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3279" y="2749296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60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32706" y="2879855"/>
            <a:ext cx="781050" cy="51879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2700" marR="5080" indent="1270">
              <a:lnSpc>
                <a:spcPct val="96800"/>
              </a:lnSpc>
              <a:spcBef>
                <a:spcPts val="145"/>
              </a:spcBef>
            </a:pPr>
            <a:r>
              <a:rPr dirty="0" sz="1100">
                <a:latin typeface="Times New Roman"/>
                <a:cs typeface="Times New Roman"/>
              </a:rPr>
              <a:t>1 </a:t>
            </a:r>
            <a:r>
              <a:rPr dirty="0" sz="1100" spc="-5">
                <a:latin typeface="Times New Roman"/>
                <a:cs typeface="Times New Roman"/>
              </a:rPr>
              <a:t>Scan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customer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oo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nu</a:t>
            </a:r>
            <a:r>
              <a:rPr dirty="0" sz="1100" spc="-20">
                <a:latin typeface="Times New Roman"/>
                <a:cs typeface="Times New Roman"/>
              </a:rPr>
              <a:t>m</a:t>
            </a:r>
            <a:r>
              <a:rPr dirty="0" sz="1100">
                <a:latin typeface="Times New Roman"/>
                <a:cs typeface="Times New Roman"/>
              </a:rPr>
              <a:t>b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4879" y="3846576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60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60693" y="3977134"/>
            <a:ext cx="671830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82880" marR="5080" indent="-170815">
              <a:lnSpc>
                <a:spcPts val="1280"/>
              </a:lnSpc>
              <a:spcBef>
                <a:spcPts val="180"/>
              </a:spcBef>
            </a:pPr>
            <a:r>
              <a:rPr dirty="0" sz="1100">
                <a:latin typeface="Times New Roman"/>
                <a:cs typeface="Times New Roman"/>
              </a:rPr>
              <a:t>1.1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Display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37759" y="6885432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59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59397" y="7015988"/>
            <a:ext cx="438150" cy="3587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9685" marR="5080" indent="-7620">
              <a:lnSpc>
                <a:spcPts val="1300"/>
              </a:lnSpc>
              <a:spcBef>
                <a:spcPts val="160"/>
              </a:spcBef>
            </a:pPr>
            <a:r>
              <a:rPr dirty="0" sz="1100">
                <a:latin typeface="Times New Roman"/>
                <a:cs typeface="Times New Roman"/>
              </a:rPr>
              <a:t>1.2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t 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37360" y="6772656"/>
            <a:ext cx="1280160" cy="822960"/>
          </a:xfrm>
          <a:custGeom>
            <a:avLst/>
            <a:gdLst/>
            <a:ahLst/>
            <a:cxnLst/>
            <a:rect l="l" t="t" r="r" b="b"/>
            <a:pathLst>
              <a:path w="1280160" h="822959">
                <a:moveTo>
                  <a:pt x="640079" y="0"/>
                </a:moveTo>
                <a:lnTo>
                  <a:pt x="581810" y="1683"/>
                </a:lnTo>
                <a:lnTo>
                  <a:pt x="525008" y="6635"/>
                </a:lnTo>
                <a:lnTo>
                  <a:pt x="469899" y="14710"/>
                </a:lnTo>
                <a:lnTo>
                  <a:pt x="416710" y="25763"/>
                </a:lnTo>
                <a:lnTo>
                  <a:pt x="365665" y="39648"/>
                </a:lnTo>
                <a:lnTo>
                  <a:pt x="316991" y="56218"/>
                </a:lnTo>
                <a:lnTo>
                  <a:pt x="270914" y="75329"/>
                </a:lnTo>
                <a:lnTo>
                  <a:pt x="227659" y="96833"/>
                </a:lnTo>
                <a:lnTo>
                  <a:pt x="187451" y="120586"/>
                </a:lnTo>
                <a:lnTo>
                  <a:pt x="150518" y="146441"/>
                </a:lnTo>
                <a:lnTo>
                  <a:pt x="117084" y="174254"/>
                </a:lnTo>
                <a:lnTo>
                  <a:pt x="87375" y="203877"/>
                </a:lnTo>
                <a:lnTo>
                  <a:pt x="61618" y="235165"/>
                </a:lnTo>
                <a:lnTo>
                  <a:pt x="40037" y="267973"/>
                </a:lnTo>
                <a:lnTo>
                  <a:pt x="22859" y="302154"/>
                </a:lnTo>
                <a:lnTo>
                  <a:pt x="2615" y="374053"/>
                </a:lnTo>
                <a:lnTo>
                  <a:pt x="0" y="411479"/>
                </a:lnTo>
                <a:lnTo>
                  <a:pt x="2615" y="448906"/>
                </a:lnTo>
                <a:lnTo>
                  <a:pt x="22859" y="520805"/>
                </a:lnTo>
                <a:lnTo>
                  <a:pt x="40037" y="554986"/>
                </a:lnTo>
                <a:lnTo>
                  <a:pt x="61618" y="587794"/>
                </a:lnTo>
                <a:lnTo>
                  <a:pt x="87375" y="619082"/>
                </a:lnTo>
                <a:lnTo>
                  <a:pt x="117084" y="648705"/>
                </a:lnTo>
                <a:lnTo>
                  <a:pt x="150518" y="676518"/>
                </a:lnTo>
                <a:lnTo>
                  <a:pt x="187451" y="702373"/>
                </a:lnTo>
                <a:lnTo>
                  <a:pt x="227659" y="726126"/>
                </a:lnTo>
                <a:lnTo>
                  <a:pt x="270914" y="747630"/>
                </a:lnTo>
                <a:lnTo>
                  <a:pt x="316991" y="766741"/>
                </a:lnTo>
                <a:lnTo>
                  <a:pt x="365665" y="783311"/>
                </a:lnTo>
                <a:lnTo>
                  <a:pt x="416710" y="797196"/>
                </a:lnTo>
                <a:lnTo>
                  <a:pt x="469899" y="808249"/>
                </a:lnTo>
                <a:lnTo>
                  <a:pt x="525008" y="816324"/>
                </a:lnTo>
                <a:lnTo>
                  <a:pt x="581810" y="821276"/>
                </a:lnTo>
                <a:lnTo>
                  <a:pt x="640079" y="822959"/>
                </a:lnTo>
                <a:lnTo>
                  <a:pt x="698349" y="821276"/>
                </a:lnTo>
                <a:lnTo>
                  <a:pt x="755151" y="816324"/>
                </a:lnTo>
                <a:lnTo>
                  <a:pt x="810259" y="808249"/>
                </a:lnTo>
                <a:lnTo>
                  <a:pt x="863449" y="797196"/>
                </a:lnTo>
                <a:lnTo>
                  <a:pt x="914494" y="783311"/>
                </a:lnTo>
                <a:lnTo>
                  <a:pt x="963167" y="766741"/>
                </a:lnTo>
                <a:lnTo>
                  <a:pt x="1009245" y="747630"/>
                </a:lnTo>
                <a:lnTo>
                  <a:pt x="1052500" y="726126"/>
                </a:lnTo>
                <a:lnTo>
                  <a:pt x="1092707" y="702373"/>
                </a:lnTo>
                <a:lnTo>
                  <a:pt x="1129641" y="676518"/>
                </a:lnTo>
                <a:lnTo>
                  <a:pt x="1163075" y="648705"/>
                </a:lnTo>
                <a:lnTo>
                  <a:pt x="1192783" y="619082"/>
                </a:lnTo>
                <a:lnTo>
                  <a:pt x="1218541" y="587794"/>
                </a:lnTo>
                <a:lnTo>
                  <a:pt x="1240122" y="554986"/>
                </a:lnTo>
                <a:lnTo>
                  <a:pt x="1257299" y="520805"/>
                </a:lnTo>
                <a:lnTo>
                  <a:pt x="1277544" y="448906"/>
                </a:lnTo>
                <a:lnTo>
                  <a:pt x="1280159" y="411479"/>
                </a:lnTo>
                <a:lnTo>
                  <a:pt x="1277544" y="374053"/>
                </a:lnTo>
                <a:lnTo>
                  <a:pt x="1257299" y="302154"/>
                </a:lnTo>
                <a:lnTo>
                  <a:pt x="1240122" y="267973"/>
                </a:lnTo>
                <a:lnTo>
                  <a:pt x="1218541" y="235165"/>
                </a:lnTo>
                <a:lnTo>
                  <a:pt x="1192783" y="203877"/>
                </a:lnTo>
                <a:lnTo>
                  <a:pt x="1163075" y="174254"/>
                </a:lnTo>
                <a:lnTo>
                  <a:pt x="1129641" y="146441"/>
                </a:lnTo>
                <a:lnTo>
                  <a:pt x="1092707" y="120586"/>
                </a:lnTo>
                <a:lnTo>
                  <a:pt x="1052500" y="96833"/>
                </a:lnTo>
                <a:lnTo>
                  <a:pt x="1009245" y="75329"/>
                </a:lnTo>
                <a:lnTo>
                  <a:pt x="963167" y="56218"/>
                </a:lnTo>
                <a:lnTo>
                  <a:pt x="914494" y="39648"/>
                </a:lnTo>
                <a:lnTo>
                  <a:pt x="863449" y="25763"/>
                </a:lnTo>
                <a:lnTo>
                  <a:pt x="810259" y="14710"/>
                </a:lnTo>
                <a:lnTo>
                  <a:pt x="755151" y="6635"/>
                </a:lnTo>
                <a:lnTo>
                  <a:pt x="698349" y="1683"/>
                </a:lnTo>
                <a:lnTo>
                  <a:pt x="6400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62047" y="6903213"/>
            <a:ext cx="430530" cy="35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1.4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300"/>
              </a:lnSpc>
            </a:pPr>
            <a:r>
              <a:rPr dirty="0" sz="1100">
                <a:latin typeface="Times New Roman"/>
                <a:cs typeface="Times New Roman"/>
              </a:rPr>
              <a:t>Update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17520" y="7304531"/>
            <a:ext cx="1925320" cy="76200"/>
          </a:xfrm>
          <a:custGeom>
            <a:avLst/>
            <a:gdLst/>
            <a:ahLst/>
            <a:cxnLst/>
            <a:rect l="l" t="t" r="r" b="b"/>
            <a:pathLst>
              <a:path w="19253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672"/>
                </a:lnTo>
                <a:lnTo>
                  <a:pt x="59436" y="42672"/>
                </a:lnTo>
                <a:lnTo>
                  <a:pt x="59436" y="35052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1925320" h="76200">
                <a:moveTo>
                  <a:pt x="76200" y="33528"/>
                </a:moveTo>
                <a:lnTo>
                  <a:pt x="64008" y="33528"/>
                </a:lnTo>
                <a:lnTo>
                  <a:pt x="59436" y="35052"/>
                </a:lnTo>
                <a:lnTo>
                  <a:pt x="59436" y="42672"/>
                </a:lnTo>
                <a:lnTo>
                  <a:pt x="76200" y="42672"/>
                </a:lnTo>
                <a:lnTo>
                  <a:pt x="76200" y="33528"/>
                </a:lnTo>
                <a:close/>
              </a:path>
              <a:path w="1925320" h="76200">
                <a:moveTo>
                  <a:pt x="1920240" y="33528"/>
                </a:moveTo>
                <a:lnTo>
                  <a:pt x="76200" y="33528"/>
                </a:lnTo>
                <a:lnTo>
                  <a:pt x="76200" y="42672"/>
                </a:lnTo>
                <a:lnTo>
                  <a:pt x="1923288" y="42672"/>
                </a:lnTo>
                <a:lnTo>
                  <a:pt x="1924812" y="38100"/>
                </a:lnTo>
                <a:lnTo>
                  <a:pt x="1923288" y="35052"/>
                </a:lnTo>
                <a:lnTo>
                  <a:pt x="192024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732597" y="3480815"/>
            <a:ext cx="1833880" cy="3296920"/>
            <a:chOff x="1732597" y="3480815"/>
            <a:chExt cx="1833880" cy="3296920"/>
          </a:xfrm>
        </p:grpSpPr>
        <p:sp>
          <p:nvSpPr>
            <p:cNvPr id="18" name="object 18"/>
            <p:cNvSpPr/>
            <p:nvPr/>
          </p:nvSpPr>
          <p:spPr>
            <a:xfrm>
              <a:off x="1737360" y="4212336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0" y="0"/>
                  </a:moveTo>
                  <a:lnTo>
                    <a:pt x="1371599" y="0"/>
                  </a:lnTo>
                </a:path>
                <a:path w="1371600" h="457200">
                  <a:moveTo>
                    <a:pt x="0" y="457199"/>
                  </a:moveTo>
                  <a:lnTo>
                    <a:pt x="1371599" y="457199"/>
                  </a:lnTo>
                </a:path>
                <a:path w="1371600"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81428" y="3480815"/>
              <a:ext cx="1285240" cy="3296920"/>
            </a:xfrm>
            <a:custGeom>
              <a:avLst/>
              <a:gdLst/>
              <a:ahLst/>
              <a:cxnLst/>
              <a:rect l="l" t="t" r="r" b="b"/>
              <a:pathLst>
                <a:path w="1285239" h="3296920">
                  <a:moveTo>
                    <a:pt x="746760" y="1274064"/>
                  </a:moveTo>
                  <a:lnTo>
                    <a:pt x="743140" y="1245108"/>
                  </a:lnTo>
                  <a:lnTo>
                    <a:pt x="736092" y="1188720"/>
                  </a:lnTo>
                  <a:lnTo>
                    <a:pt x="675132" y="1248156"/>
                  </a:lnTo>
                  <a:lnTo>
                    <a:pt x="705789" y="1259255"/>
                  </a:lnTo>
                  <a:lnTo>
                    <a:pt x="0" y="3290316"/>
                  </a:lnTo>
                  <a:lnTo>
                    <a:pt x="0" y="3294888"/>
                  </a:lnTo>
                  <a:lnTo>
                    <a:pt x="3048" y="3296412"/>
                  </a:lnTo>
                  <a:lnTo>
                    <a:pt x="6096" y="3296412"/>
                  </a:lnTo>
                  <a:lnTo>
                    <a:pt x="9144" y="3293364"/>
                  </a:lnTo>
                  <a:lnTo>
                    <a:pt x="715327" y="1262697"/>
                  </a:lnTo>
                  <a:lnTo>
                    <a:pt x="746760" y="1274064"/>
                  </a:lnTo>
                  <a:close/>
                </a:path>
                <a:path w="1285239" h="3296920">
                  <a:moveTo>
                    <a:pt x="1284732" y="0"/>
                  </a:moveTo>
                  <a:lnTo>
                    <a:pt x="1200912" y="10668"/>
                  </a:lnTo>
                  <a:lnTo>
                    <a:pt x="1219187" y="39116"/>
                  </a:lnTo>
                  <a:lnTo>
                    <a:pt x="184404" y="728472"/>
                  </a:lnTo>
                  <a:lnTo>
                    <a:pt x="182880" y="731520"/>
                  </a:lnTo>
                  <a:lnTo>
                    <a:pt x="182880" y="734568"/>
                  </a:lnTo>
                  <a:lnTo>
                    <a:pt x="185928" y="736092"/>
                  </a:lnTo>
                  <a:lnTo>
                    <a:pt x="190500" y="736092"/>
                  </a:lnTo>
                  <a:lnTo>
                    <a:pt x="1224000" y="46596"/>
                  </a:lnTo>
                  <a:lnTo>
                    <a:pt x="1242060" y="74676"/>
                  </a:lnTo>
                  <a:lnTo>
                    <a:pt x="1267307" y="30480"/>
                  </a:lnTo>
                  <a:lnTo>
                    <a:pt x="1284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2281428" y="3076955"/>
            <a:ext cx="3240405" cy="3604260"/>
          </a:xfrm>
          <a:custGeom>
            <a:avLst/>
            <a:gdLst/>
            <a:ahLst/>
            <a:cxnLst/>
            <a:rect l="l" t="t" r="r" b="b"/>
            <a:pathLst>
              <a:path w="3240404" h="3604259">
                <a:moveTo>
                  <a:pt x="1101852" y="38100"/>
                </a:moveTo>
                <a:lnTo>
                  <a:pt x="1092708" y="33528"/>
                </a:lnTo>
                <a:lnTo>
                  <a:pt x="1025652" y="0"/>
                </a:lnTo>
                <a:lnTo>
                  <a:pt x="102565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25652" y="42672"/>
                </a:lnTo>
                <a:lnTo>
                  <a:pt x="1025652" y="76200"/>
                </a:lnTo>
                <a:lnTo>
                  <a:pt x="1092708" y="42672"/>
                </a:lnTo>
                <a:lnTo>
                  <a:pt x="1101852" y="38100"/>
                </a:lnTo>
                <a:close/>
              </a:path>
              <a:path w="3240404" h="3604259">
                <a:moveTo>
                  <a:pt x="2839212" y="769620"/>
                </a:moveTo>
                <a:lnTo>
                  <a:pt x="2821749" y="743712"/>
                </a:lnTo>
                <a:lnTo>
                  <a:pt x="2791968" y="699516"/>
                </a:lnTo>
                <a:lnTo>
                  <a:pt x="2775153" y="728421"/>
                </a:lnTo>
                <a:lnTo>
                  <a:pt x="2202180" y="399288"/>
                </a:lnTo>
                <a:lnTo>
                  <a:pt x="2197608" y="399288"/>
                </a:lnTo>
                <a:lnTo>
                  <a:pt x="2194560" y="402336"/>
                </a:lnTo>
                <a:lnTo>
                  <a:pt x="2194560" y="405384"/>
                </a:lnTo>
                <a:lnTo>
                  <a:pt x="2196084" y="408432"/>
                </a:lnTo>
                <a:lnTo>
                  <a:pt x="2770670" y="736142"/>
                </a:lnTo>
                <a:lnTo>
                  <a:pt x="2753868" y="765048"/>
                </a:lnTo>
                <a:lnTo>
                  <a:pt x="2839212" y="769620"/>
                </a:lnTo>
                <a:close/>
              </a:path>
              <a:path w="3240404" h="3604259">
                <a:moveTo>
                  <a:pt x="3240024" y="3526536"/>
                </a:moveTo>
                <a:lnTo>
                  <a:pt x="3205924" y="3527907"/>
                </a:lnTo>
                <a:lnTo>
                  <a:pt x="3118104" y="1592580"/>
                </a:lnTo>
                <a:lnTo>
                  <a:pt x="3116580" y="1589532"/>
                </a:lnTo>
                <a:lnTo>
                  <a:pt x="3113532" y="1588008"/>
                </a:lnTo>
                <a:lnTo>
                  <a:pt x="3110484" y="1589532"/>
                </a:lnTo>
                <a:lnTo>
                  <a:pt x="3108960" y="1592580"/>
                </a:lnTo>
                <a:lnTo>
                  <a:pt x="3196729" y="3528276"/>
                </a:lnTo>
                <a:lnTo>
                  <a:pt x="3163824" y="3529584"/>
                </a:lnTo>
                <a:lnTo>
                  <a:pt x="3204972" y="3604260"/>
                </a:lnTo>
                <a:lnTo>
                  <a:pt x="3231083" y="3546348"/>
                </a:lnTo>
                <a:lnTo>
                  <a:pt x="3240024" y="3526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93" y="1619507"/>
            <a:ext cx="4579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ONLINE</a:t>
            </a:r>
            <a:r>
              <a:rPr dirty="0" u="heavy" sz="18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HOTEL MANAGEMENT</a:t>
            </a:r>
            <a:r>
              <a:rPr dirty="0" u="heavy" sz="18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1899" y="2498855"/>
            <a:ext cx="18237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Under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Supervision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897" y="2498855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3" y="2878331"/>
            <a:ext cx="1229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Submitted</a:t>
            </a:r>
            <a:r>
              <a:rPr dirty="0" u="heavy" sz="1400" spc="-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6677" y="3288286"/>
            <a:ext cx="433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 MT"/>
                <a:cs typeface="Arial MT"/>
              </a:rPr>
              <a:t>N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5">
                <a:latin typeface="Arial MT"/>
                <a:cs typeface="Arial MT"/>
              </a:rPr>
              <a:t>m</a:t>
            </a:r>
            <a:r>
              <a:rPr dirty="0" sz="1200" spc="-5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493" y="3288286"/>
            <a:ext cx="6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0393" y="3638806"/>
            <a:ext cx="586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>
                <a:latin typeface="Arial MT"/>
                <a:cs typeface="Arial MT"/>
              </a:rPr>
              <a:t>dd</a:t>
            </a:r>
            <a:r>
              <a:rPr dirty="0" sz="1200" spc="-10">
                <a:latin typeface="Arial MT"/>
                <a:cs typeface="Arial MT"/>
              </a:rPr>
              <a:t>r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6165" y="3638806"/>
            <a:ext cx="6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0393" y="3989326"/>
            <a:ext cx="704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Phone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6164" y="3989326"/>
            <a:ext cx="6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6677" y="4339846"/>
            <a:ext cx="821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Programme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6165" y="4339846"/>
            <a:ext cx="6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3365" y="4339846"/>
            <a:ext cx="6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4005" y="4690366"/>
            <a:ext cx="1000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Enrolment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6165" y="4690366"/>
            <a:ext cx="6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 indent="152400">
              <a:lnSpc>
                <a:spcPts val="2760"/>
              </a:lnSpc>
              <a:spcBef>
                <a:spcPts val="290"/>
              </a:spcBef>
            </a:pPr>
            <a:r>
              <a:rPr dirty="0" spc="-5"/>
              <a:t>DATA </a:t>
            </a:r>
            <a:r>
              <a:rPr dirty="0"/>
              <a:t>FLOW </a:t>
            </a:r>
            <a:r>
              <a:rPr dirty="0" spc="-10"/>
              <a:t>DIAGRAM </a:t>
            </a:r>
            <a:r>
              <a:rPr dirty="0" u="none" spc="-5"/>
              <a:t> </a:t>
            </a:r>
            <a:r>
              <a:rPr dirty="0" spc="-5"/>
              <a:t>LISTING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-35"/>
              <a:t> </a:t>
            </a:r>
            <a:r>
              <a:rPr dirty="0" spc="-5"/>
              <a:t>CUSTOMERS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4484" y="2436371"/>
            <a:ext cx="1119505" cy="515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  <a:spcBef>
                <a:spcPts val="855"/>
              </a:spcBef>
            </a:pPr>
            <a:r>
              <a:rPr dirty="0" sz="1100" spc="-5">
                <a:latin typeface="Times New Roman"/>
                <a:cs typeface="Times New Roman"/>
              </a:rPr>
              <a:t>Scan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1" y="4304794"/>
            <a:ext cx="6318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Processing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9503" y="6499353"/>
            <a:ext cx="6318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Processing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4425" y="6590793"/>
            <a:ext cx="4152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u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pu</a:t>
            </a:r>
            <a:r>
              <a:rPr dirty="0" sz="110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1238" y="8244332"/>
            <a:ext cx="10153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Screen/Printer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4042" y="7970012"/>
            <a:ext cx="7366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Final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Output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4560" y="2369820"/>
            <a:ext cx="2926080" cy="1645920"/>
          </a:xfrm>
          <a:custGeom>
            <a:avLst/>
            <a:gdLst/>
            <a:ahLst/>
            <a:cxnLst/>
            <a:rect l="l" t="t" r="r" b="b"/>
            <a:pathLst>
              <a:path w="2926079" h="1645920">
                <a:moveTo>
                  <a:pt x="1737359" y="0"/>
                </a:moveTo>
                <a:lnTo>
                  <a:pt x="2926079" y="0"/>
                </a:lnTo>
              </a:path>
              <a:path w="2926079" h="1645920">
                <a:moveTo>
                  <a:pt x="1737359" y="365759"/>
                </a:moveTo>
                <a:lnTo>
                  <a:pt x="2926079" y="365759"/>
                </a:lnTo>
              </a:path>
              <a:path w="2926079" h="1645920">
                <a:moveTo>
                  <a:pt x="1737359" y="0"/>
                </a:moveTo>
                <a:lnTo>
                  <a:pt x="1737359" y="365759"/>
                </a:lnTo>
              </a:path>
              <a:path w="2926079" h="1645920">
                <a:moveTo>
                  <a:pt x="594359" y="731519"/>
                </a:moveTo>
                <a:lnTo>
                  <a:pt x="540349" y="733384"/>
                </a:lnTo>
                <a:lnTo>
                  <a:pt x="487679" y="738870"/>
                </a:lnTo>
                <a:lnTo>
                  <a:pt x="436562" y="747818"/>
                </a:lnTo>
                <a:lnTo>
                  <a:pt x="387208" y="760068"/>
                </a:lnTo>
                <a:lnTo>
                  <a:pt x="339830" y="775460"/>
                </a:lnTo>
                <a:lnTo>
                  <a:pt x="294639" y="793834"/>
                </a:lnTo>
                <a:lnTo>
                  <a:pt x="251848" y="815031"/>
                </a:lnTo>
                <a:lnTo>
                  <a:pt x="211666" y="838889"/>
                </a:lnTo>
                <a:lnTo>
                  <a:pt x="174307" y="865250"/>
                </a:lnTo>
                <a:lnTo>
                  <a:pt x="139982" y="893954"/>
                </a:lnTo>
                <a:lnTo>
                  <a:pt x="108902" y="924840"/>
                </a:lnTo>
                <a:lnTo>
                  <a:pt x="81279" y="957749"/>
                </a:lnTo>
                <a:lnTo>
                  <a:pt x="57326" y="992520"/>
                </a:lnTo>
                <a:lnTo>
                  <a:pt x="37253" y="1028994"/>
                </a:lnTo>
                <a:lnTo>
                  <a:pt x="21272" y="1067011"/>
                </a:lnTo>
                <a:lnTo>
                  <a:pt x="9595" y="1106411"/>
                </a:lnTo>
                <a:lnTo>
                  <a:pt x="2434" y="1147034"/>
                </a:lnTo>
                <a:lnTo>
                  <a:pt x="0" y="1188719"/>
                </a:lnTo>
                <a:lnTo>
                  <a:pt x="2434" y="1230405"/>
                </a:lnTo>
                <a:lnTo>
                  <a:pt x="9595" y="1271028"/>
                </a:lnTo>
                <a:lnTo>
                  <a:pt x="21272" y="1310428"/>
                </a:lnTo>
                <a:lnTo>
                  <a:pt x="37253" y="1348445"/>
                </a:lnTo>
                <a:lnTo>
                  <a:pt x="57326" y="1384919"/>
                </a:lnTo>
                <a:lnTo>
                  <a:pt x="81279" y="1419690"/>
                </a:lnTo>
                <a:lnTo>
                  <a:pt x="108902" y="1452599"/>
                </a:lnTo>
                <a:lnTo>
                  <a:pt x="139982" y="1483485"/>
                </a:lnTo>
                <a:lnTo>
                  <a:pt x="174307" y="1512188"/>
                </a:lnTo>
                <a:lnTo>
                  <a:pt x="211666" y="1538550"/>
                </a:lnTo>
                <a:lnTo>
                  <a:pt x="251848" y="1562408"/>
                </a:lnTo>
                <a:lnTo>
                  <a:pt x="294639" y="1583605"/>
                </a:lnTo>
                <a:lnTo>
                  <a:pt x="339830" y="1601979"/>
                </a:lnTo>
                <a:lnTo>
                  <a:pt x="387208" y="1617371"/>
                </a:lnTo>
                <a:lnTo>
                  <a:pt x="436562" y="1629621"/>
                </a:lnTo>
                <a:lnTo>
                  <a:pt x="487679" y="1638569"/>
                </a:lnTo>
                <a:lnTo>
                  <a:pt x="540349" y="1644055"/>
                </a:lnTo>
                <a:lnTo>
                  <a:pt x="594359" y="1645919"/>
                </a:lnTo>
                <a:lnTo>
                  <a:pt x="648370" y="1644055"/>
                </a:lnTo>
                <a:lnTo>
                  <a:pt x="701039" y="1638569"/>
                </a:lnTo>
                <a:lnTo>
                  <a:pt x="752157" y="1629621"/>
                </a:lnTo>
                <a:lnTo>
                  <a:pt x="801511" y="1617371"/>
                </a:lnTo>
                <a:lnTo>
                  <a:pt x="848889" y="1601979"/>
                </a:lnTo>
                <a:lnTo>
                  <a:pt x="894079" y="1583605"/>
                </a:lnTo>
                <a:lnTo>
                  <a:pt x="936871" y="1562408"/>
                </a:lnTo>
                <a:lnTo>
                  <a:pt x="977053" y="1538550"/>
                </a:lnTo>
                <a:lnTo>
                  <a:pt x="1014412" y="1512188"/>
                </a:lnTo>
                <a:lnTo>
                  <a:pt x="1048737" y="1483485"/>
                </a:lnTo>
                <a:lnTo>
                  <a:pt x="1079817" y="1452599"/>
                </a:lnTo>
                <a:lnTo>
                  <a:pt x="1107439" y="1419690"/>
                </a:lnTo>
                <a:lnTo>
                  <a:pt x="1131393" y="1384919"/>
                </a:lnTo>
                <a:lnTo>
                  <a:pt x="1151466" y="1348445"/>
                </a:lnTo>
                <a:lnTo>
                  <a:pt x="1167447" y="1310428"/>
                </a:lnTo>
                <a:lnTo>
                  <a:pt x="1179124" y="1271028"/>
                </a:lnTo>
                <a:lnTo>
                  <a:pt x="1186285" y="1230405"/>
                </a:lnTo>
                <a:lnTo>
                  <a:pt x="1188719" y="1188719"/>
                </a:lnTo>
                <a:lnTo>
                  <a:pt x="1186285" y="1147034"/>
                </a:lnTo>
                <a:lnTo>
                  <a:pt x="1179124" y="1106411"/>
                </a:lnTo>
                <a:lnTo>
                  <a:pt x="1167447" y="1067011"/>
                </a:lnTo>
                <a:lnTo>
                  <a:pt x="1151466" y="1028994"/>
                </a:lnTo>
                <a:lnTo>
                  <a:pt x="1131393" y="992520"/>
                </a:lnTo>
                <a:lnTo>
                  <a:pt x="1107439" y="957749"/>
                </a:lnTo>
                <a:lnTo>
                  <a:pt x="1079817" y="924840"/>
                </a:lnTo>
                <a:lnTo>
                  <a:pt x="1048737" y="893954"/>
                </a:lnTo>
                <a:lnTo>
                  <a:pt x="1014412" y="865250"/>
                </a:lnTo>
                <a:lnTo>
                  <a:pt x="977053" y="838889"/>
                </a:lnTo>
                <a:lnTo>
                  <a:pt x="936871" y="815031"/>
                </a:lnTo>
                <a:lnTo>
                  <a:pt x="894079" y="793834"/>
                </a:lnTo>
                <a:lnTo>
                  <a:pt x="848889" y="775460"/>
                </a:lnTo>
                <a:lnTo>
                  <a:pt x="801511" y="760068"/>
                </a:lnTo>
                <a:lnTo>
                  <a:pt x="752157" y="747818"/>
                </a:lnTo>
                <a:lnTo>
                  <a:pt x="701039" y="738870"/>
                </a:lnTo>
                <a:lnTo>
                  <a:pt x="648370" y="733384"/>
                </a:lnTo>
                <a:lnTo>
                  <a:pt x="594359" y="73151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75990" y="3245614"/>
            <a:ext cx="624205" cy="51689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12700" marR="5080">
              <a:lnSpc>
                <a:spcPct val="96400"/>
              </a:lnSpc>
              <a:spcBef>
                <a:spcPts val="15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Read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room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40479" y="3101340"/>
            <a:ext cx="1188720" cy="998219"/>
          </a:xfrm>
          <a:custGeom>
            <a:avLst/>
            <a:gdLst/>
            <a:ahLst/>
            <a:cxnLst/>
            <a:rect l="l" t="t" r="r" b="b"/>
            <a:pathLst>
              <a:path w="1188720" h="998220">
                <a:moveTo>
                  <a:pt x="594359" y="0"/>
                </a:moveTo>
                <a:lnTo>
                  <a:pt x="543160" y="1836"/>
                </a:lnTo>
                <a:lnTo>
                  <a:pt x="493154" y="7244"/>
                </a:lnTo>
                <a:lnTo>
                  <a:pt x="444521" y="16071"/>
                </a:lnTo>
                <a:lnTo>
                  <a:pt x="397442" y="28166"/>
                </a:lnTo>
                <a:lnTo>
                  <a:pt x="352095" y="43377"/>
                </a:lnTo>
                <a:lnTo>
                  <a:pt x="308661" y="61551"/>
                </a:lnTo>
                <a:lnTo>
                  <a:pt x="267321" y="82536"/>
                </a:lnTo>
                <a:lnTo>
                  <a:pt x="228253" y="106181"/>
                </a:lnTo>
                <a:lnTo>
                  <a:pt x="191638" y="132334"/>
                </a:lnTo>
                <a:lnTo>
                  <a:pt x="157657" y="160843"/>
                </a:lnTo>
                <a:lnTo>
                  <a:pt x="126488" y="191555"/>
                </a:lnTo>
                <a:lnTo>
                  <a:pt x="98312" y="224319"/>
                </a:lnTo>
                <a:lnTo>
                  <a:pt x="73309" y="258982"/>
                </a:lnTo>
                <a:lnTo>
                  <a:pt x="51659" y="295394"/>
                </a:lnTo>
                <a:lnTo>
                  <a:pt x="33541" y="333401"/>
                </a:lnTo>
                <a:lnTo>
                  <a:pt x="19137" y="372852"/>
                </a:lnTo>
                <a:lnTo>
                  <a:pt x="8625" y="413595"/>
                </a:lnTo>
                <a:lnTo>
                  <a:pt x="2186" y="455477"/>
                </a:lnTo>
                <a:lnTo>
                  <a:pt x="0" y="498347"/>
                </a:lnTo>
                <a:lnTo>
                  <a:pt x="2186" y="541446"/>
                </a:lnTo>
                <a:lnTo>
                  <a:pt x="8625" y="583533"/>
                </a:lnTo>
                <a:lnTo>
                  <a:pt x="19137" y="624457"/>
                </a:lnTo>
                <a:lnTo>
                  <a:pt x="33541" y="664068"/>
                </a:lnTo>
                <a:lnTo>
                  <a:pt x="51659" y="702216"/>
                </a:lnTo>
                <a:lnTo>
                  <a:pt x="73309" y="738748"/>
                </a:lnTo>
                <a:lnTo>
                  <a:pt x="98312" y="773516"/>
                </a:lnTo>
                <a:lnTo>
                  <a:pt x="126488" y="806368"/>
                </a:lnTo>
                <a:lnTo>
                  <a:pt x="157657" y="837154"/>
                </a:lnTo>
                <a:lnTo>
                  <a:pt x="191638" y="865723"/>
                </a:lnTo>
                <a:lnTo>
                  <a:pt x="228253" y="891924"/>
                </a:lnTo>
                <a:lnTo>
                  <a:pt x="267321" y="915607"/>
                </a:lnTo>
                <a:lnTo>
                  <a:pt x="308661" y="936620"/>
                </a:lnTo>
                <a:lnTo>
                  <a:pt x="352095" y="954815"/>
                </a:lnTo>
                <a:lnTo>
                  <a:pt x="397442" y="970039"/>
                </a:lnTo>
                <a:lnTo>
                  <a:pt x="444521" y="982142"/>
                </a:lnTo>
                <a:lnTo>
                  <a:pt x="493154" y="990973"/>
                </a:lnTo>
                <a:lnTo>
                  <a:pt x="543160" y="996383"/>
                </a:lnTo>
                <a:lnTo>
                  <a:pt x="594359" y="998219"/>
                </a:lnTo>
                <a:lnTo>
                  <a:pt x="645559" y="996383"/>
                </a:lnTo>
                <a:lnTo>
                  <a:pt x="695565" y="990973"/>
                </a:lnTo>
                <a:lnTo>
                  <a:pt x="744198" y="982142"/>
                </a:lnTo>
                <a:lnTo>
                  <a:pt x="791277" y="970039"/>
                </a:lnTo>
                <a:lnTo>
                  <a:pt x="836624" y="954815"/>
                </a:lnTo>
                <a:lnTo>
                  <a:pt x="880058" y="936620"/>
                </a:lnTo>
                <a:lnTo>
                  <a:pt x="921398" y="915607"/>
                </a:lnTo>
                <a:lnTo>
                  <a:pt x="960466" y="891924"/>
                </a:lnTo>
                <a:lnTo>
                  <a:pt x="997081" y="865723"/>
                </a:lnTo>
                <a:lnTo>
                  <a:pt x="1031062" y="837154"/>
                </a:lnTo>
                <a:lnTo>
                  <a:pt x="1062231" y="806368"/>
                </a:lnTo>
                <a:lnTo>
                  <a:pt x="1090407" y="773516"/>
                </a:lnTo>
                <a:lnTo>
                  <a:pt x="1115410" y="738748"/>
                </a:lnTo>
                <a:lnTo>
                  <a:pt x="1137060" y="702216"/>
                </a:lnTo>
                <a:lnTo>
                  <a:pt x="1155178" y="664068"/>
                </a:lnTo>
                <a:lnTo>
                  <a:pt x="1169582" y="624457"/>
                </a:lnTo>
                <a:lnTo>
                  <a:pt x="1180094" y="583533"/>
                </a:lnTo>
                <a:lnTo>
                  <a:pt x="1186533" y="541446"/>
                </a:lnTo>
                <a:lnTo>
                  <a:pt x="1188719" y="498347"/>
                </a:lnTo>
                <a:lnTo>
                  <a:pt x="1186533" y="455477"/>
                </a:lnTo>
                <a:lnTo>
                  <a:pt x="1180094" y="413595"/>
                </a:lnTo>
                <a:lnTo>
                  <a:pt x="1169582" y="372852"/>
                </a:lnTo>
                <a:lnTo>
                  <a:pt x="1155178" y="333401"/>
                </a:lnTo>
                <a:lnTo>
                  <a:pt x="1137060" y="295394"/>
                </a:lnTo>
                <a:lnTo>
                  <a:pt x="1115410" y="258982"/>
                </a:lnTo>
                <a:lnTo>
                  <a:pt x="1090407" y="224319"/>
                </a:lnTo>
                <a:lnTo>
                  <a:pt x="1062231" y="191555"/>
                </a:lnTo>
                <a:lnTo>
                  <a:pt x="1031062" y="160843"/>
                </a:lnTo>
                <a:lnTo>
                  <a:pt x="997081" y="132334"/>
                </a:lnTo>
                <a:lnTo>
                  <a:pt x="960466" y="106181"/>
                </a:lnTo>
                <a:lnTo>
                  <a:pt x="921398" y="82536"/>
                </a:lnTo>
                <a:lnTo>
                  <a:pt x="880058" y="61551"/>
                </a:lnTo>
                <a:lnTo>
                  <a:pt x="836624" y="43377"/>
                </a:lnTo>
                <a:lnTo>
                  <a:pt x="791277" y="28166"/>
                </a:lnTo>
                <a:lnTo>
                  <a:pt x="744198" y="16071"/>
                </a:lnTo>
                <a:lnTo>
                  <a:pt x="695565" y="7244"/>
                </a:lnTo>
                <a:lnTo>
                  <a:pt x="645559" y="1836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64582" y="3257806"/>
            <a:ext cx="539115" cy="6756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L="12065" marR="5080" indent="635">
              <a:lnSpc>
                <a:spcPct val="95800"/>
              </a:lnSpc>
              <a:spcBef>
                <a:spcPts val="160"/>
              </a:spcBef>
            </a:pPr>
            <a:r>
              <a:rPr dirty="0" sz="1100">
                <a:latin typeface="Times New Roman"/>
                <a:cs typeface="Times New Roman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Select </a:t>
            </a:r>
            <a:r>
              <a:rPr dirty="0" sz="1100">
                <a:latin typeface="Times New Roman"/>
                <a:cs typeface="Times New Roman"/>
              </a:rPr>
              <a:t> Record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from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b</a:t>
            </a:r>
            <a:r>
              <a:rPr dirty="0" sz="1100" spc="-1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4959" y="310134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38873" y="3245614"/>
            <a:ext cx="501015" cy="51689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 indent="33020">
              <a:lnSpc>
                <a:spcPct val="96400"/>
              </a:lnSpc>
              <a:spcBef>
                <a:spcPts val="150"/>
              </a:spcBef>
            </a:pPr>
            <a:r>
              <a:rPr dirty="0" sz="1100">
                <a:latin typeface="Times New Roman"/>
                <a:cs typeface="Times New Roman"/>
              </a:rPr>
              <a:t>3 </a:t>
            </a:r>
            <a:r>
              <a:rPr dirty="0" sz="1100" spc="-5">
                <a:latin typeface="Times New Roman"/>
                <a:cs typeface="Times New Roman"/>
              </a:rPr>
              <a:t>Copy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d  </a:t>
            </a:r>
            <a:r>
              <a:rPr dirty="0" sz="1100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4959" y="520446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20584" y="5348733"/>
            <a:ext cx="537210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ts val="128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-20">
                <a:latin typeface="Times New Roman"/>
                <a:cs typeface="Times New Roman"/>
              </a:rPr>
              <a:t>m</a:t>
            </a:r>
            <a:r>
              <a:rPr dirty="0" sz="1100">
                <a:latin typeface="Times New Roman"/>
                <a:cs typeface="Times New Roman"/>
              </a:rPr>
              <a:t>pu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  </a:t>
            </a:r>
            <a:r>
              <a:rPr dirty="0" sz="1100" spc="-5">
                <a:latin typeface="Times New Roman"/>
                <a:cs typeface="Times New Roman"/>
              </a:rPr>
              <a:t>Total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28800" y="5021579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172715" y="5165853"/>
            <a:ext cx="501015" cy="51689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 indent="33020">
              <a:lnSpc>
                <a:spcPct val="96400"/>
              </a:lnSpc>
              <a:spcBef>
                <a:spcPts val="150"/>
              </a:spcBef>
            </a:pPr>
            <a:r>
              <a:rPr dirty="0" sz="1100">
                <a:latin typeface="Times New Roman"/>
                <a:cs typeface="Times New Roman"/>
              </a:rPr>
              <a:t>6 </a:t>
            </a:r>
            <a:r>
              <a:rPr dirty="0" sz="1100" spc="-5">
                <a:latin typeface="Times New Roman"/>
                <a:cs typeface="Times New Roman"/>
              </a:rPr>
              <a:t>Copy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d  </a:t>
            </a:r>
            <a:r>
              <a:rPr dirty="0" sz="1100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83279" y="675894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740910" y="6903213"/>
            <a:ext cx="473075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3655" marR="5080" indent="-21590">
              <a:lnSpc>
                <a:spcPts val="1280"/>
              </a:lnSpc>
              <a:spcBef>
                <a:spcPts val="180"/>
              </a:spcBef>
            </a:pPr>
            <a:r>
              <a:rPr dirty="0" sz="1100">
                <a:latin typeface="Times New Roman"/>
                <a:cs typeface="Times New Roman"/>
              </a:rPr>
              <a:t>5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Select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94959" y="730758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702297" y="7451852"/>
            <a:ext cx="57340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ts val="1280"/>
              </a:lnSpc>
              <a:spcBef>
                <a:spcPts val="50"/>
              </a:spcBef>
            </a:pPr>
            <a:r>
              <a:rPr dirty="0" sz="1100">
                <a:latin typeface="Times New Roman"/>
                <a:cs typeface="Times New Roman"/>
              </a:rPr>
              <a:t>Generate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Total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List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28800" y="7399019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54426" y="7543293"/>
            <a:ext cx="537210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ts val="128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-20">
                <a:latin typeface="Times New Roman"/>
                <a:cs typeface="Times New Roman"/>
              </a:rPr>
              <a:t>m</a:t>
            </a:r>
            <a:r>
              <a:rPr dirty="0" sz="1100">
                <a:latin typeface="Times New Roman"/>
                <a:cs typeface="Times New Roman"/>
              </a:rPr>
              <a:t>pu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  </a:t>
            </a:r>
            <a:r>
              <a:rPr dirty="0" sz="1100">
                <a:latin typeface="Times New Roman"/>
                <a:cs typeface="Times New Roman"/>
              </a:rPr>
              <a:t>Bill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94959" y="8587740"/>
            <a:ext cx="1188720" cy="73152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309245" marR="111125" indent="-192405">
              <a:lnSpc>
                <a:spcPts val="2110"/>
              </a:lnSpc>
              <a:spcBef>
                <a:spcPts val="375"/>
              </a:spcBef>
            </a:pPr>
            <a:r>
              <a:rPr dirty="0" sz="1800" b="1">
                <a:latin typeface="Times New Roman"/>
                <a:cs typeface="Times New Roman"/>
              </a:rPr>
              <a:t>O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P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spc="-5" b="1">
                <a:latin typeface="Times New Roman"/>
                <a:cs typeface="Times New Roman"/>
              </a:rPr>
              <a:t>T  </a:t>
            </a:r>
            <a:r>
              <a:rPr dirty="0" sz="1800" spc="-10" b="1">
                <a:latin typeface="Times New Roman"/>
                <a:cs typeface="Times New Roman"/>
              </a:rPr>
              <a:t>UNIT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39340" y="2731007"/>
            <a:ext cx="3642360" cy="5857240"/>
          </a:xfrm>
          <a:custGeom>
            <a:avLst/>
            <a:gdLst/>
            <a:ahLst/>
            <a:cxnLst/>
            <a:rect l="l" t="t" r="r" b="b"/>
            <a:pathLst>
              <a:path w="3642360" h="5857240">
                <a:moveTo>
                  <a:pt x="76200" y="4591812"/>
                </a:moveTo>
                <a:lnTo>
                  <a:pt x="42672" y="4591812"/>
                </a:lnTo>
                <a:lnTo>
                  <a:pt x="42672" y="3204972"/>
                </a:lnTo>
                <a:lnTo>
                  <a:pt x="41148" y="3201924"/>
                </a:lnTo>
                <a:lnTo>
                  <a:pt x="38100" y="3200400"/>
                </a:lnTo>
                <a:lnTo>
                  <a:pt x="35052" y="3201924"/>
                </a:lnTo>
                <a:lnTo>
                  <a:pt x="33528" y="3204972"/>
                </a:lnTo>
                <a:lnTo>
                  <a:pt x="33528" y="4591812"/>
                </a:lnTo>
                <a:lnTo>
                  <a:pt x="0" y="4591812"/>
                </a:lnTo>
                <a:lnTo>
                  <a:pt x="38100" y="4668012"/>
                </a:lnTo>
                <a:lnTo>
                  <a:pt x="67818" y="4608576"/>
                </a:lnTo>
                <a:lnTo>
                  <a:pt x="76200" y="4591812"/>
                </a:lnTo>
                <a:close/>
              </a:path>
              <a:path w="3642360" h="5857240">
                <a:moveTo>
                  <a:pt x="1501140" y="827532"/>
                </a:moveTo>
                <a:lnTo>
                  <a:pt x="1491996" y="822960"/>
                </a:lnTo>
                <a:lnTo>
                  <a:pt x="1424940" y="789432"/>
                </a:lnTo>
                <a:lnTo>
                  <a:pt x="1424940" y="822960"/>
                </a:lnTo>
                <a:lnTo>
                  <a:pt x="1043940" y="822960"/>
                </a:lnTo>
                <a:lnTo>
                  <a:pt x="1040892" y="824484"/>
                </a:lnTo>
                <a:lnTo>
                  <a:pt x="1039368" y="827532"/>
                </a:lnTo>
                <a:lnTo>
                  <a:pt x="1040892" y="830580"/>
                </a:lnTo>
                <a:lnTo>
                  <a:pt x="1043940" y="832104"/>
                </a:lnTo>
                <a:lnTo>
                  <a:pt x="1424940" y="832104"/>
                </a:lnTo>
                <a:lnTo>
                  <a:pt x="1424940" y="865632"/>
                </a:lnTo>
                <a:lnTo>
                  <a:pt x="1491996" y="832104"/>
                </a:lnTo>
                <a:lnTo>
                  <a:pt x="1501140" y="827532"/>
                </a:lnTo>
                <a:close/>
              </a:path>
              <a:path w="3642360" h="5857240">
                <a:moveTo>
                  <a:pt x="2087880" y="294132"/>
                </a:moveTo>
                <a:lnTo>
                  <a:pt x="2054352" y="294132"/>
                </a:lnTo>
                <a:lnTo>
                  <a:pt x="2054352" y="4572"/>
                </a:lnTo>
                <a:lnTo>
                  <a:pt x="2052828" y="1524"/>
                </a:lnTo>
                <a:lnTo>
                  <a:pt x="2049780" y="0"/>
                </a:lnTo>
                <a:lnTo>
                  <a:pt x="2046732" y="1524"/>
                </a:lnTo>
                <a:lnTo>
                  <a:pt x="2045208" y="4572"/>
                </a:lnTo>
                <a:lnTo>
                  <a:pt x="2045208" y="294132"/>
                </a:lnTo>
                <a:lnTo>
                  <a:pt x="2011680" y="294132"/>
                </a:lnTo>
                <a:lnTo>
                  <a:pt x="2049780" y="370332"/>
                </a:lnTo>
                <a:lnTo>
                  <a:pt x="2079498" y="310896"/>
                </a:lnTo>
                <a:lnTo>
                  <a:pt x="2087880" y="294132"/>
                </a:lnTo>
                <a:close/>
              </a:path>
              <a:path w="3642360" h="5857240">
                <a:moveTo>
                  <a:pt x="2225040" y="4194048"/>
                </a:moveTo>
                <a:lnTo>
                  <a:pt x="2211705" y="4177284"/>
                </a:lnTo>
                <a:lnTo>
                  <a:pt x="2204440" y="4168152"/>
                </a:lnTo>
                <a:lnTo>
                  <a:pt x="2198382" y="4160520"/>
                </a:lnTo>
                <a:lnTo>
                  <a:pt x="2177796" y="4134612"/>
                </a:lnTo>
                <a:lnTo>
                  <a:pt x="2141220" y="4210812"/>
                </a:lnTo>
                <a:lnTo>
                  <a:pt x="2225040" y="4194048"/>
                </a:lnTo>
                <a:close/>
              </a:path>
              <a:path w="3642360" h="5857240">
                <a:moveTo>
                  <a:pt x="3055620" y="5125212"/>
                </a:moveTo>
                <a:lnTo>
                  <a:pt x="3046476" y="5120640"/>
                </a:lnTo>
                <a:lnTo>
                  <a:pt x="2979420" y="5087112"/>
                </a:lnTo>
                <a:lnTo>
                  <a:pt x="2979420" y="5120640"/>
                </a:lnTo>
                <a:lnTo>
                  <a:pt x="678180" y="5120640"/>
                </a:lnTo>
                <a:lnTo>
                  <a:pt x="675132" y="5122164"/>
                </a:lnTo>
                <a:lnTo>
                  <a:pt x="673608" y="5125212"/>
                </a:lnTo>
                <a:lnTo>
                  <a:pt x="675132" y="5128260"/>
                </a:lnTo>
                <a:lnTo>
                  <a:pt x="678180" y="5129784"/>
                </a:lnTo>
                <a:lnTo>
                  <a:pt x="2979420" y="5129784"/>
                </a:lnTo>
                <a:lnTo>
                  <a:pt x="2979420" y="5163312"/>
                </a:lnTo>
                <a:lnTo>
                  <a:pt x="3046476" y="5129784"/>
                </a:lnTo>
                <a:lnTo>
                  <a:pt x="3055620" y="5125212"/>
                </a:lnTo>
                <a:close/>
              </a:path>
              <a:path w="3642360" h="5857240">
                <a:moveTo>
                  <a:pt x="3055620" y="827532"/>
                </a:moveTo>
                <a:lnTo>
                  <a:pt x="3046476" y="822960"/>
                </a:lnTo>
                <a:lnTo>
                  <a:pt x="2979420" y="789432"/>
                </a:lnTo>
                <a:lnTo>
                  <a:pt x="2979420" y="822960"/>
                </a:lnTo>
                <a:lnTo>
                  <a:pt x="2689860" y="822960"/>
                </a:lnTo>
                <a:lnTo>
                  <a:pt x="2686812" y="824484"/>
                </a:lnTo>
                <a:lnTo>
                  <a:pt x="2685288" y="827532"/>
                </a:lnTo>
                <a:lnTo>
                  <a:pt x="2686812" y="830580"/>
                </a:lnTo>
                <a:lnTo>
                  <a:pt x="2689860" y="832104"/>
                </a:lnTo>
                <a:lnTo>
                  <a:pt x="2979420" y="832104"/>
                </a:lnTo>
                <a:lnTo>
                  <a:pt x="2979420" y="865632"/>
                </a:lnTo>
                <a:lnTo>
                  <a:pt x="3046476" y="832104"/>
                </a:lnTo>
                <a:lnTo>
                  <a:pt x="3055620" y="827532"/>
                </a:lnTo>
                <a:close/>
              </a:path>
              <a:path w="3642360" h="5857240">
                <a:moveTo>
                  <a:pt x="3334512" y="3296412"/>
                </a:moveTo>
                <a:lnTo>
                  <a:pt x="3332988" y="3293364"/>
                </a:lnTo>
                <a:lnTo>
                  <a:pt x="3329940" y="3291840"/>
                </a:lnTo>
                <a:lnTo>
                  <a:pt x="3326892" y="3293364"/>
                </a:lnTo>
                <a:lnTo>
                  <a:pt x="2198382" y="4160520"/>
                </a:lnTo>
                <a:lnTo>
                  <a:pt x="2204453" y="4168140"/>
                </a:lnTo>
                <a:lnTo>
                  <a:pt x="3332988" y="3299460"/>
                </a:lnTo>
                <a:lnTo>
                  <a:pt x="3334512" y="3296412"/>
                </a:lnTo>
                <a:close/>
              </a:path>
              <a:path w="3642360" h="5857240">
                <a:moveTo>
                  <a:pt x="3642360" y="5780532"/>
                </a:moveTo>
                <a:lnTo>
                  <a:pt x="3608832" y="5780532"/>
                </a:lnTo>
                <a:lnTo>
                  <a:pt x="3608832" y="5490972"/>
                </a:lnTo>
                <a:lnTo>
                  <a:pt x="3607308" y="5487924"/>
                </a:lnTo>
                <a:lnTo>
                  <a:pt x="3604260" y="5486400"/>
                </a:lnTo>
                <a:lnTo>
                  <a:pt x="3601212" y="5487924"/>
                </a:lnTo>
                <a:lnTo>
                  <a:pt x="3599688" y="5490972"/>
                </a:lnTo>
                <a:lnTo>
                  <a:pt x="3599688" y="5780532"/>
                </a:lnTo>
                <a:lnTo>
                  <a:pt x="3566160" y="5780532"/>
                </a:lnTo>
                <a:lnTo>
                  <a:pt x="3604260" y="5856732"/>
                </a:lnTo>
                <a:lnTo>
                  <a:pt x="3633978" y="5797296"/>
                </a:lnTo>
                <a:lnTo>
                  <a:pt x="3642360" y="5780532"/>
                </a:lnTo>
                <a:close/>
              </a:path>
              <a:path w="3642360" h="5857240">
                <a:moveTo>
                  <a:pt x="3642360" y="4500372"/>
                </a:moveTo>
                <a:lnTo>
                  <a:pt x="3608832" y="4500372"/>
                </a:lnTo>
                <a:lnTo>
                  <a:pt x="3608832" y="3387852"/>
                </a:lnTo>
                <a:lnTo>
                  <a:pt x="3607308" y="3384804"/>
                </a:lnTo>
                <a:lnTo>
                  <a:pt x="3604260" y="3383280"/>
                </a:lnTo>
                <a:lnTo>
                  <a:pt x="3601212" y="3384804"/>
                </a:lnTo>
                <a:lnTo>
                  <a:pt x="3599688" y="3387852"/>
                </a:lnTo>
                <a:lnTo>
                  <a:pt x="3599688" y="4500372"/>
                </a:lnTo>
                <a:lnTo>
                  <a:pt x="3566160" y="4500372"/>
                </a:lnTo>
                <a:lnTo>
                  <a:pt x="3604260" y="4576572"/>
                </a:lnTo>
                <a:lnTo>
                  <a:pt x="3633978" y="4517136"/>
                </a:lnTo>
                <a:lnTo>
                  <a:pt x="3642360" y="4500372"/>
                </a:lnTo>
                <a:close/>
              </a:path>
              <a:path w="3642360" h="5857240">
                <a:moveTo>
                  <a:pt x="3642360" y="2397252"/>
                </a:moveTo>
                <a:lnTo>
                  <a:pt x="3608832" y="2397252"/>
                </a:lnTo>
                <a:lnTo>
                  <a:pt x="3608832" y="1284732"/>
                </a:lnTo>
                <a:lnTo>
                  <a:pt x="3607308" y="1281684"/>
                </a:lnTo>
                <a:lnTo>
                  <a:pt x="3604260" y="1280160"/>
                </a:lnTo>
                <a:lnTo>
                  <a:pt x="3601212" y="1281684"/>
                </a:lnTo>
                <a:lnTo>
                  <a:pt x="3599688" y="1284732"/>
                </a:lnTo>
                <a:lnTo>
                  <a:pt x="3599688" y="2397252"/>
                </a:lnTo>
                <a:lnTo>
                  <a:pt x="3566160" y="2397252"/>
                </a:lnTo>
                <a:lnTo>
                  <a:pt x="3604260" y="2473452"/>
                </a:lnTo>
                <a:lnTo>
                  <a:pt x="3633978" y="2414016"/>
                </a:lnTo>
                <a:lnTo>
                  <a:pt x="3642360" y="2397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40073" y="3368040"/>
            <a:ext cx="1280160" cy="54864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325"/>
              </a:spcBef>
            </a:pPr>
            <a:r>
              <a:rPr dirty="0" sz="1400" spc="-5" b="1">
                <a:latin typeface="Times New Roman"/>
                <a:cs typeface="Times New Roman"/>
              </a:rPr>
              <a:t>CUSTOMER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15668" y="3520439"/>
            <a:ext cx="1655445" cy="3327400"/>
          </a:xfrm>
          <a:custGeom>
            <a:avLst/>
            <a:gdLst/>
            <a:ahLst/>
            <a:cxnLst/>
            <a:rect l="l" t="t" r="r" b="b"/>
            <a:pathLst>
              <a:path w="1655445" h="3327400">
                <a:moveTo>
                  <a:pt x="278892" y="38100"/>
                </a:moveTo>
                <a:lnTo>
                  <a:pt x="269748" y="33528"/>
                </a:lnTo>
                <a:lnTo>
                  <a:pt x="202692" y="0"/>
                </a:lnTo>
                <a:lnTo>
                  <a:pt x="20269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02692" y="42672"/>
                </a:lnTo>
                <a:lnTo>
                  <a:pt x="202692" y="76200"/>
                </a:lnTo>
                <a:lnTo>
                  <a:pt x="269748" y="42672"/>
                </a:lnTo>
                <a:lnTo>
                  <a:pt x="278892" y="38100"/>
                </a:lnTo>
                <a:close/>
              </a:path>
              <a:path w="1655445" h="3327400">
                <a:moveTo>
                  <a:pt x="1655064" y="3322320"/>
                </a:moveTo>
                <a:lnTo>
                  <a:pt x="1653540" y="3319272"/>
                </a:lnTo>
                <a:lnTo>
                  <a:pt x="879957" y="2372283"/>
                </a:lnTo>
                <a:lnTo>
                  <a:pt x="894105" y="2360676"/>
                </a:lnTo>
                <a:lnTo>
                  <a:pt x="905256" y="2351532"/>
                </a:lnTo>
                <a:lnTo>
                  <a:pt x="827532" y="2316480"/>
                </a:lnTo>
                <a:lnTo>
                  <a:pt x="845820" y="2400300"/>
                </a:lnTo>
                <a:lnTo>
                  <a:pt x="872426" y="2378468"/>
                </a:lnTo>
                <a:lnTo>
                  <a:pt x="1647444" y="3325368"/>
                </a:lnTo>
                <a:lnTo>
                  <a:pt x="1650492" y="3326892"/>
                </a:lnTo>
                <a:lnTo>
                  <a:pt x="1653540" y="3325368"/>
                </a:lnTo>
                <a:lnTo>
                  <a:pt x="1655064" y="332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360" y="971807"/>
            <a:ext cx="5250180" cy="741680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 indent="876300">
              <a:lnSpc>
                <a:spcPts val="2760"/>
              </a:lnSpc>
              <a:spcBef>
                <a:spcPts val="290"/>
              </a:spcBef>
            </a:pPr>
            <a:r>
              <a:rPr dirty="0" spc="-5"/>
              <a:t>DATA </a:t>
            </a:r>
            <a:r>
              <a:rPr dirty="0"/>
              <a:t>FLOW </a:t>
            </a:r>
            <a:r>
              <a:rPr dirty="0" spc="-10"/>
              <a:t>DIAGRAM </a:t>
            </a:r>
            <a:r>
              <a:rPr dirty="0" u="none" spc="-5"/>
              <a:t> </a:t>
            </a:r>
            <a:r>
              <a:rPr dirty="0" spc="-5"/>
              <a:t>GENERATING</a:t>
            </a:r>
            <a:r>
              <a:rPr dirty="0" spc="-10"/>
              <a:t> BILL</a:t>
            </a:r>
            <a:r>
              <a:rPr dirty="0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 spc="-5"/>
              <a:t>CUSTOMER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7905" y="2085851"/>
            <a:ext cx="4013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2034" y="2607059"/>
            <a:ext cx="6223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S</a:t>
            </a:r>
            <a:r>
              <a:rPr dirty="0" sz="800">
                <a:latin typeface="Times New Roman"/>
                <a:cs typeface="Times New Roman"/>
              </a:rPr>
              <a:t>ca</a:t>
            </a:r>
            <a:r>
              <a:rPr dirty="0" sz="800">
                <a:latin typeface="Times New Roman"/>
                <a:cs typeface="Times New Roman"/>
              </a:rPr>
              <a:t>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R</a:t>
            </a:r>
            <a:r>
              <a:rPr dirty="0" sz="800" spc="-10">
                <a:latin typeface="Times New Roman"/>
                <a:cs typeface="Times New Roman"/>
              </a:rPr>
              <a:t>oo</a:t>
            </a:r>
            <a:r>
              <a:rPr dirty="0" sz="800" spc="-5">
                <a:latin typeface="Times New Roman"/>
                <a:cs typeface="Times New Roman"/>
              </a:rPr>
              <a:t>m</a:t>
            </a:r>
            <a:r>
              <a:rPr dirty="0" sz="800" spc="-5">
                <a:latin typeface="Times New Roman"/>
                <a:cs typeface="Times New Roman"/>
              </a:rPr>
              <a:t>N</a:t>
            </a:r>
            <a:r>
              <a:rPr dirty="0" sz="800">
                <a:latin typeface="Times New Roman"/>
                <a:cs typeface="Times New Roman"/>
              </a:rPr>
              <a:t>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085" y="4524250"/>
            <a:ext cx="4305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</a:t>
            </a:r>
            <a:r>
              <a:rPr dirty="0" sz="1100">
                <a:latin typeface="Times New Roman"/>
                <a:cs typeface="Times New Roman"/>
              </a:rPr>
              <a:t>pd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2" y="5508753"/>
            <a:ext cx="6318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Processing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153" y="2926080"/>
            <a:ext cx="1280160" cy="73152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20979" marR="112395" indent="-102235">
              <a:lnSpc>
                <a:spcPts val="2080"/>
              </a:lnSpc>
              <a:spcBef>
                <a:spcPts val="400"/>
              </a:spcBef>
            </a:pPr>
            <a:r>
              <a:rPr dirty="0" sz="1800" b="1">
                <a:latin typeface="Times New Roman"/>
                <a:cs typeface="Times New Roman"/>
              </a:rPr>
              <a:t>M</a:t>
            </a:r>
            <a:r>
              <a:rPr dirty="0" sz="1800" spc="-10" b="1">
                <a:latin typeface="Times New Roman"/>
                <a:cs typeface="Times New Roman"/>
              </a:rPr>
              <a:t>ANA</a:t>
            </a:r>
            <a:r>
              <a:rPr dirty="0" sz="1800" b="1">
                <a:latin typeface="Times New Roman"/>
                <a:cs typeface="Times New Roman"/>
              </a:rPr>
              <a:t>G</a:t>
            </a:r>
            <a:r>
              <a:rPr dirty="0" sz="1800" spc="-5" b="1">
                <a:latin typeface="Times New Roman"/>
                <a:cs typeface="Times New Roman"/>
              </a:rPr>
              <a:t>E  </a:t>
            </a:r>
            <a:r>
              <a:rPr dirty="0" sz="1800" spc="-5" b="1">
                <a:latin typeface="Times New Roman"/>
                <a:cs typeface="Times New Roman"/>
              </a:rPr>
              <a:t>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0400" y="274320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4210" y="2887474"/>
            <a:ext cx="643890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ts val="128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Read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room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4800" y="393192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50510" y="4076194"/>
            <a:ext cx="716915" cy="51689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12065" marR="5080">
              <a:lnSpc>
                <a:spcPct val="96400"/>
              </a:lnSpc>
              <a:spcBef>
                <a:spcPts val="150"/>
              </a:spcBef>
            </a:pPr>
            <a:r>
              <a:rPr dirty="0" sz="1100">
                <a:latin typeface="Times New Roman"/>
                <a:cs typeface="Times New Roman"/>
              </a:rPr>
              <a:t>2 Check for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check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out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customer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06239" y="6675119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31865" y="6819393"/>
            <a:ext cx="537210" cy="109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ts val="128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-20">
                <a:latin typeface="Times New Roman"/>
                <a:cs typeface="Times New Roman"/>
              </a:rPr>
              <a:t>m</a:t>
            </a:r>
            <a:r>
              <a:rPr dirty="0" sz="1100">
                <a:latin typeface="Times New Roman"/>
                <a:cs typeface="Times New Roman"/>
              </a:rPr>
              <a:t>pu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  </a:t>
            </a:r>
            <a:r>
              <a:rPr dirty="0" sz="1100">
                <a:latin typeface="Times New Roman"/>
                <a:cs typeface="Times New Roman"/>
              </a:rPr>
              <a:t>Bill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 marL="91440">
              <a:lnSpc>
                <a:spcPct val="100000"/>
              </a:lnSpc>
              <a:spcBef>
                <a:spcPts val="700"/>
              </a:spcBef>
            </a:pPr>
            <a:r>
              <a:rPr dirty="0" sz="1100" spc="-5">
                <a:latin typeface="Times New Roman"/>
                <a:cs typeface="Times New Roman"/>
              </a:rPr>
              <a:t>Cash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4959" y="530352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19061" y="5447793"/>
            <a:ext cx="53911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 algn="ctr" marL="12700" marR="5080" indent="1270">
              <a:lnSpc>
                <a:spcPts val="1280"/>
              </a:lnSpc>
              <a:spcBef>
                <a:spcPts val="50"/>
              </a:spcBef>
            </a:pPr>
            <a:r>
              <a:rPr dirty="0" sz="1100">
                <a:latin typeface="Times New Roman"/>
                <a:cs typeface="Times New Roman"/>
              </a:rPr>
              <a:t>Close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b</a:t>
            </a:r>
            <a:r>
              <a:rPr dirty="0" sz="1100" spc="-1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55748" y="2006917"/>
            <a:ext cx="3205480" cy="6109970"/>
            <a:chOff x="2555748" y="2006917"/>
            <a:chExt cx="3205480" cy="6109970"/>
          </a:xfrm>
        </p:grpSpPr>
        <p:sp>
          <p:nvSpPr>
            <p:cNvPr id="17" name="object 17"/>
            <p:cNvSpPr/>
            <p:nvPr/>
          </p:nvSpPr>
          <p:spPr>
            <a:xfrm>
              <a:off x="2555748" y="3253739"/>
              <a:ext cx="3205480" cy="3517900"/>
            </a:xfrm>
            <a:custGeom>
              <a:avLst/>
              <a:gdLst/>
              <a:ahLst/>
              <a:cxnLst/>
              <a:rect l="l" t="t" r="r" b="b"/>
              <a:pathLst>
                <a:path w="3205479" h="3517900">
                  <a:moveTo>
                    <a:pt x="644652" y="38100"/>
                  </a:moveTo>
                  <a:lnTo>
                    <a:pt x="635508" y="33528"/>
                  </a:lnTo>
                  <a:lnTo>
                    <a:pt x="568452" y="0"/>
                  </a:lnTo>
                  <a:lnTo>
                    <a:pt x="568452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568452" y="42672"/>
                  </a:lnTo>
                  <a:lnTo>
                    <a:pt x="568452" y="76200"/>
                  </a:lnTo>
                  <a:lnTo>
                    <a:pt x="635508" y="42672"/>
                  </a:lnTo>
                  <a:lnTo>
                    <a:pt x="644652" y="38100"/>
                  </a:lnTo>
                  <a:close/>
                </a:path>
                <a:path w="3205479" h="3517900">
                  <a:moveTo>
                    <a:pt x="1924812" y="678180"/>
                  </a:moveTo>
                  <a:lnTo>
                    <a:pt x="1911350" y="638556"/>
                  </a:lnTo>
                  <a:lnTo>
                    <a:pt x="1897380" y="597408"/>
                  </a:lnTo>
                  <a:lnTo>
                    <a:pt x="1874494" y="620293"/>
                  </a:lnTo>
                  <a:lnTo>
                    <a:pt x="1562100" y="309372"/>
                  </a:lnTo>
                  <a:lnTo>
                    <a:pt x="1559052" y="307848"/>
                  </a:lnTo>
                  <a:lnTo>
                    <a:pt x="1556004" y="309372"/>
                  </a:lnTo>
                  <a:lnTo>
                    <a:pt x="1554480" y="312420"/>
                  </a:lnTo>
                  <a:lnTo>
                    <a:pt x="1556004" y="315468"/>
                  </a:lnTo>
                  <a:lnTo>
                    <a:pt x="1866912" y="627875"/>
                  </a:lnTo>
                  <a:lnTo>
                    <a:pt x="1844040" y="650748"/>
                  </a:lnTo>
                  <a:lnTo>
                    <a:pt x="1924812" y="678180"/>
                  </a:lnTo>
                  <a:close/>
                </a:path>
                <a:path w="3205479" h="3517900">
                  <a:moveTo>
                    <a:pt x="2145792" y="3345180"/>
                  </a:moveTo>
                  <a:lnTo>
                    <a:pt x="2112264" y="3345180"/>
                  </a:lnTo>
                  <a:lnTo>
                    <a:pt x="2112264" y="1592580"/>
                  </a:lnTo>
                  <a:lnTo>
                    <a:pt x="2110740" y="1589532"/>
                  </a:lnTo>
                  <a:lnTo>
                    <a:pt x="2107692" y="1588008"/>
                  </a:lnTo>
                  <a:lnTo>
                    <a:pt x="2104644" y="1589532"/>
                  </a:lnTo>
                  <a:lnTo>
                    <a:pt x="2103120" y="1592580"/>
                  </a:lnTo>
                  <a:lnTo>
                    <a:pt x="2103120" y="3345180"/>
                  </a:lnTo>
                  <a:lnTo>
                    <a:pt x="2069592" y="3345180"/>
                  </a:lnTo>
                  <a:lnTo>
                    <a:pt x="2107692" y="3421380"/>
                  </a:lnTo>
                  <a:lnTo>
                    <a:pt x="2137410" y="3361944"/>
                  </a:lnTo>
                  <a:lnTo>
                    <a:pt x="2145792" y="3345180"/>
                  </a:lnTo>
                  <a:close/>
                </a:path>
                <a:path w="3205479" h="3517900">
                  <a:moveTo>
                    <a:pt x="3204972" y="2872740"/>
                  </a:moveTo>
                  <a:lnTo>
                    <a:pt x="3124200" y="2900172"/>
                  </a:lnTo>
                  <a:lnTo>
                    <a:pt x="3147060" y="2923044"/>
                  </a:lnTo>
                  <a:lnTo>
                    <a:pt x="2561844" y="3509772"/>
                  </a:lnTo>
                  <a:lnTo>
                    <a:pt x="2560320" y="3512820"/>
                  </a:lnTo>
                  <a:lnTo>
                    <a:pt x="2561844" y="3515868"/>
                  </a:lnTo>
                  <a:lnTo>
                    <a:pt x="2564892" y="3517392"/>
                  </a:lnTo>
                  <a:lnTo>
                    <a:pt x="2567940" y="3515868"/>
                  </a:lnTo>
                  <a:lnTo>
                    <a:pt x="3154667" y="2930652"/>
                  </a:lnTo>
                  <a:lnTo>
                    <a:pt x="3177540" y="2953512"/>
                  </a:lnTo>
                  <a:lnTo>
                    <a:pt x="3190989" y="2913888"/>
                  </a:lnTo>
                  <a:lnTo>
                    <a:pt x="3204972" y="287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89119" y="2011680"/>
              <a:ext cx="1188720" cy="365760"/>
            </a:xfrm>
            <a:custGeom>
              <a:avLst/>
              <a:gdLst/>
              <a:ahLst/>
              <a:cxnLst/>
              <a:rect l="l" t="t" r="r" b="b"/>
              <a:pathLst>
                <a:path w="1188720" h="365760">
                  <a:moveTo>
                    <a:pt x="0" y="0"/>
                  </a:moveTo>
                  <a:lnTo>
                    <a:pt x="1188719" y="0"/>
                  </a:lnTo>
                </a:path>
                <a:path w="1188720" h="365760">
                  <a:moveTo>
                    <a:pt x="0" y="365759"/>
                  </a:moveTo>
                  <a:lnTo>
                    <a:pt x="1188719" y="365759"/>
                  </a:lnTo>
                </a:path>
                <a:path w="118872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023360" y="2372867"/>
              <a:ext cx="645160" cy="462280"/>
            </a:xfrm>
            <a:custGeom>
              <a:avLst/>
              <a:gdLst/>
              <a:ahLst/>
              <a:cxnLst/>
              <a:rect l="l" t="t" r="r" b="b"/>
              <a:pathLst>
                <a:path w="645160" h="462280">
                  <a:moveTo>
                    <a:pt x="39624" y="387096"/>
                  </a:moveTo>
                  <a:lnTo>
                    <a:pt x="0" y="461772"/>
                  </a:lnTo>
                  <a:lnTo>
                    <a:pt x="83820" y="448056"/>
                  </a:lnTo>
                  <a:lnTo>
                    <a:pt x="70561" y="429768"/>
                  </a:lnTo>
                  <a:lnTo>
                    <a:pt x="50292" y="429768"/>
                  </a:lnTo>
                  <a:lnTo>
                    <a:pt x="47244" y="428244"/>
                  </a:lnTo>
                  <a:lnTo>
                    <a:pt x="47244" y="423672"/>
                  </a:lnTo>
                  <a:lnTo>
                    <a:pt x="48768" y="420624"/>
                  </a:lnTo>
                  <a:lnTo>
                    <a:pt x="58754" y="413483"/>
                  </a:lnTo>
                  <a:lnTo>
                    <a:pt x="39624" y="387096"/>
                  </a:lnTo>
                  <a:close/>
                </a:path>
                <a:path w="645160" h="462280">
                  <a:moveTo>
                    <a:pt x="58754" y="413483"/>
                  </a:moveTo>
                  <a:lnTo>
                    <a:pt x="48768" y="420624"/>
                  </a:lnTo>
                  <a:lnTo>
                    <a:pt x="47244" y="423672"/>
                  </a:lnTo>
                  <a:lnTo>
                    <a:pt x="47244" y="428244"/>
                  </a:lnTo>
                  <a:lnTo>
                    <a:pt x="50292" y="429768"/>
                  </a:lnTo>
                  <a:lnTo>
                    <a:pt x="54864" y="428244"/>
                  </a:lnTo>
                  <a:lnTo>
                    <a:pt x="64486" y="421388"/>
                  </a:lnTo>
                  <a:lnTo>
                    <a:pt x="58754" y="413483"/>
                  </a:lnTo>
                  <a:close/>
                </a:path>
                <a:path w="645160" h="462280">
                  <a:moveTo>
                    <a:pt x="64486" y="421388"/>
                  </a:moveTo>
                  <a:lnTo>
                    <a:pt x="54864" y="428244"/>
                  </a:lnTo>
                  <a:lnTo>
                    <a:pt x="50292" y="429768"/>
                  </a:lnTo>
                  <a:lnTo>
                    <a:pt x="70561" y="429768"/>
                  </a:lnTo>
                  <a:lnTo>
                    <a:pt x="64486" y="421388"/>
                  </a:lnTo>
                  <a:close/>
                </a:path>
                <a:path w="645160" h="462280">
                  <a:moveTo>
                    <a:pt x="641604" y="0"/>
                  </a:moveTo>
                  <a:lnTo>
                    <a:pt x="637032" y="0"/>
                  </a:lnTo>
                  <a:lnTo>
                    <a:pt x="58754" y="413483"/>
                  </a:lnTo>
                  <a:lnTo>
                    <a:pt x="64486" y="421388"/>
                  </a:lnTo>
                  <a:lnTo>
                    <a:pt x="643128" y="9144"/>
                  </a:lnTo>
                  <a:lnTo>
                    <a:pt x="644652" y="6096"/>
                  </a:lnTo>
                  <a:lnTo>
                    <a:pt x="644652" y="1524"/>
                  </a:lnTo>
                  <a:lnTo>
                    <a:pt x="641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3188" y="7584947"/>
              <a:ext cx="370840" cy="532130"/>
            </a:xfrm>
            <a:custGeom>
              <a:avLst/>
              <a:gdLst/>
              <a:ahLst/>
              <a:cxnLst/>
              <a:rect l="l" t="t" r="r" b="b"/>
              <a:pathLst>
                <a:path w="370839" h="532129">
                  <a:moveTo>
                    <a:pt x="323397" y="471106"/>
                  </a:moveTo>
                  <a:lnTo>
                    <a:pt x="295656" y="490728"/>
                  </a:lnTo>
                  <a:lnTo>
                    <a:pt x="370332" y="531876"/>
                  </a:lnTo>
                  <a:lnTo>
                    <a:pt x="363582" y="484632"/>
                  </a:lnTo>
                  <a:lnTo>
                    <a:pt x="333756" y="484632"/>
                  </a:lnTo>
                  <a:lnTo>
                    <a:pt x="330708" y="481584"/>
                  </a:lnTo>
                  <a:lnTo>
                    <a:pt x="323397" y="471106"/>
                  </a:lnTo>
                  <a:close/>
                </a:path>
                <a:path w="370839" h="532129">
                  <a:moveTo>
                    <a:pt x="330675" y="465958"/>
                  </a:moveTo>
                  <a:lnTo>
                    <a:pt x="323397" y="471106"/>
                  </a:lnTo>
                  <a:lnTo>
                    <a:pt x="330708" y="481584"/>
                  </a:lnTo>
                  <a:lnTo>
                    <a:pt x="333756" y="484632"/>
                  </a:lnTo>
                  <a:lnTo>
                    <a:pt x="336804" y="483108"/>
                  </a:lnTo>
                  <a:lnTo>
                    <a:pt x="338328" y="480060"/>
                  </a:lnTo>
                  <a:lnTo>
                    <a:pt x="338328" y="477012"/>
                  </a:lnTo>
                  <a:lnTo>
                    <a:pt x="330675" y="465958"/>
                  </a:lnTo>
                  <a:close/>
                </a:path>
                <a:path w="370839" h="532129">
                  <a:moveTo>
                    <a:pt x="358140" y="446532"/>
                  </a:moveTo>
                  <a:lnTo>
                    <a:pt x="330675" y="465958"/>
                  </a:lnTo>
                  <a:lnTo>
                    <a:pt x="338328" y="477012"/>
                  </a:lnTo>
                  <a:lnTo>
                    <a:pt x="338328" y="480060"/>
                  </a:lnTo>
                  <a:lnTo>
                    <a:pt x="336804" y="483108"/>
                  </a:lnTo>
                  <a:lnTo>
                    <a:pt x="333756" y="484632"/>
                  </a:lnTo>
                  <a:lnTo>
                    <a:pt x="363582" y="484632"/>
                  </a:lnTo>
                  <a:lnTo>
                    <a:pt x="358140" y="446532"/>
                  </a:lnTo>
                  <a:close/>
                </a:path>
                <a:path w="370839" h="532129">
                  <a:moveTo>
                    <a:pt x="6096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323397" y="471106"/>
                  </a:lnTo>
                  <a:lnTo>
                    <a:pt x="330675" y="465958"/>
                  </a:lnTo>
                  <a:lnTo>
                    <a:pt x="9144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303519" y="8116823"/>
            <a:ext cx="1280160" cy="73152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CUSTOMER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663" y="971807"/>
            <a:ext cx="3495040" cy="741680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7145" marR="5080" indent="-5080">
              <a:lnSpc>
                <a:spcPts val="2760"/>
              </a:lnSpc>
              <a:spcBef>
                <a:spcPts val="290"/>
              </a:spcBef>
            </a:pPr>
            <a:r>
              <a:rPr dirty="0" spc="-5"/>
              <a:t>DATA</a:t>
            </a:r>
            <a:r>
              <a:rPr dirty="0" spc="-35"/>
              <a:t> </a:t>
            </a:r>
            <a:r>
              <a:rPr dirty="0"/>
              <a:t>FLOW</a:t>
            </a:r>
            <a:r>
              <a:rPr dirty="0" spc="-30"/>
              <a:t> </a:t>
            </a:r>
            <a:r>
              <a:rPr dirty="0" spc="-10"/>
              <a:t>DIAGRAM </a:t>
            </a:r>
            <a:r>
              <a:rPr dirty="0" u="none" spc="-585"/>
              <a:t> </a:t>
            </a:r>
            <a:r>
              <a:rPr dirty="0" spc="-5"/>
              <a:t>LIST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ALL</a:t>
            </a:r>
            <a:r>
              <a:rPr dirty="0" spc="-20"/>
              <a:t> </a:t>
            </a:r>
            <a:r>
              <a:rPr dirty="0" spc="-5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8242" y="7794752"/>
            <a:ext cx="7366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Final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Output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5305" y="6606033"/>
            <a:ext cx="4152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u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pu</a:t>
            </a:r>
            <a:r>
              <a:rPr dirty="0" sz="110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2863" y="6788913"/>
            <a:ext cx="6318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Processing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691" y="2085851"/>
            <a:ext cx="1447165" cy="599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Scan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833" y="2834640"/>
            <a:ext cx="1097280" cy="640080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128905" marR="97790" indent="-26034">
              <a:lnSpc>
                <a:spcPts val="2110"/>
              </a:lnSpc>
              <a:spcBef>
                <a:spcPts val="375"/>
              </a:spcBef>
            </a:pPr>
            <a:r>
              <a:rPr dirty="0" sz="1800" b="1">
                <a:latin typeface="Times New Roman"/>
                <a:cs typeface="Times New Roman"/>
              </a:rPr>
              <a:t>M</a:t>
            </a:r>
            <a:r>
              <a:rPr dirty="0" sz="1800" spc="-10" b="1">
                <a:latin typeface="Times New Roman"/>
                <a:cs typeface="Times New Roman"/>
              </a:rPr>
              <a:t>ANA</a:t>
            </a:r>
            <a:r>
              <a:rPr dirty="0" sz="1800" spc="-5" b="1">
                <a:latin typeface="Times New Roman"/>
                <a:cs typeface="Times New Roman"/>
              </a:rPr>
              <a:t>G  </a:t>
            </a:r>
            <a:r>
              <a:rPr dirty="0" sz="1800" spc="-5" b="1">
                <a:latin typeface="Times New Roman"/>
                <a:cs typeface="Times New Roman"/>
              </a:rPr>
              <a:t>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0319" y="274320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95090" y="2887474"/>
            <a:ext cx="519430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ts val="128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ea</a:t>
            </a:r>
            <a:r>
              <a:rPr dirty="0" sz="1100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 spc="-15">
                <a:latin typeface="Times New Roman"/>
                <a:cs typeface="Times New Roman"/>
              </a:rPr>
              <a:t>h</a:t>
            </a:r>
            <a:r>
              <a:rPr dirty="0" sz="1100">
                <a:latin typeface="Times New Roman"/>
                <a:cs typeface="Times New Roman"/>
              </a:rPr>
              <a:t>e  </a:t>
            </a:r>
            <a:r>
              <a:rPr dirty="0" sz="1100" spc="-5">
                <a:latin typeface="Times New Roman"/>
                <a:cs typeface="Times New Roman"/>
              </a:rPr>
              <a:t>Request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6239" y="274320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24246" y="2887474"/>
            <a:ext cx="551180" cy="51689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 indent="39370">
              <a:lnSpc>
                <a:spcPct val="96400"/>
              </a:lnSpc>
              <a:spcBef>
                <a:spcPts val="150"/>
              </a:spcBef>
            </a:pPr>
            <a:r>
              <a:rPr dirty="0" sz="1100">
                <a:latin typeface="Times New Roman"/>
                <a:cs typeface="Times New Roman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Select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Record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fr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</a:t>
            </a:r>
            <a:r>
              <a:rPr dirty="0" sz="1100" spc="5">
                <a:latin typeface="Times New Roman"/>
                <a:cs typeface="Times New Roman"/>
              </a:rPr>
              <a:t>il</a:t>
            </a:r>
            <a:r>
              <a:rPr dirty="0" sz="110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03519" y="384048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99022" y="3497074"/>
            <a:ext cx="768985" cy="1004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Processing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260985" marR="5080" indent="-18415">
              <a:lnSpc>
                <a:spcPct val="96400"/>
              </a:lnSpc>
            </a:pPr>
            <a:r>
              <a:rPr dirty="0" sz="1100">
                <a:latin typeface="Times New Roman"/>
                <a:cs typeface="Times New Roman"/>
              </a:rPr>
              <a:t>3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Copy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Selected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03519" y="539496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29145" y="5539233"/>
            <a:ext cx="537210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ts val="128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-20">
                <a:latin typeface="Times New Roman"/>
                <a:cs typeface="Times New Roman"/>
              </a:rPr>
              <a:t>m</a:t>
            </a:r>
            <a:r>
              <a:rPr dirty="0" sz="1100">
                <a:latin typeface="Times New Roman"/>
                <a:cs typeface="Times New Roman"/>
              </a:rPr>
              <a:t>pu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  </a:t>
            </a:r>
            <a:r>
              <a:rPr dirty="0" sz="1100" spc="-5">
                <a:latin typeface="Times New Roman"/>
                <a:cs typeface="Times New Roman"/>
              </a:rPr>
              <a:t>Total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0400" y="6217920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79366" y="6362193"/>
            <a:ext cx="43116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 algn="ctr" marL="12700" marR="5080" indent="-2540">
              <a:lnSpc>
                <a:spcPts val="128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Select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ec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5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8713" y="5212079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66" y="0"/>
                </a:moveTo>
                <a:lnTo>
                  <a:pt x="540354" y="1864"/>
                </a:lnTo>
                <a:lnTo>
                  <a:pt x="487684" y="7350"/>
                </a:lnTo>
                <a:lnTo>
                  <a:pt x="436566" y="16298"/>
                </a:lnTo>
                <a:lnTo>
                  <a:pt x="387211" y="28548"/>
                </a:lnTo>
                <a:lnTo>
                  <a:pt x="339833" y="43940"/>
                </a:lnTo>
                <a:lnTo>
                  <a:pt x="294641" y="62314"/>
                </a:lnTo>
                <a:lnTo>
                  <a:pt x="251849" y="83511"/>
                </a:lnTo>
                <a:lnTo>
                  <a:pt x="211667" y="107369"/>
                </a:lnTo>
                <a:lnTo>
                  <a:pt x="174308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80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80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8" y="780668"/>
                </a:lnTo>
                <a:lnTo>
                  <a:pt x="211667" y="807030"/>
                </a:lnTo>
                <a:lnTo>
                  <a:pt x="251849" y="830888"/>
                </a:lnTo>
                <a:lnTo>
                  <a:pt x="294641" y="852085"/>
                </a:lnTo>
                <a:lnTo>
                  <a:pt x="339833" y="870459"/>
                </a:lnTo>
                <a:lnTo>
                  <a:pt x="387211" y="885851"/>
                </a:lnTo>
                <a:lnTo>
                  <a:pt x="436566" y="898101"/>
                </a:lnTo>
                <a:lnTo>
                  <a:pt x="487684" y="907049"/>
                </a:lnTo>
                <a:lnTo>
                  <a:pt x="540354" y="912535"/>
                </a:lnTo>
                <a:lnTo>
                  <a:pt x="594366" y="914399"/>
                </a:lnTo>
                <a:lnTo>
                  <a:pt x="648376" y="912535"/>
                </a:lnTo>
                <a:lnTo>
                  <a:pt x="701046" y="907049"/>
                </a:lnTo>
                <a:lnTo>
                  <a:pt x="752163" y="898101"/>
                </a:lnTo>
                <a:lnTo>
                  <a:pt x="801517" y="885851"/>
                </a:lnTo>
                <a:lnTo>
                  <a:pt x="848895" y="870459"/>
                </a:lnTo>
                <a:lnTo>
                  <a:pt x="894086" y="852085"/>
                </a:lnTo>
                <a:lnTo>
                  <a:pt x="936878" y="830888"/>
                </a:lnTo>
                <a:lnTo>
                  <a:pt x="977059" y="807030"/>
                </a:lnTo>
                <a:lnTo>
                  <a:pt x="1014418" y="780668"/>
                </a:lnTo>
                <a:lnTo>
                  <a:pt x="1048743" y="751965"/>
                </a:lnTo>
                <a:lnTo>
                  <a:pt x="1079823" y="721079"/>
                </a:lnTo>
                <a:lnTo>
                  <a:pt x="1107446" y="688170"/>
                </a:lnTo>
                <a:lnTo>
                  <a:pt x="1131399" y="653399"/>
                </a:lnTo>
                <a:lnTo>
                  <a:pt x="1151472" y="616925"/>
                </a:lnTo>
                <a:lnTo>
                  <a:pt x="1167453" y="578908"/>
                </a:lnTo>
                <a:lnTo>
                  <a:pt x="1179130" y="539508"/>
                </a:lnTo>
                <a:lnTo>
                  <a:pt x="1186291" y="498885"/>
                </a:lnTo>
                <a:lnTo>
                  <a:pt x="1188726" y="457199"/>
                </a:lnTo>
                <a:lnTo>
                  <a:pt x="1186291" y="415514"/>
                </a:lnTo>
                <a:lnTo>
                  <a:pt x="1179130" y="374891"/>
                </a:lnTo>
                <a:lnTo>
                  <a:pt x="1167453" y="335491"/>
                </a:lnTo>
                <a:lnTo>
                  <a:pt x="1151472" y="297474"/>
                </a:lnTo>
                <a:lnTo>
                  <a:pt x="1131399" y="261000"/>
                </a:lnTo>
                <a:lnTo>
                  <a:pt x="1107446" y="226229"/>
                </a:lnTo>
                <a:lnTo>
                  <a:pt x="1079823" y="193320"/>
                </a:lnTo>
                <a:lnTo>
                  <a:pt x="1048743" y="162434"/>
                </a:lnTo>
                <a:lnTo>
                  <a:pt x="1014418" y="133730"/>
                </a:lnTo>
                <a:lnTo>
                  <a:pt x="977059" y="107369"/>
                </a:lnTo>
                <a:lnTo>
                  <a:pt x="936878" y="83511"/>
                </a:lnTo>
                <a:lnTo>
                  <a:pt x="894086" y="62314"/>
                </a:lnTo>
                <a:lnTo>
                  <a:pt x="848895" y="43940"/>
                </a:lnTo>
                <a:lnTo>
                  <a:pt x="801517" y="28548"/>
                </a:lnTo>
                <a:lnTo>
                  <a:pt x="752163" y="16298"/>
                </a:lnTo>
                <a:lnTo>
                  <a:pt x="701046" y="7350"/>
                </a:lnTo>
                <a:lnTo>
                  <a:pt x="648376" y="1864"/>
                </a:lnTo>
                <a:lnTo>
                  <a:pt x="59436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32635" y="5356353"/>
            <a:ext cx="501015" cy="51689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 indent="33020">
              <a:lnSpc>
                <a:spcPct val="96400"/>
              </a:lnSpc>
              <a:spcBef>
                <a:spcPts val="150"/>
              </a:spcBef>
            </a:pPr>
            <a:r>
              <a:rPr dirty="0" sz="1100">
                <a:latin typeface="Times New Roman"/>
                <a:cs typeface="Times New Roman"/>
              </a:rPr>
              <a:t>7 </a:t>
            </a:r>
            <a:r>
              <a:rPr dirty="0" sz="1100" spc="-5">
                <a:latin typeface="Times New Roman"/>
                <a:cs typeface="Times New Roman"/>
              </a:rPr>
              <a:t>Copy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d  </a:t>
            </a:r>
            <a:r>
              <a:rPr dirty="0" sz="1100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88713" y="7223759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66" y="0"/>
                </a:moveTo>
                <a:lnTo>
                  <a:pt x="540354" y="1864"/>
                </a:lnTo>
                <a:lnTo>
                  <a:pt x="487684" y="7350"/>
                </a:lnTo>
                <a:lnTo>
                  <a:pt x="436566" y="16298"/>
                </a:lnTo>
                <a:lnTo>
                  <a:pt x="387211" y="28548"/>
                </a:lnTo>
                <a:lnTo>
                  <a:pt x="339833" y="43940"/>
                </a:lnTo>
                <a:lnTo>
                  <a:pt x="294641" y="62314"/>
                </a:lnTo>
                <a:lnTo>
                  <a:pt x="251849" y="83511"/>
                </a:lnTo>
                <a:lnTo>
                  <a:pt x="211667" y="107369"/>
                </a:lnTo>
                <a:lnTo>
                  <a:pt x="174308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80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80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8" y="780668"/>
                </a:lnTo>
                <a:lnTo>
                  <a:pt x="211667" y="807030"/>
                </a:lnTo>
                <a:lnTo>
                  <a:pt x="251849" y="830888"/>
                </a:lnTo>
                <a:lnTo>
                  <a:pt x="294641" y="852085"/>
                </a:lnTo>
                <a:lnTo>
                  <a:pt x="339833" y="870459"/>
                </a:lnTo>
                <a:lnTo>
                  <a:pt x="387211" y="885851"/>
                </a:lnTo>
                <a:lnTo>
                  <a:pt x="436566" y="898101"/>
                </a:lnTo>
                <a:lnTo>
                  <a:pt x="487684" y="907049"/>
                </a:lnTo>
                <a:lnTo>
                  <a:pt x="540354" y="912535"/>
                </a:lnTo>
                <a:lnTo>
                  <a:pt x="594366" y="914399"/>
                </a:lnTo>
                <a:lnTo>
                  <a:pt x="648376" y="912535"/>
                </a:lnTo>
                <a:lnTo>
                  <a:pt x="701046" y="907049"/>
                </a:lnTo>
                <a:lnTo>
                  <a:pt x="752163" y="898101"/>
                </a:lnTo>
                <a:lnTo>
                  <a:pt x="801517" y="885851"/>
                </a:lnTo>
                <a:lnTo>
                  <a:pt x="848895" y="870459"/>
                </a:lnTo>
                <a:lnTo>
                  <a:pt x="894086" y="852085"/>
                </a:lnTo>
                <a:lnTo>
                  <a:pt x="936878" y="830888"/>
                </a:lnTo>
                <a:lnTo>
                  <a:pt x="977059" y="807030"/>
                </a:lnTo>
                <a:lnTo>
                  <a:pt x="1014418" y="780668"/>
                </a:lnTo>
                <a:lnTo>
                  <a:pt x="1048743" y="751965"/>
                </a:lnTo>
                <a:lnTo>
                  <a:pt x="1079823" y="721079"/>
                </a:lnTo>
                <a:lnTo>
                  <a:pt x="1107446" y="688170"/>
                </a:lnTo>
                <a:lnTo>
                  <a:pt x="1131399" y="653399"/>
                </a:lnTo>
                <a:lnTo>
                  <a:pt x="1151472" y="616925"/>
                </a:lnTo>
                <a:lnTo>
                  <a:pt x="1167453" y="578908"/>
                </a:lnTo>
                <a:lnTo>
                  <a:pt x="1179130" y="539508"/>
                </a:lnTo>
                <a:lnTo>
                  <a:pt x="1186291" y="498885"/>
                </a:lnTo>
                <a:lnTo>
                  <a:pt x="1188726" y="457199"/>
                </a:lnTo>
                <a:lnTo>
                  <a:pt x="1186291" y="415514"/>
                </a:lnTo>
                <a:lnTo>
                  <a:pt x="1179130" y="374891"/>
                </a:lnTo>
                <a:lnTo>
                  <a:pt x="1167453" y="335491"/>
                </a:lnTo>
                <a:lnTo>
                  <a:pt x="1151472" y="297474"/>
                </a:lnTo>
                <a:lnTo>
                  <a:pt x="1131399" y="261000"/>
                </a:lnTo>
                <a:lnTo>
                  <a:pt x="1107446" y="226229"/>
                </a:lnTo>
                <a:lnTo>
                  <a:pt x="1079823" y="193320"/>
                </a:lnTo>
                <a:lnTo>
                  <a:pt x="1048743" y="162434"/>
                </a:lnTo>
                <a:lnTo>
                  <a:pt x="1014418" y="133730"/>
                </a:lnTo>
                <a:lnTo>
                  <a:pt x="977059" y="107369"/>
                </a:lnTo>
                <a:lnTo>
                  <a:pt x="936878" y="83511"/>
                </a:lnTo>
                <a:lnTo>
                  <a:pt x="894086" y="62314"/>
                </a:lnTo>
                <a:lnTo>
                  <a:pt x="848895" y="43940"/>
                </a:lnTo>
                <a:lnTo>
                  <a:pt x="801517" y="28548"/>
                </a:lnTo>
                <a:lnTo>
                  <a:pt x="752163" y="16298"/>
                </a:lnTo>
                <a:lnTo>
                  <a:pt x="701046" y="7350"/>
                </a:lnTo>
                <a:lnTo>
                  <a:pt x="648376" y="1864"/>
                </a:lnTo>
                <a:lnTo>
                  <a:pt x="59436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14346" y="7368033"/>
            <a:ext cx="537210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  <a:p>
            <a:pPr algn="ctr" marL="12700" marR="5080">
              <a:lnSpc>
                <a:spcPts val="128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-20">
                <a:latin typeface="Times New Roman"/>
                <a:cs typeface="Times New Roman"/>
              </a:rPr>
              <a:t>m</a:t>
            </a:r>
            <a:r>
              <a:rPr dirty="0" sz="1100">
                <a:latin typeface="Times New Roman"/>
                <a:cs typeface="Times New Roman"/>
              </a:rPr>
              <a:t>pu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e  </a:t>
            </a:r>
            <a:r>
              <a:rPr dirty="0" sz="1100" spc="-5">
                <a:latin typeface="Times New Roman"/>
                <a:cs typeface="Times New Roman"/>
              </a:rPr>
              <a:t>bill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3519" y="7132319"/>
            <a:ext cx="1188720" cy="914400"/>
          </a:xfrm>
          <a:custGeom>
            <a:avLst/>
            <a:gdLst/>
            <a:ahLst/>
            <a:cxnLst/>
            <a:rect l="l" t="t" r="r" b="b"/>
            <a:pathLst>
              <a:path w="1188720" h="914400">
                <a:moveTo>
                  <a:pt x="594359" y="0"/>
                </a:moveTo>
                <a:lnTo>
                  <a:pt x="540349" y="1864"/>
                </a:lnTo>
                <a:lnTo>
                  <a:pt x="487679" y="7350"/>
                </a:lnTo>
                <a:lnTo>
                  <a:pt x="436562" y="16298"/>
                </a:lnTo>
                <a:lnTo>
                  <a:pt x="387208" y="28548"/>
                </a:lnTo>
                <a:lnTo>
                  <a:pt x="339830" y="43940"/>
                </a:lnTo>
                <a:lnTo>
                  <a:pt x="294639" y="62314"/>
                </a:lnTo>
                <a:lnTo>
                  <a:pt x="251848" y="83511"/>
                </a:lnTo>
                <a:lnTo>
                  <a:pt x="211666" y="107369"/>
                </a:lnTo>
                <a:lnTo>
                  <a:pt x="174307" y="133730"/>
                </a:lnTo>
                <a:lnTo>
                  <a:pt x="139982" y="162434"/>
                </a:lnTo>
                <a:lnTo>
                  <a:pt x="108902" y="193320"/>
                </a:lnTo>
                <a:lnTo>
                  <a:pt x="81279" y="226229"/>
                </a:lnTo>
                <a:lnTo>
                  <a:pt x="57326" y="261000"/>
                </a:lnTo>
                <a:lnTo>
                  <a:pt x="37253" y="297474"/>
                </a:lnTo>
                <a:lnTo>
                  <a:pt x="21272" y="335491"/>
                </a:lnTo>
                <a:lnTo>
                  <a:pt x="9595" y="374891"/>
                </a:lnTo>
                <a:lnTo>
                  <a:pt x="2434" y="415514"/>
                </a:lnTo>
                <a:lnTo>
                  <a:pt x="0" y="457199"/>
                </a:lnTo>
                <a:lnTo>
                  <a:pt x="2434" y="498885"/>
                </a:lnTo>
                <a:lnTo>
                  <a:pt x="9595" y="539508"/>
                </a:lnTo>
                <a:lnTo>
                  <a:pt x="21272" y="578908"/>
                </a:lnTo>
                <a:lnTo>
                  <a:pt x="37253" y="616925"/>
                </a:lnTo>
                <a:lnTo>
                  <a:pt x="57326" y="653399"/>
                </a:lnTo>
                <a:lnTo>
                  <a:pt x="81279" y="688170"/>
                </a:lnTo>
                <a:lnTo>
                  <a:pt x="108902" y="721079"/>
                </a:lnTo>
                <a:lnTo>
                  <a:pt x="139982" y="751965"/>
                </a:lnTo>
                <a:lnTo>
                  <a:pt x="174307" y="780668"/>
                </a:lnTo>
                <a:lnTo>
                  <a:pt x="211666" y="807030"/>
                </a:lnTo>
                <a:lnTo>
                  <a:pt x="251848" y="830888"/>
                </a:lnTo>
                <a:lnTo>
                  <a:pt x="294639" y="852085"/>
                </a:lnTo>
                <a:lnTo>
                  <a:pt x="339830" y="870459"/>
                </a:lnTo>
                <a:lnTo>
                  <a:pt x="387208" y="885851"/>
                </a:lnTo>
                <a:lnTo>
                  <a:pt x="436562" y="898101"/>
                </a:lnTo>
                <a:lnTo>
                  <a:pt x="487679" y="907049"/>
                </a:lnTo>
                <a:lnTo>
                  <a:pt x="540349" y="912535"/>
                </a:lnTo>
                <a:lnTo>
                  <a:pt x="594359" y="914399"/>
                </a:lnTo>
                <a:lnTo>
                  <a:pt x="648370" y="912535"/>
                </a:lnTo>
                <a:lnTo>
                  <a:pt x="701039" y="907049"/>
                </a:lnTo>
                <a:lnTo>
                  <a:pt x="752157" y="898101"/>
                </a:lnTo>
                <a:lnTo>
                  <a:pt x="801511" y="885851"/>
                </a:lnTo>
                <a:lnTo>
                  <a:pt x="848889" y="870459"/>
                </a:lnTo>
                <a:lnTo>
                  <a:pt x="894079" y="852085"/>
                </a:lnTo>
                <a:lnTo>
                  <a:pt x="936871" y="830888"/>
                </a:lnTo>
                <a:lnTo>
                  <a:pt x="977053" y="807030"/>
                </a:lnTo>
                <a:lnTo>
                  <a:pt x="1014412" y="780668"/>
                </a:lnTo>
                <a:lnTo>
                  <a:pt x="1048737" y="751965"/>
                </a:lnTo>
                <a:lnTo>
                  <a:pt x="1079817" y="721079"/>
                </a:lnTo>
                <a:lnTo>
                  <a:pt x="1107439" y="688170"/>
                </a:lnTo>
                <a:lnTo>
                  <a:pt x="1131393" y="653399"/>
                </a:lnTo>
                <a:lnTo>
                  <a:pt x="1151466" y="616925"/>
                </a:lnTo>
                <a:lnTo>
                  <a:pt x="1167447" y="578908"/>
                </a:lnTo>
                <a:lnTo>
                  <a:pt x="1179124" y="539508"/>
                </a:lnTo>
                <a:lnTo>
                  <a:pt x="1186285" y="498885"/>
                </a:lnTo>
                <a:lnTo>
                  <a:pt x="1188719" y="457199"/>
                </a:lnTo>
                <a:lnTo>
                  <a:pt x="1186285" y="415514"/>
                </a:lnTo>
                <a:lnTo>
                  <a:pt x="1179124" y="374891"/>
                </a:lnTo>
                <a:lnTo>
                  <a:pt x="1167447" y="335491"/>
                </a:lnTo>
                <a:lnTo>
                  <a:pt x="1151466" y="297474"/>
                </a:lnTo>
                <a:lnTo>
                  <a:pt x="1131393" y="261000"/>
                </a:lnTo>
                <a:lnTo>
                  <a:pt x="1107439" y="226229"/>
                </a:lnTo>
                <a:lnTo>
                  <a:pt x="1079817" y="193320"/>
                </a:lnTo>
                <a:lnTo>
                  <a:pt x="1048737" y="162434"/>
                </a:lnTo>
                <a:lnTo>
                  <a:pt x="1014412" y="133730"/>
                </a:lnTo>
                <a:lnTo>
                  <a:pt x="977053" y="107369"/>
                </a:lnTo>
                <a:lnTo>
                  <a:pt x="936871" y="83511"/>
                </a:lnTo>
                <a:lnTo>
                  <a:pt x="894079" y="62314"/>
                </a:lnTo>
                <a:lnTo>
                  <a:pt x="848889" y="43940"/>
                </a:lnTo>
                <a:lnTo>
                  <a:pt x="801511" y="28548"/>
                </a:lnTo>
                <a:lnTo>
                  <a:pt x="752157" y="16298"/>
                </a:lnTo>
                <a:lnTo>
                  <a:pt x="701039" y="7350"/>
                </a:lnTo>
                <a:lnTo>
                  <a:pt x="648370" y="1864"/>
                </a:lnTo>
                <a:lnTo>
                  <a:pt x="5943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80377" y="7276593"/>
            <a:ext cx="636270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2545" marR="5080" indent="-30480">
              <a:lnSpc>
                <a:spcPts val="1280"/>
              </a:lnSpc>
              <a:spcBef>
                <a:spcPts val="180"/>
              </a:spcBef>
            </a:pPr>
            <a:r>
              <a:rPr dirty="0" sz="1100">
                <a:latin typeface="Times New Roman"/>
                <a:cs typeface="Times New Roman"/>
              </a:rPr>
              <a:t>8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Generate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Total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List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99260" y="2006917"/>
            <a:ext cx="4191000" cy="5712460"/>
            <a:chOff x="1699260" y="2006917"/>
            <a:chExt cx="4191000" cy="5712460"/>
          </a:xfrm>
        </p:grpSpPr>
        <p:sp>
          <p:nvSpPr>
            <p:cNvPr id="25" name="object 25"/>
            <p:cNvSpPr/>
            <p:nvPr/>
          </p:nvSpPr>
          <p:spPr>
            <a:xfrm>
              <a:off x="1699260" y="3070859"/>
              <a:ext cx="4191000" cy="4648200"/>
            </a:xfrm>
            <a:custGeom>
              <a:avLst/>
              <a:gdLst/>
              <a:ahLst/>
              <a:cxnLst/>
              <a:rect l="l" t="t" r="r" b="b"/>
              <a:pathLst>
                <a:path w="4191000" h="4648200">
                  <a:moveTo>
                    <a:pt x="76200" y="4076700"/>
                  </a:moveTo>
                  <a:lnTo>
                    <a:pt x="42672" y="4076700"/>
                  </a:lnTo>
                  <a:lnTo>
                    <a:pt x="42672" y="3055620"/>
                  </a:lnTo>
                  <a:lnTo>
                    <a:pt x="41148" y="3052572"/>
                  </a:lnTo>
                  <a:lnTo>
                    <a:pt x="38100" y="3051048"/>
                  </a:lnTo>
                  <a:lnTo>
                    <a:pt x="35052" y="3052572"/>
                  </a:lnTo>
                  <a:lnTo>
                    <a:pt x="33528" y="3055620"/>
                  </a:lnTo>
                  <a:lnTo>
                    <a:pt x="33528" y="4076700"/>
                  </a:lnTo>
                  <a:lnTo>
                    <a:pt x="0" y="4076700"/>
                  </a:lnTo>
                  <a:lnTo>
                    <a:pt x="38100" y="4152900"/>
                  </a:lnTo>
                  <a:lnTo>
                    <a:pt x="67818" y="4093464"/>
                  </a:lnTo>
                  <a:lnTo>
                    <a:pt x="76200" y="4076700"/>
                  </a:lnTo>
                  <a:close/>
                </a:path>
                <a:path w="4191000" h="4648200">
                  <a:moveTo>
                    <a:pt x="861060" y="38100"/>
                  </a:moveTo>
                  <a:lnTo>
                    <a:pt x="851916" y="33528"/>
                  </a:lnTo>
                  <a:lnTo>
                    <a:pt x="784860" y="0"/>
                  </a:lnTo>
                  <a:lnTo>
                    <a:pt x="784860" y="33528"/>
                  </a:lnTo>
                  <a:lnTo>
                    <a:pt x="403860" y="33528"/>
                  </a:lnTo>
                  <a:lnTo>
                    <a:pt x="400812" y="35052"/>
                  </a:lnTo>
                  <a:lnTo>
                    <a:pt x="399288" y="38100"/>
                  </a:lnTo>
                  <a:lnTo>
                    <a:pt x="400812" y="41148"/>
                  </a:lnTo>
                  <a:lnTo>
                    <a:pt x="403860" y="42672"/>
                  </a:lnTo>
                  <a:lnTo>
                    <a:pt x="784860" y="42672"/>
                  </a:lnTo>
                  <a:lnTo>
                    <a:pt x="784860" y="76200"/>
                  </a:lnTo>
                  <a:lnTo>
                    <a:pt x="851916" y="42672"/>
                  </a:lnTo>
                  <a:lnTo>
                    <a:pt x="861060" y="38100"/>
                  </a:lnTo>
                  <a:close/>
                </a:path>
                <a:path w="4191000" h="4648200">
                  <a:moveTo>
                    <a:pt x="1505712" y="3512820"/>
                  </a:moveTo>
                  <a:lnTo>
                    <a:pt x="1504188" y="3509772"/>
                  </a:lnTo>
                  <a:lnTo>
                    <a:pt x="648817" y="2826093"/>
                  </a:lnTo>
                  <a:lnTo>
                    <a:pt x="656793" y="2816352"/>
                  </a:lnTo>
                  <a:lnTo>
                    <a:pt x="670560" y="2799588"/>
                  </a:lnTo>
                  <a:lnTo>
                    <a:pt x="586740" y="2781300"/>
                  </a:lnTo>
                  <a:lnTo>
                    <a:pt x="621792" y="2859024"/>
                  </a:lnTo>
                  <a:lnTo>
                    <a:pt x="643978" y="2831985"/>
                  </a:lnTo>
                  <a:lnTo>
                    <a:pt x="1498092" y="3515868"/>
                  </a:lnTo>
                  <a:lnTo>
                    <a:pt x="1501140" y="3517392"/>
                  </a:lnTo>
                  <a:lnTo>
                    <a:pt x="1504188" y="3515868"/>
                  </a:lnTo>
                  <a:lnTo>
                    <a:pt x="1505712" y="3512820"/>
                  </a:lnTo>
                  <a:close/>
                </a:path>
                <a:path w="4191000" h="4648200">
                  <a:moveTo>
                    <a:pt x="2506980" y="38100"/>
                  </a:moveTo>
                  <a:lnTo>
                    <a:pt x="2497836" y="33528"/>
                  </a:lnTo>
                  <a:lnTo>
                    <a:pt x="2430780" y="0"/>
                  </a:lnTo>
                  <a:lnTo>
                    <a:pt x="2430780" y="33528"/>
                  </a:lnTo>
                  <a:lnTo>
                    <a:pt x="2049780" y="33528"/>
                  </a:lnTo>
                  <a:lnTo>
                    <a:pt x="2046732" y="35052"/>
                  </a:lnTo>
                  <a:lnTo>
                    <a:pt x="2045208" y="38100"/>
                  </a:lnTo>
                  <a:lnTo>
                    <a:pt x="2046732" y="41148"/>
                  </a:lnTo>
                  <a:lnTo>
                    <a:pt x="2049780" y="42672"/>
                  </a:lnTo>
                  <a:lnTo>
                    <a:pt x="2430780" y="42672"/>
                  </a:lnTo>
                  <a:lnTo>
                    <a:pt x="2430780" y="76200"/>
                  </a:lnTo>
                  <a:lnTo>
                    <a:pt x="2497836" y="42672"/>
                  </a:lnTo>
                  <a:lnTo>
                    <a:pt x="2506980" y="38100"/>
                  </a:lnTo>
                  <a:close/>
                </a:path>
                <a:path w="4191000" h="4648200">
                  <a:moveTo>
                    <a:pt x="3604260" y="4610100"/>
                  </a:moveTo>
                  <a:lnTo>
                    <a:pt x="3595116" y="4605528"/>
                  </a:lnTo>
                  <a:lnTo>
                    <a:pt x="3528060" y="4572000"/>
                  </a:lnTo>
                  <a:lnTo>
                    <a:pt x="3528060" y="4605528"/>
                  </a:lnTo>
                  <a:lnTo>
                    <a:pt x="678180" y="4605528"/>
                  </a:lnTo>
                  <a:lnTo>
                    <a:pt x="675132" y="4607052"/>
                  </a:lnTo>
                  <a:lnTo>
                    <a:pt x="673608" y="4610100"/>
                  </a:lnTo>
                  <a:lnTo>
                    <a:pt x="675132" y="4613148"/>
                  </a:lnTo>
                  <a:lnTo>
                    <a:pt x="678180" y="4614672"/>
                  </a:lnTo>
                  <a:lnTo>
                    <a:pt x="3528060" y="4614672"/>
                  </a:lnTo>
                  <a:lnTo>
                    <a:pt x="3528060" y="4648200"/>
                  </a:lnTo>
                  <a:lnTo>
                    <a:pt x="3595116" y="4614672"/>
                  </a:lnTo>
                  <a:lnTo>
                    <a:pt x="3604260" y="4610100"/>
                  </a:lnTo>
                  <a:close/>
                </a:path>
                <a:path w="4191000" h="4648200">
                  <a:moveTo>
                    <a:pt x="3700272" y="2962656"/>
                  </a:moveTo>
                  <a:lnTo>
                    <a:pt x="3697224" y="2959608"/>
                  </a:lnTo>
                  <a:lnTo>
                    <a:pt x="3694176" y="2959608"/>
                  </a:lnTo>
                  <a:lnTo>
                    <a:pt x="2757220" y="3385909"/>
                  </a:lnTo>
                  <a:lnTo>
                    <a:pt x="2743200" y="3355848"/>
                  </a:lnTo>
                  <a:lnTo>
                    <a:pt x="2689860" y="3421380"/>
                  </a:lnTo>
                  <a:lnTo>
                    <a:pt x="2775204" y="3424428"/>
                  </a:lnTo>
                  <a:lnTo>
                    <a:pt x="2763824" y="3400044"/>
                  </a:lnTo>
                  <a:lnTo>
                    <a:pt x="2761272" y="3394595"/>
                  </a:lnTo>
                  <a:lnTo>
                    <a:pt x="3697224" y="2968752"/>
                  </a:lnTo>
                  <a:lnTo>
                    <a:pt x="3700272" y="2965704"/>
                  </a:lnTo>
                  <a:lnTo>
                    <a:pt x="3700272" y="2962656"/>
                  </a:lnTo>
                  <a:close/>
                </a:path>
                <a:path w="4191000" h="4648200">
                  <a:moveTo>
                    <a:pt x="3970020" y="769620"/>
                  </a:moveTo>
                  <a:lnTo>
                    <a:pt x="3952506" y="742188"/>
                  </a:lnTo>
                  <a:lnTo>
                    <a:pt x="3924300" y="697992"/>
                  </a:lnTo>
                  <a:lnTo>
                    <a:pt x="3907129" y="726389"/>
                  </a:lnTo>
                  <a:lnTo>
                    <a:pt x="3515868" y="490728"/>
                  </a:lnTo>
                  <a:lnTo>
                    <a:pt x="3511296" y="490728"/>
                  </a:lnTo>
                  <a:lnTo>
                    <a:pt x="3508248" y="492252"/>
                  </a:lnTo>
                  <a:lnTo>
                    <a:pt x="3508248" y="496824"/>
                  </a:lnTo>
                  <a:lnTo>
                    <a:pt x="3509772" y="499872"/>
                  </a:lnTo>
                  <a:lnTo>
                    <a:pt x="3902506" y="734034"/>
                  </a:lnTo>
                  <a:lnTo>
                    <a:pt x="3884676" y="763524"/>
                  </a:lnTo>
                  <a:lnTo>
                    <a:pt x="3970020" y="769620"/>
                  </a:lnTo>
                  <a:close/>
                </a:path>
                <a:path w="4191000" h="4648200">
                  <a:moveTo>
                    <a:pt x="4191000" y="3985260"/>
                  </a:moveTo>
                  <a:lnTo>
                    <a:pt x="4157472" y="3985260"/>
                  </a:lnTo>
                  <a:lnTo>
                    <a:pt x="4157472" y="3238500"/>
                  </a:lnTo>
                  <a:lnTo>
                    <a:pt x="4155948" y="3235452"/>
                  </a:lnTo>
                  <a:lnTo>
                    <a:pt x="4152900" y="3233928"/>
                  </a:lnTo>
                  <a:lnTo>
                    <a:pt x="4149852" y="3235452"/>
                  </a:lnTo>
                  <a:lnTo>
                    <a:pt x="4148328" y="3238500"/>
                  </a:lnTo>
                  <a:lnTo>
                    <a:pt x="4148328" y="3985260"/>
                  </a:lnTo>
                  <a:lnTo>
                    <a:pt x="4114800" y="3985260"/>
                  </a:lnTo>
                  <a:lnTo>
                    <a:pt x="4152900" y="4061460"/>
                  </a:lnTo>
                  <a:lnTo>
                    <a:pt x="4182618" y="4002024"/>
                  </a:lnTo>
                  <a:lnTo>
                    <a:pt x="4191000" y="3985260"/>
                  </a:lnTo>
                  <a:close/>
                </a:path>
                <a:path w="4191000" h="4648200">
                  <a:moveTo>
                    <a:pt x="4191000" y="2247900"/>
                  </a:moveTo>
                  <a:lnTo>
                    <a:pt x="4157472" y="2247900"/>
                  </a:lnTo>
                  <a:lnTo>
                    <a:pt x="4157472" y="1684020"/>
                  </a:lnTo>
                  <a:lnTo>
                    <a:pt x="4155948" y="1680972"/>
                  </a:lnTo>
                  <a:lnTo>
                    <a:pt x="4152900" y="1679448"/>
                  </a:lnTo>
                  <a:lnTo>
                    <a:pt x="4149852" y="1680972"/>
                  </a:lnTo>
                  <a:lnTo>
                    <a:pt x="4148328" y="1684020"/>
                  </a:lnTo>
                  <a:lnTo>
                    <a:pt x="4148328" y="2247900"/>
                  </a:lnTo>
                  <a:lnTo>
                    <a:pt x="4114800" y="2247900"/>
                  </a:lnTo>
                  <a:lnTo>
                    <a:pt x="4152900" y="2324100"/>
                  </a:lnTo>
                  <a:lnTo>
                    <a:pt x="4182618" y="2264664"/>
                  </a:lnTo>
                  <a:lnTo>
                    <a:pt x="4191000" y="2247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06239" y="2011680"/>
              <a:ext cx="1188720" cy="365760"/>
            </a:xfrm>
            <a:custGeom>
              <a:avLst/>
              <a:gdLst/>
              <a:ahLst/>
              <a:cxnLst/>
              <a:rect l="l" t="t" r="r" b="b"/>
              <a:pathLst>
                <a:path w="1188720" h="365760">
                  <a:moveTo>
                    <a:pt x="0" y="0"/>
                  </a:moveTo>
                  <a:lnTo>
                    <a:pt x="1188719" y="0"/>
                  </a:lnTo>
                </a:path>
                <a:path w="1188720" h="365760">
                  <a:moveTo>
                    <a:pt x="0" y="365759"/>
                  </a:moveTo>
                  <a:lnTo>
                    <a:pt x="1188719" y="365759"/>
                  </a:lnTo>
                </a:path>
                <a:path w="118872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16780" y="2372867"/>
              <a:ext cx="76200" cy="370840"/>
            </a:xfrm>
            <a:custGeom>
              <a:avLst/>
              <a:gdLst/>
              <a:ahLst/>
              <a:cxnLst/>
              <a:rect l="l" t="t" r="r" b="b"/>
              <a:pathLst>
                <a:path w="76200" h="370839">
                  <a:moveTo>
                    <a:pt x="33528" y="294132"/>
                  </a:moveTo>
                  <a:lnTo>
                    <a:pt x="0" y="294132"/>
                  </a:lnTo>
                  <a:lnTo>
                    <a:pt x="38100" y="370332"/>
                  </a:lnTo>
                  <a:lnTo>
                    <a:pt x="67818" y="310896"/>
                  </a:lnTo>
                  <a:lnTo>
                    <a:pt x="35052" y="310896"/>
                  </a:lnTo>
                  <a:lnTo>
                    <a:pt x="33528" y="306324"/>
                  </a:lnTo>
                  <a:lnTo>
                    <a:pt x="33528" y="294132"/>
                  </a:lnTo>
                  <a:close/>
                </a:path>
                <a:path w="76200" h="370839">
                  <a:moveTo>
                    <a:pt x="38100" y="0"/>
                  </a:moveTo>
                  <a:lnTo>
                    <a:pt x="35052" y="1524"/>
                  </a:lnTo>
                  <a:lnTo>
                    <a:pt x="33528" y="4572"/>
                  </a:lnTo>
                  <a:lnTo>
                    <a:pt x="33528" y="306324"/>
                  </a:lnTo>
                  <a:lnTo>
                    <a:pt x="35052" y="310896"/>
                  </a:lnTo>
                  <a:lnTo>
                    <a:pt x="41148" y="310896"/>
                  </a:lnTo>
                  <a:lnTo>
                    <a:pt x="42672" y="306324"/>
                  </a:ln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close/>
                </a:path>
                <a:path w="76200" h="370839">
                  <a:moveTo>
                    <a:pt x="76200" y="294132"/>
                  </a:moveTo>
                  <a:lnTo>
                    <a:pt x="42672" y="294132"/>
                  </a:lnTo>
                  <a:lnTo>
                    <a:pt x="42672" y="306324"/>
                  </a:lnTo>
                  <a:lnTo>
                    <a:pt x="41148" y="310896"/>
                  </a:lnTo>
                  <a:lnTo>
                    <a:pt x="67818" y="310896"/>
                  </a:lnTo>
                  <a:lnTo>
                    <a:pt x="76200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841238" y="8139176"/>
            <a:ext cx="10153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Screen/Printer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03519" y="8482583"/>
            <a:ext cx="1188720" cy="574675"/>
          </a:xfrm>
          <a:prstGeom prst="rect">
            <a:avLst/>
          </a:prstGeom>
          <a:solidFill>
            <a:srgbClr val="959595"/>
          </a:solidFill>
          <a:ln w="9524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309245" marR="111125" indent="-192405">
              <a:lnSpc>
                <a:spcPts val="2080"/>
              </a:lnSpc>
              <a:spcBef>
                <a:spcPts val="360"/>
              </a:spcBef>
            </a:pPr>
            <a:r>
              <a:rPr dirty="0" sz="1800" b="1">
                <a:latin typeface="Times New Roman"/>
                <a:cs typeface="Times New Roman"/>
              </a:rPr>
              <a:t>O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P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spc="-5" b="1">
                <a:latin typeface="Times New Roman"/>
                <a:cs typeface="Times New Roman"/>
              </a:rPr>
              <a:t>T  </a:t>
            </a:r>
            <a:r>
              <a:rPr dirty="0" sz="1800" spc="-10" b="1">
                <a:latin typeface="Times New Roman"/>
                <a:cs typeface="Times New Roman"/>
              </a:rPr>
              <a:t>UNIT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14060" y="8042147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33528" y="385572"/>
                </a:moveTo>
                <a:lnTo>
                  <a:pt x="0" y="385572"/>
                </a:lnTo>
                <a:lnTo>
                  <a:pt x="38100" y="461772"/>
                </a:lnTo>
                <a:lnTo>
                  <a:pt x="67818" y="402336"/>
                </a:lnTo>
                <a:lnTo>
                  <a:pt x="35052" y="402336"/>
                </a:lnTo>
                <a:lnTo>
                  <a:pt x="33528" y="397764"/>
                </a:lnTo>
                <a:lnTo>
                  <a:pt x="33528" y="385572"/>
                </a:lnTo>
                <a:close/>
              </a:path>
              <a:path w="76200" h="462279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397764"/>
                </a:lnTo>
                <a:lnTo>
                  <a:pt x="35052" y="402336"/>
                </a:lnTo>
                <a:lnTo>
                  <a:pt x="41148" y="402336"/>
                </a:lnTo>
                <a:lnTo>
                  <a:pt x="42672" y="397764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462279">
                <a:moveTo>
                  <a:pt x="76200" y="385572"/>
                </a:moveTo>
                <a:lnTo>
                  <a:pt x="42672" y="385572"/>
                </a:lnTo>
                <a:lnTo>
                  <a:pt x="42672" y="397764"/>
                </a:lnTo>
                <a:lnTo>
                  <a:pt x="41148" y="402336"/>
                </a:lnTo>
                <a:lnTo>
                  <a:pt x="67818" y="402336"/>
                </a:lnTo>
                <a:lnTo>
                  <a:pt x="76200" y="385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93" y="980951"/>
            <a:ext cx="551370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4.2</a:t>
            </a:r>
            <a:r>
              <a:rPr dirty="0" u="heavy" sz="12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dirty="0" u="heavy" sz="12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Arial MT"/>
                <a:cs typeface="Arial MT"/>
              </a:rPr>
              <a:t>Data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modeling defines primary </a:t>
            </a:r>
            <a:r>
              <a:rPr dirty="0" sz="1200">
                <a:latin typeface="Arial MT"/>
                <a:cs typeface="Arial MT"/>
              </a:rPr>
              <a:t>data </a:t>
            </a:r>
            <a:r>
              <a:rPr dirty="0" sz="1200" spc="-5">
                <a:latin typeface="Arial MT"/>
                <a:cs typeface="Arial MT"/>
              </a:rPr>
              <a:t>objects, composition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of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each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 </a:t>
            </a:r>
            <a:r>
              <a:rPr dirty="0" sz="1200" spc="-5">
                <a:latin typeface="Arial MT"/>
                <a:cs typeface="Arial MT"/>
              </a:rPr>
              <a:t>object, </a:t>
            </a:r>
            <a:r>
              <a:rPr dirty="0" sz="1200">
                <a:latin typeface="Arial MT"/>
                <a:cs typeface="Arial MT"/>
              </a:rPr>
              <a:t> and </a:t>
            </a:r>
            <a:r>
              <a:rPr dirty="0" sz="1200" spc="-5">
                <a:latin typeface="Arial MT"/>
                <a:cs typeface="Arial MT"/>
              </a:rPr>
              <a:t>attributes </a:t>
            </a:r>
            <a:r>
              <a:rPr dirty="0" sz="1200" spc="-10">
                <a:latin typeface="Arial MT"/>
                <a:cs typeface="Arial MT"/>
              </a:rPr>
              <a:t>of </a:t>
            </a:r>
            <a:r>
              <a:rPr dirty="0" sz="1200">
                <a:latin typeface="Arial MT"/>
                <a:cs typeface="Arial MT"/>
              </a:rPr>
              <a:t>the </a:t>
            </a:r>
            <a:r>
              <a:rPr dirty="0" sz="1200" spc="-5">
                <a:latin typeface="Arial MT"/>
                <a:cs typeface="Arial MT"/>
              </a:rPr>
              <a:t>object, relationships between </a:t>
            </a:r>
            <a:r>
              <a:rPr dirty="0" sz="1200">
                <a:latin typeface="Arial MT"/>
                <a:cs typeface="Arial MT"/>
              </a:rPr>
              <a:t>each </a:t>
            </a:r>
            <a:r>
              <a:rPr dirty="0" sz="1200" spc="-5">
                <a:latin typeface="Arial MT"/>
                <a:cs typeface="Arial MT"/>
              </a:rPr>
              <a:t>object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other objects </a:t>
            </a:r>
            <a:r>
              <a:rPr dirty="0" sz="1200">
                <a:latin typeface="Arial MT"/>
                <a:cs typeface="Arial MT"/>
              </a:rPr>
              <a:t> and</a:t>
            </a:r>
            <a:r>
              <a:rPr dirty="0" sz="1200" spc="-5">
                <a:latin typeface="Arial MT"/>
                <a:cs typeface="Arial MT"/>
              </a:rPr>
              <a:t> between objects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 processes.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Password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Table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1365" y="2554230"/>
          <a:ext cx="4859020" cy="46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0"/>
                <a:gridCol w="2443479"/>
              </a:tblGrid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Fields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Type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Password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Username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293" y="3167890"/>
            <a:ext cx="1390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Login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Status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Table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365" y="3514350"/>
          <a:ext cx="4859020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0"/>
                <a:gridCol w="2443479"/>
              </a:tblGrid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Fields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Type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Password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Username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Login_time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Login_date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Logout_time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Page_access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293" y="4912869"/>
            <a:ext cx="1452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 b="1">
                <a:latin typeface="Arial"/>
                <a:cs typeface="Arial"/>
              </a:rPr>
              <a:t>C</a:t>
            </a:r>
            <a:r>
              <a:rPr dirty="0" sz="1200" spc="-105" b="1">
                <a:latin typeface="Arial"/>
                <a:cs typeface="Arial"/>
              </a:rPr>
              <a:t>u</a:t>
            </a:r>
            <a:r>
              <a:rPr dirty="0" sz="1200" spc="-95" b="1">
                <a:latin typeface="Arial"/>
                <a:cs typeface="Arial"/>
              </a:rPr>
              <a:t>s</a:t>
            </a:r>
            <a:r>
              <a:rPr dirty="0" sz="1200" spc="-105" b="1">
                <a:latin typeface="Arial"/>
                <a:cs typeface="Arial"/>
              </a:rPr>
              <a:t>t</a:t>
            </a:r>
            <a:r>
              <a:rPr dirty="0" sz="1200" spc="-114" b="1">
                <a:latin typeface="Arial"/>
                <a:cs typeface="Arial"/>
              </a:rPr>
              <a:t>o</a:t>
            </a:r>
            <a:r>
              <a:rPr dirty="0" sz="1200" spc="-100" b="1">
                <a:latin typeface="Arial"/>
                <a:cs typeface="Arial"/>
              </a:rPr>
              <a:t>m</a:t>
            </a:r>
            <a:r>
              <a:rPr dirty="0" sz="1200" spc="-11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r</a:t>
            </a:r>
            <a:r>
              <a:rPr dirty="0" sz="1200" spc="-200" b="1">
                <a:latin typeface="Arial"/>
                <a:cs typeface="Arial"/>
              </a:rPr>
              <a:t> </a:t>
            </a:r>
            <a:r>
              <a:rPr dirty="0" sz="1200" spc="-105" b="1">
                <a:latin typeface="Arial"/>
                <a:cs typeface="Arial"/>
              </a:rPr>
              <a:t>D</a:t>
            </a:r>
            <a:r>
              <a:rPr dirty="0" sz="1200" spc="-95" b="1">
                <a:latin typeface="Arial"/>
                <a:cs typeface="Arial"/>
              </a:rPr>
              <a:t>e</a:t>
            </a:r>
            <a:r>
              <a:rPr dirty="0" sz="1200" spc="-120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100" b="1">
                <a:latin typeface="Arial"/>
                <a:cs typeface="Arial"/>
              </a:rPr>
              <a:t>i</a:t>
            </a:r>
            <a:r>
              <a:rPr dirty="0" sz="1200" spc="-11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s</a:t>
            </a:r>
            <a:r>
              <a:rPr dirty="0" sz="1200" spc="-200" b="1">
                <a:latin typeface="Arial"/>
                <a:cs typeface="Arial"/>
              </a:rPr>
              <a:t> </a:t>
            </a:r>
            <a:r>
              <a:rPr dirty="0" sz="1200" spc="-105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105" b="1">
                <a:latin typeface="Arial"/>
                <a:cs typeface="Arial"/>
              </a:rPr>
              <a:t>b</a:t>
            </a:r>
            <a:r>
              <a:rPr dirty="0" sz="1200" spc="-11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35251" y="5259330"/>
          <a:ext cx="4843780" cy="153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810"/>
                <a:gridCol w="2416810"/>
              </a:tblGrid>
              <a:tr h="152399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Fields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Type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customerid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Autonumber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Name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Address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Email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DOJ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Status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Occupation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Type_of_occupation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Telephone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293" y="6910833"/>
            <a:ext cx="1352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 b="1">
                <a:latin typeface="Arial"/>
                <a:cs typeface="Arial"/>
              </a:rPr>
              <a:t>M</a:t>
            </a:r>
            <a:r>
              <a:rPr dirty="0" sz="1200" spc="-95" b="1">
                <a:latin typeface="Arial"/>
                <a:cs typeface="Arial"/>
              </a:rPr>
              <a:t>e</a:t>
            </a:r>
            <a:r>
              <a:rPr dirty="0" sz="1200" spc="-100" b="1">
                <a:latin typeface="Arial"/>
                <a:cs typeface="Arial"/>
              </a:rPr>
              <a:t>m</a:t>
            </a:r>
            <a:r>
              <a:rPr dirty="0" sz="1200" spc="-114" b="1">
                <a:latin typeface="Arial"/>
                <a:cs typeface="Arial"/>
              </a:rPr>
              <a:t>b</a:t>
            </a:r>
            <a:r>
              <a:rPr dirty="0" sz="1200" spc="-11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r</a:t>
            </a:r>
            <a:r>
              <a:rPr dirty="0" sz="1200" spc="-190" b="1">
                <a:latin typeface="Arial"/>
                <a:cs typeface="Arial"/>
              </a:rPr>
              <a:t> </a:t>
            </a:r>
            <a:r>
              <a:rPr dirty="0" sz="1200" spc="-114" b="1">
                <a:latin typeface="Arial"/>
                <a:cs typeface="Arial"/>
              </a:rPr>
              <a:t>D</a:t>
            </a:r>
            <a:r>
              <a:rPr dirty="0" sz="1200" spc="-95" b="1">
                <a:latin typeface="Arial"/>
                <a:cs typeface="Arial"/>
              </a:rPr>
              <a:t>e</a:t>
            </a:r>
            <a:r>
              <a:rPr dirty="0" sz="1200" spc="-120" b="1">
                <a:latin typeface="Arial"/>
                <a:cs typeface="Arial"/>
              </a:rPr>
              <a:t>t</a:t>
            </a:r>
            <a:r>
              <a:rPr dirty="0" sz="1200" spc="-95" b="1">
                <a:latin typeface="Arial"/>
                <a:cs typeface="Arial"/>
              </a:rPr>
              <a:t>a</a:t>
            </a:r>
            <a:r>
              <a:rPr dirty="0" sz="1200" spc="-110" b="1">
                <a:latin typeface="Arial"/>
                <a:cs typeface="Arial"/>
              </a:rPr>
              <a:t>i</a:t>
            </a:r>
            <a:r>
              <a:rPr dirty="0" sz="1200" spc="-10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s</a:t>
            </a:r>
            <a:r>
              <a:rPr dirty="0" sz="1200" spc="-200" b="1">
                <a:latin typeface="Arial"/>
                <a:cs typeface="Arial"/>
              </a:rPr>
              <a:t> </a:t>
            </a:r>
            <a:r>
              <a:rPr dirty="0" sz="1200" spc="-114" b="1">
                <a:latin typeface="Arial"/>
                <a:cs typeface="Arial"/>
              </a:rPr>
              <a:t>T</a:t>
            </a:r>
            <a:r>
              <a:rPr dirty="0" sz="1200" spc="-95" b="1">
                <a:latin typeface="Arial"/>
                <a:cs typeface="Arial"/>
              </a:rPr>
              <a:t>a</a:t>
            </a:r>
            <a:r>
              <a:rPr dirty="0" sz="1200" spc="-114" b="1">
                <a:latin typeface="Arial"/>
                <a:cs typeface="Arial"/>
              </a:rPr>
              <a:t>b</a:t>
            </a:r>
            <a:r>
              <a:rPr dirty="0" sz="1200" spc="-10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35251" y="7255770"/>
          <a:ext cx="4843780" cy="168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810"/>
                <a:gridCol w="2416810"/>
              </a:tblGrid>
              <a:tr h="152399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Fields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Type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Memberid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Autonumber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Name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Address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Email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DOJ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Status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Occupation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3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Type_of_occupation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Telephone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Membership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38296" y="1008891"/>
            <a:ext cx="2417445" cy="152400"/>
          </a:xfrm>
          <a:prstGeom prst="rect">
            <a:avLst/>
          </a:prstGeom>
          <a:ln w="609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1150"/>
              </a:lnSpc>
            </a:pPr>
            <a:r>
              <a:rPr dirty="0" sz="1000" spc="-5">
                <a:latin typeface="Arial MT"/>
                <a:cs typeface="Arial MT"/>
              </a:rPr>
              <a:t>Details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5360" y="1008891"/>
            <a:ext cx="2417445" cy="152400"/>
          </a:xfrm>
          <a:prstGeom prst="rect">
            <a:avLst/>
          </a:prstGeom>
          <a:ln w="609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1150"/>
              </a:lnSpc>
            </a:pPr>
            <a:r>
              <a:rPr dirty="0" sz="1000" spc="-10">
                <a:latin typeface="Arial MT"/>
                <a:cs typeface="Arial MT"/>
              </a:rPr>
              <a:t>CHAR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93" y="1285751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 b="1">
                <a:latin typeface="Arial"/>
                <a:cs typeface="Arial"/>
              </a:rPr>
              <a:t>H</a:t>
            </a:r>
            <a:r>
              <a:rPr dirty="0" sz="1200" spc="-105" b="1">
                <a:latin typeface="Arial"/>
                <a:cs typeface="Arial"/>
              </a:rPr>
              <a:t>o</a:t>
            </a:r>
            <a:r>
              <a:rPr dirty="0" sz="1200" spc="-105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l</a:t>
            </a:r>
            <a:r>
              <a:rPr dirty="0" sz="1200" spc="-190" b="1">
                <a:latin typeface="Arial"/>
                <a:cs typeface="Arial"/>
              </a:rPr>
              <a:t> </a:t>
            </a:r>
            <a:r>
              <a:rPr dirty="0" sz="1200" spc="-114" b="1">
                <a:latin typeface="Arial"/>
                <a:cs typeface="Arial"/>
              </a:rPr>
              <a:t>D</a:t>
            </a:r>
            <a:r>
              <a:rPr dirty="0" sz="1200" spc="-95" b="1">
                <a:latin typeface="Arial"/>
                <a:cs typeface="Arial"/>
              </a:rPr>
              <a:t>e</a:t>
            </a:r>
            <a:r>
              <a:rPr dirty="0" sz="1200" spc="-120" b="1">
                <a:latin typeface="Arial"/>
                <a:cs typeface="Arial"/>
              </a:rPr>
              <a:t>t</a:t>
            </a:r>
            <a:r>
              <a:rPr dirty="0" sz="1200" spc="-95" b="1">
                <a:latin typeface="Arial"/>
                <a:cs typeface="Arial"/>
              </a:rPr>
              <a:t>a</a:t>
            </a:r>
            <a:r>
              <a:rPr dirty="0" sz="1200" spc="-110" b="1">
                <a:latin typeface="Arial"/>
                <a:cs typeface="Arial"/>
              </a:rPr>
              <a:t>il</a:t>
            </a:r>
            <a:r>
              <a:rPr dirty="0" sz="1200" spc="-5" b="1">
                <a:latin typeface="Arial"/>
                <a:cs typeface="Arial"/>
              </a:rPr>
              <a:t>s</a:t>
            </a:r>
            <a:r>
              <a:rPr dirty="0" sz="1200" spc="-185" b="1">
                <a:latin typeface="Arial"/>
                <a:cs typeface="Arial"/>
              </a:rPr>
              <a:t> </a:t>
            </a:r>
            <a:r>
              <a:rPr dirty="0" sz="1200" spc="-114" b="1">
                <a:latin typeface="Arial"/>
                <a:cs typeface="Arial"/>
              </a:rPr>
              <a:t>T</a:t>
            </a:r>
            <a:r>
              <a:rPr dirty="0" sz="1200" spc="-95" b="1">
                <a:latin typeface="Arial"/>
                <a:cs typeface="Arial"/>
              </a:rPr>
              <a:t>a</a:t>
            </a:r>
            <a:r>
              <a:rPr dirty="0" sz="1200" spc="-114" b="1">
                <a:latin typeface="Arial"/>
                <a:cs typeface="Arial"/>
              </a:rPr>
              <a:t>b</a:t>
            </a:r>
            <a:r>
              <a:rPr dirty="0" sz="1200" spc="-11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35251" y="1632210"/>
          <a:ext cx="4843780" cy="153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810"/>
                <a:gridCol w="2416810"/>
              </a:tblGrid>
              <a:tr h="152399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Fields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Type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Company_name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H.o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Address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Meeting_person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Phone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Email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Website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Details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No_of_employees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293" y="3312670"/>
            <a:ext cx="1364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 b="1">
                <a:latin typeface="Arial"/>
                <a:cs typeface="Arial"/>
              </a:rPr>
              <a:t>B</a:t>
            </a:r>
            <a:r>
              <a:rPr dirty="0" sz="1200" spc="-105" b="1">
                <a:latin typeface="Arial"/>
                <a:cs typeface="Arial"/>
              </a:rPr>
              <a:t>oo</a:t>
            </a:r>
            <a:r>
              <a:rPr dirty="0" sz="1200" spc="-110" b="1">
                <a:latin typeface="Arial"/>
                <a:cs typeface="Arial"/>
              </a:rPr>
              <a:t>k</a:t>
            </a:r>
            <a:r>
              <a:rPr dirty="0" sz="1200" spc="-100" b="1">
                <a:latin typeface="Arial"/>
                <a:cs typeface="Arial"/>
              </a:rPr>
              <a:t>i</a:t>
            </a:r>
            <a:r>
              <a:rPr dirty="0" sz="1200" spc="-105" b="1">
                <a:latin typeface="Arial"/>
                <a:cs typeface="Arial"/>
              </a:rPr>
              <a:t>n</a:t>
            </a:r>
            <a:r>
              <a:rPr dirty="0" sz="1200" spc="-5" b="1">
                <a:latin typeface="Arial"/>
                <a:cs typeface="Arial"/>
              </a:rPr>
              <a:t>g</a:t>
            </a:r>
            <a:r>
              <a:rPr dirty="0" sz="1200" spc="-204" b="1">
                <a:latin typeface="Arial"/>
                <a:cs typeface="Arial"/>
              </a:rPr>
              <a:t> </a:t>
            </a:r>
            <a:r>
              <a:rPr dirty="0" sz="1200" spc="-114" b="1">
                <a:latin typeface="Arial"/>
                <a:cs typeface="Arial"/>
              </a:rPr>
              <a:t>D</a:t>
            </a:r>
            <a:r>
              <a:rPr dirty="0" sz="1200" spc="-95" b="1">
                <a:latin typeface="Arial"/>
                <a:cs typeface="Arial"/>
              </a:rPr>
              <a:t>e</a:t>
            </a:r>
            <a:r>
              <a:rPr dirty="0" sz="1200" spc="-105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110" b="1">
                <a:latin typeface="Arial"/>
                <a:cs typeface="Arial"/>
              </a:rPr>
              <a:t>i</a:t>
            </a:r>
            <a:r>
              <a:rPr dirty="0" sz="1200" spc="-10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s</a:t>
            </a:r>
            <a:r>
              <a:rPr dirty="0" sz="1200" spc="-200" b="1">
                <a:latin typeface="Arial"/>
                <a:cs typeface="Arial"/>
              </a:rPr>
              <a:t> </a:t>
            </a:r>
            <a:r>
              <a:rPr dirty="0" sz="1200" spc="-114" b="1">
                <a:latin typeface="Arial"/>
                <a:cs typeface="Arial"/>
              </a:rPr>
              <a:t>T</a:t>
            </a:r>
            <a:r>
              <a:rPr dirty="0" sz="1200" spc="-95" b="1">
                <a:latin typeface="Arial"/>
                <a:cs typeface="Arial"/>
              </a:rPr>
              <a:t>a</a:t>
            </a:r>
            <a:r>
              <a:rPr dirty="0" sz="1200" spc="-114" b="1">
                <a:latin typeface="Arial"/>
                <a:cs typeface="Arial"/>
              </a:rPr>
              <a:t>b</a:t>
            </a:r>
            <a:r>
              <a:rPr dirty="0" sz="1200" spc="-10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35251" y="3659130"/>
          <a:ext cx="4843780" cy="168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810"/>
                <a:gridCol w="2416810"/>
              </a:tblGrid>
              <a:tr h="152399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Fields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Type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Package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Bookingdate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Mode_of_booking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From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To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Requirement_details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State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Name_of_customer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Email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Phone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293" y="5491989"/>
            <a:ext cx="1224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 b="1">
                <a:latin typeface="Arial"/>
                <a:cs typeface="Arial"/>
              </a:rPr>
              <a:t>R</a:t>
            </a:r>
            <a:r>
              <a:rPr dirty="0" sz="1200" spc="-105" b="1">
                <a:latin typeface="Arial"/>
                <a:cs typeface="Arial"/>
              </a:rPr>
              <a:t>oo</a:t>
            </a:r>
            <a:r>
              <a:rPr dirty="0" sz="1200" spc="-5" b="1">
                <a:latin typeface="Arial"/>
                <a:cs typeface="Arial"/>
              </a:rPr>
              <a:t>m</a:t>
            </a:r>
            <a:r>
              <a:rPr dirty="0" sz="1200" spc="-200" b="1">
                <a:latin typeface="Arial"/>
                <a:cs typeface="Arial"/>
              </a:rPr>
              <a:t> </a:t>
            </a:r>
            <a:r>
              <a:rPr dirty="0" sz="1200" spc="-105" b="1">
                <a:latin typeface="Arial"/>
                <a:cs typeface="Arial"/>
              </a:rPr>
              <a:t>D</a:t>
            </a:r>
            <a:r>
              <a:rPr dirty="0" sz="1200" spc="-95" b="1">
                <a:latin typeface="Arial"/>
                <a:cs typeface="Arial"/>
              </a:rPr>
              <a:t>e</a:t>
            </a:r>
            <a:r>
              <a:rPr dirty="0" sz="1200" spc="-120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100" b="1">
                <a:latin typeface="Arial"/>
                <a:cs typeface="Arial"/>
              </a:rPr>
              <a:t>i</a:t>
            </a:r>
            <a:r>
              <a:rPr dirty="0" sz="1200" spc="-11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s</a:t>
            </a:r>
            <a:r>
              <a:rPr dirty="0" sz="1200" spc="-200" b="1">
                <a:latin typeface="Arial"/>
                <a:cs typeface="Arial"/>
              </a:rPr>
              <a:t> </a:t>
            </a:r>
            <a:r>
              <a:rPr dirty="0" sz="1200" spc="-105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105" b="1">
                <a:latin typeface="Arial"/>
                <a:cs typeface="Arial"/>
              </a:rPr>
              <a:t>b</a:t>
            </a:r>
            <a:r>
              <a:rPr dirty="0" sz="1200" spc="-11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35251" y="5838450"/>
          <a:ext cx="4843780" cy="198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810"/>
                <a:gridCol w="2416810"/>
              </a:tblGrid>
              <a:tr h="152399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Fields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Type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Room_No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Bookingdate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Floor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Package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Mode_of_booking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From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To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0875">
                <a:tc>
                  <a:txBody>
                    <a:bodyPr/>
                    <a:lstStyle/>
                    <a:p>
                      <a:pPr marL="68580">
                        <a:lnSpc>
                          <a:spcPts val="109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Requirement_details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9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State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Name_of_customer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Email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3">
                <a:tc>
                  <a:txBody>
                    <a:bodyPr/>
                    <a:lstStyle/>
                    <a:p>
                      <a:pPr marL="68580">
                        <a:lnSpc>
                          <a:spcPts val="111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Phone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1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30293" y="7976108"/>
            <a:ext cx="1436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 b="1">
                <a:latin typeface="Arial"/>
                <a:cs typeface="Arial"/>
              </a:rPr>
              <a:t>C</a:t>
            </a:r>
            <a:r>
              <a:rPr dirty="0" sz="1200" spc="-105" b="1">
                <a:latin typeface="Arial"/>
                <a:cs typeface="Arial"/>
              </a:rPr>
              <a:t>h</a:t>
            </a:r>
            <a:r>
              <a:rPr dirty="0" sz="1200" spc="-110" b="1">
                <a:latin typeface="Arial"/>
                <a:cs typeface="Arial"/>
              </a:rPr>
              <a:t>e</a:t>
            </a:r>
            <a:r>
              <a:rPr dirty="0" sz="1200" spc="-95" b="1">
                <a:latin typeface="Arial"/>
                <a:cs typeface="Arial"/>
              </a:rPr>
              <a:t>c</a:t>
            </a:r>
            <a:r>
              <a:rPr dirty="0" sz="1200" spc="-110" b="1">
                <a:latin typeface="Arial"/>
                <a:cs typeface="Arial"/>
              </a:rPr>
              <a:t>k</a:t>
            </a:r>
            <a:r>
              <a:rPr dirty="0" sz="1200" spc="-105" b="1">
                <a:latin typeface="Arial"/>
                <a:cs typeface="Arial"/>
              </a:rPr>
              <a:t>ou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spc="-204" b="1">
                <a:latin typeface="Arial"/>
                <a:cs typeface="Arial"/>
              </a:rPr>
              <a:t> </a:t>
            </a:r>
            <a:r>
              <a:rPr dirty="0" sz="1200" spc="-105" b="1">
                <a:latin typeface="Arial"/>
                <a:cs typeface="Arial"/>
              </a:rPr>
              <a:t>D</a:t>
            </a:r>
            <a:r>
              <a:rPr dirty="0" sz="1200" spc="-95" b="1">
                <a:latin typeface="Arial"/>
                <a:cs typeface="Arial"/>
              </a:rPr>
              <a:t>e</a:t>
            </a:r>
            <a:r>
              <a:rPr dirty="0" sz="1200" spc="-120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100" b="1">
                <a:latin typeface="Arial"/>
                <a:cs typeface="Arial"/>
              </a:rPr>
              <a:t>i</a:t>
            </a:r>
            <a:r>
              <a:rPr dirty="0" sz="1200" spc="-11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s</a:t>
            </a:r>
            <a:r>
              <a:rPr dirty="0" sz="1200" spc="-200" b="1">
                <a:latin typeface="Arial"/>
                <a:cs typeface="Arial"/>
              </a:rPr>
              <a:t> </a:t>
            </a:r>
            <a:r>
              <a:rPr dirty="0" sz="1200" spc="-105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105" b="1">
                <a:latin typeface="Arial"/>
                <a:cs typeface="Arial"/>
              </a:rPr>
              <a:t>b</a:t>
            </a:r>
            <a:r>
              <a:rPr dirty="0" sz="1200" spc="-11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35251" y="8321046"/>
          <a:ext cx="4843780" cy="61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810"/>
                <a:gridCol w="2416810"/>
              </a:tblGrid>
              <a:tr h="152399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Fields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Type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3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Room_No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Bookingdate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3">
                <a:tc>
                  <a:txBody>
                    <a:bodyPr/>
                    <a:lstStyle/>
                    <a:p>
                      <a:pPr marL="68580">
                        <a:lnSpc>
                          <a:spcPts val="111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Floor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35251" y="1005846"/>
          <a:ext cx="4843780" cy="137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810"/>
                <a:gridCol w="2416810"/>
              </a:tblGrid>
              <a:tr h="152399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Package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Mode_of_Payment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Checkin_date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Checkout_date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Checkout_bill_det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State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Name_of_customer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Email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Phone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60773" y="980951"/>
            <a:ext cx="1372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10" b="1">
                <a:latin typeface="Arial"/>
                <a:cs typeface="Arial"/>
              </a:rPr>
              <a:t>P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95" b="1">
                <a:latin typeface="Arial"/>
                <a:cs typeface="Arial"/>
              </a:rPr>
              <a:t>c</a:t>
            </a:r>
            <a:r>
              <a:rPr dirty="0" sz="1200" spc="-110" b="1">
                <a:latin typeface="Arial"/>
                <a:cs typeface="Arial"/>
              </a:rPr>
              <a:t>k</a:t>
            </a:r>
            <a:r>
              <a:rPr dirty="0" sz="1200" spc="-95" b="1">
                <a:latin typeface="Arial"/>
                <a:cs typeface="Arial"/>
              </a:rPr>
              <a:t>a</a:t>
            </a:r>
            <a:r>
              <a:rPr dirty="0" sz="1200" spc="-114" b="1">
                <a:latin typeface="Arial"/>
                <a:cs typeface="Arial"/>
              </a:rPr>
              <a:t>g</a:t>
            </a:r>
            <a:r>
              <a:rPr dirty="0" sz="1200" spc="-5" b="1">
                <a:latin typeface="Arial"/>
                <a:cs typeface="Arial"/>
              </a:rPr>
              <a:t>e</a:t>
            </a:r>
            <a:r>
              <a:rPr dirty="0" sz="1200" spc="-200" b="1">
                <a:latin typeface="Arial"/>
                <a:cs typeface="Arial"/>
              </a:rPr>
              <a:t> </a:t>
            </a:r>
            <a:r>
              <a:rPr dirty="0" sz="1200" spc="-105" b="1">
                <a:latin typeface="Arial"/>
                <a:cs typeface="Arial"/>
              </a:rPr>
              <a:t>D</a:t>
            </a:r>
            <a:r>
              <a:rPr dirty="0" sz="1200" spc="-95" b="1">
                <a:latin typeface="Arial"/>
                <a:cs typeface="Arial"/>
              </a:rPr>
              <a:t>e</a:t>
            </a:r>
            <a:r>
              <a:rPr dirty="0" sz="1200" spc="-120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100" b="1">
                <a:latin typeface="Arial"/>
                <a:cs typeface="Arial"/>
              </a:rPr>
              <a:t>i</a:t>
            </a:r>
            <a:r>
              <a:rPr dirty="0" sz="1200" spc="-11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s</a:t>
            </a:r>
            <a:r>
              <a:rPr dirty="0" sz="1200" spc="-200" b="1">
                <a:latin typeface="Arial"/>
                <a:cs typeface="Arial"/>
              </a:rPr>
              <a:t> </a:t>
            </a:r>
            <a:r>
              <a:rPr dirty="0" sz="1200" spc="-105" b="1">
                <a:latin typeface="Arial"/>
                <a:cs typeface="Arial"/>
              </a:rPr>
              <a:t>T</a:t>
            </a:r>
            <a:r>
              <a:rPr dirty="0" sz="1200" spc="-110" b="1">
                <a:latin typeface="Arial"/>
                <a:cs typeface="Arial"/>
              </a:rPr>
              <a:t>a</a:t>
            </a:r>
            <a:r>
              <a:rPr dirty="0" sz="1200" spc="-105" b="1">
                <a:latin typeface="Arial"/>
                <a:cs typeface="Arial"/>
              </a:rPr>
              <a:t>b</a:t>
            </a:r>
            <a:r>
              <a:rPr dirty="0" sz="1200" spc="-11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35251" y="1327410"/>
          <a:ext cx="4843780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810"/>
                <a:gridCol w="2416810"/>
              </a:tblGrid>
              <a:tr h="152399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Fields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Type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Package_name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Price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From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To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For_Member_price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Number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Details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293" y="2724406"/>
            <a:ext cx="5514340" cy="569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Details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1385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HOTEL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generalize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simplify </a:t>
            </a:r>
            <a:r>
              <a:rPr dirty="0" sz="1200">
                <a:latin typeface="Times New Roman"/>
                <a:cs typeface="Times New Roman"/>
              </a:rPr>
              <a:t>the monthly or day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activities of Hotel like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 activities, Check in of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requirement, and </a:t>
            </a:r>
            <a:r>
              <a:rPr dirty="0" sz="1200">
                <a:latin typeface="Times New Roman"/>
                <a:cs typeface="Times New Roman"/>
              </a:rPr>
              <a:t>finally </a:t>
            </a:r>
            <a:r>
              <a:rPr dirty="0" sz="1200" spc="-5">
                <a:latin typeface="Times New Roman"/>
                <a:cs typeface="Times New Roman"/>
              </a:rPr>
              <a:t>compute the bill etc. </a:t>
            </a:r>
            <a:r>
              <a:rPr dirty="0" sz="1200" spc="-1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has to be performed repeatedly 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regular basis.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 efficient,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fast,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user-friendly 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basic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motto behind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exercise.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Let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discuss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buAutoNum type="arabicPlain"/>
              <a:tabLst>
                <a:tab pos="1270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Password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2060"/>
              </a:lnSpc>
              <a:spcBef>
                <a:spcPts val="165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multiple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If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validity.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option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latin typeface="Times New Roman"/>
                <a:cs typeface="Times New Roman"/>
              </a:rPr>
              <a:t>password,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otherwise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“Invalid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700"/>
              </a:lnSpc>
              <a:spcBef>
                <a:spcPts val="690"/>
              </a:spcBef>
            </a:pPr>
            <a:r>
              <a:rPr dirty="0" sz="1200" spc="-5">
                <a:latin typeface="Times New Roman"/>
                <a:cs typeface="Times New Roman"/>
              </a:rPr>
              <a:t>User/Password” message is displayed. There is an option for password recovery, log out,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login,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in.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Administrator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buAutoNum type="arabicPlain" startAt="2"/>
              <a:tabLst>
                <a:tab pos="1270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Creating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new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Entity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(Hotel,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Room,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Customers,Members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etc.)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ts val="1380"/>
              </a:lnSpc>
              <a:spcBef>
                <a:spcPts val="69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delete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entity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screen,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automatic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 marL="12700" marR="29209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whenever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 forms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manipulated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already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already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prompts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“Entry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already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existing”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88" y="980951"/>
            <a:ext cx="5514340" cy="769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100"/>
              </a:spcBef>
              <a:buSzPct val="91666"/>
              <a:buAutoNum type="arabicPeriod" startAt="3"/>
              <a:tabLst>
                <a:tab pos="1276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Function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NEW_ROOM()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algn="just" marL="4699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This is the function </a:t>
            </a:r>
            <a:r>
              <a:rPr dirty="0" sz="1200">
                <a:latin typeface="Times New Roman"/>
                <a:cs typeface="Times New Roman"/>
              </a:rPr>
              <a:t>used </a:t>
            </a:r>
            <a:r>
              <a:rPr dirty="0" sz="1200" spc="-5">
                <a:latin typeface="Times New Roman"/>
                <a:cs typeface="Times New Roman"/>
              </a:rPr>
              <a:t>to open a </a:t>
            </a:r>
            <a:r>
              <a:rPr dirty="0" sz="1200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room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 customer so that he/she can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 a separate room 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screen, the automatic room number is </a:t>
            </a:r>
            <a:r>
              <a:rPr dirty="0" sz="1200" spc="-10">
                <a:latin typeface="Times New Roman"/>
                <a:cs typeface="Times New Roman"/>
              </a:rPr>
              <a:t>created. </a:t>
            </a:r>
            <a:r>
              <a:rPr dirty="0" sz="1200" spc="-5">
                <a:latin typeface="Times New Roman"/>
                <a:cs typeface="Times New Roman"/>
              </a:rPr>
              <a:t> After </a:t>
            </a:r>
            <a:r>
              <a:rPr dirty="0" sz="1200">
                <a:latin typeface="Times New Roman"/>
                <a:cs typeface="Times New Roman"/>
              </a:rPr>
              <a:t>opening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new room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customer, </a:t>
            </a:r>
            <a:r>
              <a:rPr dirty="0" sz="1200">
                <a:latin typeface="Times New Roman"/>
                <a:cs typeface="Times New Roman"/>
              </a:rPr>
              <a:t>finally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 is assigned 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room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appended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file.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0" indent="-114935">
              <a:lnSpc>
                <a:spcPct val="100000"/>
              </a:lnSpc>
              <a:buSzPct val="91666"/>
              <a:buAutoNum type="arabicPeriod" startAt="4"/>
              <a:tabLst>
                <a:tab pos="1276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Function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CHECKIN_CUSTOMER()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4"/>
            </a:pPr>
            <a:endParaRPr sz="1200">
              <a:latin typeface="Times New Roman"/>
              <a:cs typeface="Times New Roman"/>
            </a:endParaRPr>
          </a:p>
          <a:p>
            <a:pPr algn="just" marL="4699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admit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customer 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our Hotel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 details like </a:t>
            </a:r>
            <a:r>
              <a:rPr dirty="0" sz="1200">
                <a:latin typeface="Times New Roman"/>
                <a:cs typeface="Times New Roman"/>
              </a:rPr>
              <a:t>Name, </a:t>
            </a:r>
            <a:r>
              <a:rPr dirty="0" sz="1200" spc="-5">
                <a:latin typeface="Times New Roman"/>
                <a:cs typeface="Times New Roman"/>
              </a:rPr>
              <a:t>Address, Phone, </a:t>
            </a:r>
            <a:r>
              <a:rPr dirty="0" sz="1200">
                <a:latin typeface="Times New Roman"/>
                <a:cs typeface="Times New Roman"/>
              </a:rPr>
              <a:t>Sex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then he/she is assigned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 from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NEW_ROOM() function.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0" indent="-114935">
              <a:lnSpc>
                <a:spcPct val="100000"/>
              </a:lnSpc>
              <a:buSzPct val="91666"/>
              <a:buAutoNum type="arabicPeriod" startAt="5"/>
              <a:tabLst>
                <a:tab pos="1276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Function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CHECKOUT_CUSTOMER()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5"/>
            </a:pPr>
            <a:endParaRPr sz="1200">
              <a:latin typeface="Times New Roman"/>
              <a:cs typeface="Times New Roman"/>
            </a:endParaRPr>
          </a:p>
          <a:p>
            <a:pPr algn="just" marL="4699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This function is </a:t>
            </a:r>
            <a:r>
              <a:rPr dirty="0" sz="1200">
                <a:latin typeface="Times New Roman"/>
                <a:cs typeface="Times New Roman"/>
              </a:rPr>
              <a:t>used </a:t>
            </a:r>
            <a:r>
              <a:rPr dirty="0" sz="1200" spc="-5">
                <a:latin typeface="Times New Roman"/>
                <a:cs typeface="Times New Roman"/>
              </a:rPr>
              <a:t>to checkout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customer details from database.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 inputs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number, the same room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 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 checked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matched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 check-out from the database and transferred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record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checkout to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</a:t>
            </a:r>
            <a:r>
              <a:rPr dirty="0" sz="1200">
                <a:latin typeface="Times New Roman"/>
                <a:cs typeface="Times New Roman"/>
              </a:rPr>
              <a:t> have</a:t>
            </a:r>
            <a:r>
              <a:rPr dirty="0" sz="1200" spc="-5">
                <a:latin typeface="Times New Roman"/>
                <a:cs typeface="Times New Roman"/>
              </a:rPr>
              <a:t> check-out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fulfill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legal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liabilities.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0" indent="-114935">
              <a:lnSpc>
                <a:spcPct val="100000"/>
              </a:lnSpc>
              <a:buSzPct val="91666"/>
              <a:buAutoNum type="arabicPeriod" startAt="6"/>
              <a:tabLst>
                <a:tab pos="1276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Function GENERATE_BILL()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6"/>
            </a:pPr>
            <a:endParaRPr sz="1200">
              <a:latin typeface="Times New Roman"/>
              <a:cs typeface="Times New Roman"/>
            </a:endParaRPr>
          </a:p>
          <a:p>
            <a:pPr algn="just" marL="469265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any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check-out,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his/her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generated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calculated check-out </a:t>
            </a:r>
            <a:r>
              <a:rPr dirty="0" sz="1200">
                <a:latin typeface="Times New Roman"/>
                <a:cs typeface="Times New Roman"/>
              </a:rPr>
              <a:t>date </a:t>
            </a:r>
            <a:r>
              <a:rPr dirty="0" sz="1200" spc="-5">
                <a:latin typeface="Times New Roman"/>
                <a:cs typeface="Times New Roman"/>
              </a:rPr>
              <a:t>minus check-in date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getting multiplied it </a:t>
            </a:r>
            <a:r>
              <a:rPr dirty="0" sz="1200">
                <a:latin typeface="Times New Roman"/>
                <a:cs typeface="Times New Roman"/>
              </a:rPr>
              <a:t>by daily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 charge plus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charges and the bill has to be saved 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table in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0" indent="-114935">
              <a:lnSpc>
                <a:spcPct val="100000"/>
              </a:lnSpc>
              <a:buSzPct val="91666"/>
              <a:buAutoNum type="arabicPeriod" startAt="7"/>
              <a:tabLst>
                <a:tab pos="1276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Function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DISPLAY_RECORD()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984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transaction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phone,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doctor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him/her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global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transaction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8 Validation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Entered</a:t>
            </a:r>
            <a:r>
              <a:rPr dirty="0" sz="1200" b="1">
                <a:latin typeface="Times New Roman"/>
                <a:cs typeface="Times New Roman"/>
              </a:rPr>
              <a:t> by </a:t>
            </a:r>
            <a:r>
              <a:rPr dirty="0" sz="1200" spc="-5" b="1">
                <a:latin typeface="Times New Roman"/>
                <a:cs typeface="Times New Roman"/>
              </a:rPr>
              <a:t>the User &amp; </a:t>
            </a:r>
            <a:r>
              <a:rPr dirty="0" sz="1200" b="1">
                <a:latin typeface="Times New Roman"/>
                <a:cs typeface="Times New Roman"/>
              </a:rPr>
              <a:t>Error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Handling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spcBef>
                <a:spcPts val="695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this function, the </a:t>
            </a:r>
            <a:r>
              <a:rPr dirty="0" sz="1200">
                <a:latin typeface="Times New Roman"/>
                <a:cs typeface="Times New Roman"/>
              </a:rPr>
              <a:t>validity </a:t>
            </a:r>
            <a:r>
              <a:rPr dirty="0" sz="1200" spc="-5">
                <a:latin typeface="Times New Roman"/>
                <a:cs typeface="Times New Roman"/>
              </a:rPr>
              <a:t>of data entered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user </a:t>
            </a:r>
            <a:r>
              <a:rPr dirty="0" sz="1200" spc="-5">
                <a:latin typeface="Times New Roman"/>
                <a:cs typeface="Times New Roman"/>
              </a:rPr>
              <a:t>during the various business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processes is checked through various validation checks. For example, there should not be </a:t>
            </a:r>
            <a:r>
              <a:rPr dirty="0" sz="1200">
                <a:latin typeface="Times New Roman"/>
                <a:cs typeface="Times New Roman"/>
              </a:rPr>
              <a:t> any </a:t>
            </a:r>
            <a:r>
              <a:rPr dirty="0" sz="1200" spc="-5">
                <a:latin typeface="Times New Roman"/>
                <a:cs typeface="Times New Roman"/>
              </a:rPr>
              <a:t>characters entered in the numeric fields, likewise if there is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error occurs than it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 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 error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required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messages.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10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Searching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93" y="977903"/>
            <a:ext cx="5511165" cy="28371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function,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search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authentications.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11: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Report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Generation</a:t>
            </a: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ts val="1400"/>
              </a:lnSpc>
            </a:pPr>
            <a:r>
              <a:rPr dirty="0" sz="1200" spc="-2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 entities: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9235">
              <a:lnSpc>
                <a:spcPts val="1410"/>
              </a:lnSpc>
              <a:spcBef>
                <a:spcPts val="5"/>
              </a:spcBef>
              <a:buAutoNum type="alphaLcParenR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80"/>
              </a:lnSpc>
              <a:buAutoNum type="alphaLcParenR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Requirements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AutoNum type="alphaLcParenR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Rooms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AutoNum type="alphaLcParenR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Bill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AutoNum type="alphaLcParenR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Checkin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AutoNum type="alphaLcParenR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Booking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AutoNum type="alphaLcParenR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Bookings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AutoNum type="alphaLcParenR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Checkout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AutoNum type="alphaLcParenR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Membership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AutoNum type="alphaLcParenR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Packages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93" y="1136399"/>
            <a:ext cx="4579620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ONLINE</a:t>
            </a:r>
            <a:r>
              <a:rPr dirty="0" u="heavy" sz="18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HOTEL MANAGEMENT</a:t>
            </a:r>
            <a:r>
              <a:rPr dirty="0" u="heavy" sz="18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Arial"/>
                <a:cs typeface="Arial"/>
              </a:rPr>
              <a:t>Table of </a:t>
            </a:r>
            <a:r>
              <a:rPr dirty="0" sz="1600" spc="-5" b="1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Title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12700" marR="1995805">
              <a:lnSpc>
                <a:spcPts val="2760"/>
              </a:lnSpc>
              <a:spcBef>
                <a:spcPts val="300"/>
              </a:spcBef>
            </a:pPr>
            <a:r>
              <a:rPr dirty="0" sz="1200" spc="-5">
                <a:latin typeface="Times New Roman"/>
                <a:cs typeface="Times New Roman"/>
              </a:rPr>
              <a:t>Introduction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category.</a:t>
            </a:r>
            <a:endParaRPr sz="1200">
              <a:latin typeface="Times New Roman"/>
              <a:cs typeface="Times New Roman"/>
            </a:endParaRPr>
          </a:p>
          <a:p>
            <a:pPr marL="12700" marR="1329055">
              <a:lnSpc>
                <a:spcPts val="2760"/>
              </a:lnSpc>
            </a:pPr>
            <a:r>
              <a:rPr dirty="0" sz="1200" spc="-5">
                <a:latin typeface="Times New Roman"/>
                <a:cs typeface="Times New Roman"/>
              </a:rPr>
              <a:t>Analysis (DFDs,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Diagrams, Class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</a:t>
            </a:r>
            <a:r>
              <a:rPr dirty="0" sz="1200">
                <a:latin typeface="Times New Roman"/>
                <a:cs typeface="Times New Roman"/>
              </a:rPr>
              <a:t> etc.)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complete structure 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892" y="3971038"/>
            <a:ext cx="169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092" y="3971038"/>
            <a:ext cx="443992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Number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estimation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student’s effort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project.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892" y="4496818"/>
            <a:ext cx="212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Times New Roman"/>
                <a:cs typeface="Times New Roman"/>
              </a:rPr>
              <a:t>ii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092" y="4496818"/>
            <a:ext cx="410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Data Structures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883" y="4847337"/>
            <a:ext cx="254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Times New Roman"/>
                <a:cs typeface="Times New Roman"/>
              </a:rPr>
              <a:t>iii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082" y="4847337"/>
            <a:ext cx="1899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81" y="5197857"/>
            <a:ext cx="4189095" cy="196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dirty="0" sz="1200" spc="-5">
                <a:latin typeface="Times New Roman"/>
                <a:cs typeface="Times New Roman"/>
              </a:rPr>
              <a:t>(iv)	Report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generation.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Tools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/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Checks.</a:t>
            </a:r>
            <a:endParaRPr sz="1200">
              <a:latin typeface="Times New Roman"/>
              <a:cs typeface="Times New Roman"/>
            </a:endParaRPr>
          </a:p>
          <a:p>
            <a:pPr marL="12700" marR="2475230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Scope of future application.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Conclusions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Bibliography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93" y="983999"/>
            <a:ext cx="5513705" cy="4058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Scope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Future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algn="just" marL="12700" marR="5715">
              <a:lnSpc>
                <a:spcPct val="114199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adding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useful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providing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14700"/>
              </a:lnSpc>
            </a:pPr>
            <a:r>
              <a:rPr dirty="0" sz="1200" spc="-5">
                <a:latin typeface="Times New Roman"/>
                <a:cs typeface="Times New Roman"/>
              </a:rPr>
              <a:t>Utmost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back-up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 established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100% </a:t>
            </a:r>
            <a:r>
              <a:rPr dirty="0" sz="1200" spc="-5">
                <a:latin typeface="Times New Roman"/>
                <a:cs typeface="Times New Roman"/>
              </a:rPr>
              <a:t>successful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computerized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failure,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transaction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 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worst,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Scope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Improvement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4199"/>
              </a:lnSpc>
            </a:pPr>
            <a:r>
              <a:rPr dirty="0" sz="1200" spc="-5">
                <a:latin typeface="Times New Roman"/>
                <a:cs typeface="Times New Roman"/>
              </a:rPr>
              <a:t>Now a </a:t>
            </a:r>
            <a:r>
              <a:rPr dirty="0" sz="1200" spc="-10">
                <a:latin typeface="Times New Roman"/>
                <a:cs typeface="Times New Roman"/>
              </a:rPr>
              <a:t>days </a:t>
            </a:r>
            <a:r>
              <a:rPr dirty="0" sz="1200" spc="-5">
                <a:latin typeface="Times New Roman"/>
                <a:cs typeface="Times New Roman"/>
              </a:rPr>
              <a:t>hotel are providing </a:t>
            </a:r>
            <a:r>
              <a:rPr dirty="0" sz="1200">
                <a:latin typeface="Times New Roman"/>
                <a:cs typeface="Times New Roman"/>
              </a:rPr>
              <a:t>many </a:t>
            </a:r>
            <a:r>
              <a:rPr dirty="0" sz="1200" spc="-5">
                <a:latin typeface="Times New Roman"/>
                <a:cs typeface="Times New Roman"/>
              </a:rPr>
              <a:t>other facilities, this project can also be improved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the improvement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Hotels.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14700"/>
              </a:lnSpc>
            </a:pPr>
            <a:r>
              <a:rPr dirty="0" sz="1200" spc="-5">
                <a:latin typeface="Times New Roman"/>
                <a:cs typeface="Times New Roman"/>
              </a:rPr>
              <a:t>Utmost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back-up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 established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100% </a:t>
            </a:r>
            <a:r>
              <a:rPr dirty="0" sz="1200" spc="-5">
                <a:latin typeface="Times New Roman"/>
                <a:cs typeface="Times New Roman"/>
              </a:rPr>
              <a:t>successful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computerized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case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failure,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transaction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 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worst,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93" y="983999"/>
            <a:ext cx="5511800" cy="265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894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JSP,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Servlets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specifications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 marR="1414145">
              <a:lnSpc>
                <a:spcPct val="229199"/>
              </a:lnSpc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</a:t>
            </a:r>
            <a:r>
              <a:rPr dirty="0" sz="1200">
                <a:latin typeface="Times New Roman"/>
                <a:cs typeface="Times New Roman"/>
              </a:rPr>
              <a:t> data </a:t>
            </a:r>
            <a:r>
              <a:rPr dirty="0" sz="1200" spc="-5">
                <a:latin typeface="Times New Roman"/>
                <a:cs typeface="Times New Roman"/>
              </a:rPr>
              <a:t>flow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project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teaches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essential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skills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114199"/>
              </a:lnSpc>
              <a:buSzPct val="66666"/>
              <a:buFont typeface="MS UI Gothic"/>
              <a:buChar char="❑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SzPct val="66666"/>
              <a:buFont typeface="MS UI Gothic"/>
              <a:buChar char="❑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Understanding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database </a:t>
            </a:r>
            <a:r>
              <a:rPr dirty="0" sz="1200" spc="-5">
                <a:latin typeface="Times New Roman"/>
                <a:cs typeface="Times New Roman"/>
              </a:rPr>
              <a:t>handling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3330942" y="2206247"/>
            <a:ext cx="11150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B</a:t>
            </a:r>
            <a:r>
              <a:rPr dirty="0" sz="1400" spc="5" b="1">
                <a:latin typeface="Arial"/>
                <a:cs typeface="Arial"/>
              </a:rPr>
              <a:t>i</a:t>
            </a:r>
            <a:r>
              <a:rPr dirty="0" sz="1400" spc="-5" b="1">
                <a:latin typeface="Arial"/>
                <a:cs typeface="Arial"/>
              </a:rPr>
              <a:t>b</a:t>
            </a:r>
            <a:r>
              <a:rPr dirty="0" sz="1400" spc="5" b="1">
                <a:latin typeface="Arial"/>
                <a:cs typeface="Arial"/>
              </a:rPr>
              <a:t>li</a:t>
            </a:r>
            <a:r>
              <a:rPr dirty="0" sz="1400" spc="-5" b="1">
                <a:latin typeface="Arial"/>
                <a:cs typeface="Arial"/>
              </a:rPr>
              <a:t>og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b="1">
                <a:latin typeface="Arial"/>
                <a:cs typeface="Arial"/>
              </a:rPr>
              <a:t>a</a:t>
            </a:r>
            <a:r>
              <a:rPr dirty="0" sz="1400" spc="-5" b="1">
                <a:latin typeface="Arial"/>
                <a:cs typeface="Arial"/>
              </a:rPr>
              <a:t>p</a:t>
            </a:r>
            <a:r>
              <a:rPr dirty="0" sz="1400" spc="5" b="1">
                <a:latin typeface="Arial"/>
                <a:cs typeface="Arial"/>
              </a:rPr>
              <a:t>h</a:t>
            </a:r>
            <a:r>
              <a:rPr dirty="0" sz="1400" b="1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099" y="2572006"/>
            <a:ext cx="159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JAVA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Programming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604" y="2572006"/>
            <a:ext cx="1177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E.Balagurusamyl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099" y="2922527"/>
            <a:ext cx="122936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  <a:buFont typeface="MS UI Gothic"/>
              <a:buChar char="➢"/>
              <a:tabLst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JAVA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Projects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Selly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694" y="2922527"/>
            <a:ext cx="146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Tony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Martin,Dominic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099" y="3448306"/>
            <a:ext cx="211010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  <a:buFont typeface="MS UI Gothic"/>
              <a:buChar char="➢"/>
              <a:tabLst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JAVA </a:t>
            </a:r>
            <a:r>
              <a:rPr dirty="0" sz="1200" spc="-5">
                <a:latin typeface="Arial MT"/>
                <a:cs typeface="Arial MT"/>
              </a:rPr>
              <a:t>Professional Projects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Bembey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7748" y="3448306"/>
            <a:ext cx="1152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Kuljit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Kaur,Pooja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099" y="3974086"/>
            <a:ext cx="2576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41300" algn="l"/>
              </a:tabLst>
            </a:pPr>
            <a:r>
              <a:rPr dirty="0" sz="1200" spc="-5">
                <a:latin typeface="Arial MT"/>
                <a:cs typeface="Arial MT"/>
              </a:rPr>
              <a:t>MY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SQL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5">
                <a:latin typeface="Arial MT"/>
                <a:cs typeface="Arial MT"/>
              </a:rPr>
              <a:t> Complete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Reference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7750" y="3974086"/>
            <a:ext cx="92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George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Koch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3" y="4547110"/>
            <a:ext cx="4358640" cy="11982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900" spc="204" b="0">
                <a:latin typeface="Tahoma"/>
                <a:cs typeface="Tahoma"/>
              </a:rPr>
              <a:t>ONLINE</a:t>
            </a:r>
            <a:r>
              <a:rPr dirty="0" u="none" sz="2900" spc="-170" b="0">
                <a:latin typeface="Tahoma"/>
                <a:cs typeface="Tahoma"/>
              </a:rPr>
              <a:t> </a:t>
            </a:r>
            <a:r>
              <a:rPr dirty="0" sz="2900" spc="250" b="0">
                <a:latin typeface="Tahoma"/>
                <a:cs typeface="Tahoma"/>
              </a:rPr>
              <a:t>HOTEL</a:t>
            </a:r>
            <a:endParaRPr sz="2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70"/>
              </a:spcBef>
            </a:pPr>
            <a:r>
              <a:rPr dirty="0" sz="2900" spc="315" b="0">
                <a:latin typeface="Tahoma"/>
                <a:cs typeface="Tahoma"/>
              </a:rPr>
              <a:t>MANAGEMENT</a:t>
            </a:r>
            <a:r>
              <a:rPr dirty="0" u="none" sz="2900" spc="-165" b="0">
                <a:latin typeface="Tahoma"/>
                <a:cs typeface="Tahoma"/>
              </a:rPr>
              <a:t> </a:t>
            </a:r>
            <a:r>
              <a:rPr dirty="0" sz="2900" spc="155" b="0">
                <a:latin typeface="Tahoma"/>
                <a:cs typeface="Tahoma"/>
              </a:rPr>
              <a:t>SYSTEM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1909" y="2420112"/>
            <a:ext cx="1370330" cy="760730"/>
            <a:chOff x="851909" y="2420112"/>
            <a:chExt cx="1370330" cy="760730"/>
          </a:xfrm>
        </p:grpSpPr>
        <p:sp>
          <p:nvSpPr>
            <p:cNvPr id="4" name="object 4"/>
            <p:cNvSpPr/>
            <p:nvPr/>
          </p:nvSpPr>
          <p:spPr>
            <a:xfrm>
              <a:off x="876287" y="2446019"/>
              <a:ext cx="957580" cy="723900"/>
            </a:xfrm>
            <a:custGeom>
              <a:avLst/>
              <a:gdLst/>
              <a:ahLst/>
              <a:cxnLst/>
              <a:rect l="l" t="t" r="r" b="b"/>
              <a:pathLst>
                <a:path w="957580" h="723900">
                  <a:moveTo>
                    <a:pt x="338328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91440" y="144780"/>
                  </a:lnTo>
                  <a:lnTo>
                    <a:pt x="91440" y="723900"/>
                  </a:lnTo>
                  <a:lnTo>
                    <a:pt x="246888" y="723900"/>
                  </a:lnTo>
                  <a:lnTo>
                    <a:pt x="246888" y="144780"/>
                  </a:lnTo>
                  <a:lnTo>
                    <a:pt x="338328" y="144780"/>
                  </a:lnTo>
                  <a:lnTo>
                    <a:pt x="338328" y="0"/>
                  </a:lnTo>
                  <a:close/>
                </a:path>
                <a:path w="957580" h="723900">
                  <a:moveTo>
                    <a:pt x="521208" y="131064"/>
                  </a:moveTo>
                  <a:lnTo>
                    <a:pt x="368808" y="131064"/>
                  </a:lnTo>
                  <a:lnTo>
                    <a:pt x="368808" y="723900"/>
                  </a:lnTo>
                  <a:lnTo>
                    <a:pt x="521208" y="723900"/>
                  </a:lnTo>
                  <a:lnTo>
                    <a:pt x="521208" y="131064"/>
                  </a:lnTo>
                  <a:close/>
                </a:path>
                <a:path w="957580" h="723900">
                  <a:moveTo>
                    <a:pt x="521208" y="0"/>
                  </a:moveTo>
                  <a:lnTo>
                    <a:pt x="368808" y="0"/>
                  </a:lnTo>
                  <a:lnTo>
                    <a:pt x="368808" y="94488"/>
                  </a:lnTo>
                  <a:lnTo>
                    <a:pt x="521208" y="94488"/>
                  </a:lnTo>
                  <a:lnTo>
                    <a:pt x="521208" y="0"/>
                  </a:lnTo>
                  <a:close/>
                </a:path>
                <a:path w="957580" h="723900">
                  <a:moveTo>
                    <a:pt x="777252" y="627888"/>
                  </a:moveTo>
                  <a:lnTo>
                    <a:pt x="736104" y="621792"/>
                  </a:lnTo>
                  <a:lnTo>
                    <a:pt x="731812" y="582574"/>
                  </a:lnTo>
                  <a:lnTo>
                    <a:pt x="731532" y="556260"/>
                  </a:lnTo>
                  <a:lnTo>
                    <a:pt x="731532" y="239268"/>
                  </a:lnTo>
                  <a:lnTo>
                    <a:pt x="771156" y="239268"/>
                  </a:lnTo>
                  <a:lnTo>
                    <a:pt x="771156" y="144780"/>
                  </a:lnTo>
                  <a:lnTo>
                    <a:pt x="731532" y="144780"/>
                  </a:lnTo>
                  <a:lnTo>
                    <a:pt x="731532" y="51816"/>
                  </a:lnTo>
                  <a:lnTo>
                    <a:pt x="582168" y="51816"/>
                  </a:lnTo>
                  <a:lnTo>
                    <a:pt x="582168" y="144780"/>
                  </a:lnTo>
                  <a:lnTo>
                    <a:pt x="550164" y="144780"/>
                  </a:lnTo>
                  <a:lnTo>
                    <a:pt x="550164" y="239268"/>
                  </a:lnTo>
                  <a:lnTo>
                    <a:pt x="582168" y="239268"/>
                  </a:lnTo>
                  <a:lnTo>
                    <a:pt x="582168" y="539496"/>
                  </a:lnTo>
                  <a:lnTo>
                    <a:pt x="582460" y="580059"/>
                  </a:lnTo>
                  <a:lnTo>
                    <a:pt x="584746" y="636587"/>
                  </a:lnTo>
                  <a:lnTo>
                    <a:pt x="593979" y="675322"/>
                  </a:lnTo>
                  <a:lnTo>
                    <a:pt x="625411" y="709993"/>
                  </a:lnTo>
                  <a:lnTo>
                    <a:pt x="674560" y="722757"/>
                  </a:lnTo>
                  <a:lnTo>
                    <a:pt x="717816" y="723900"/>
                  </a:lnTo>
                  <a:lnTo>
                    <a:pt x="777252" y="723900"/>
                  </a:lnTo>
                  <a:lnTo>
                    <a:pt x="777252" y="627888"/>
                  </a:lnTo>
                  <a:close/>
                </a:path>
                <a:path w="957580" h="723900">
                  <a:moveTo>
                    <a:pt x="957084" y="0"/>
                  </a:moveTo>
                  <a:lnTo>
                    <a:pt x="804684" y="0"/>
                  </a:lnTo>
                  <a:lnTo>
                    <a:pt x="804684" y="723900"/>
                  </a:lnTo>
                  <a:lnTo>
                    <a:pt x="957084" y="723900"/>
                  </a:lnTo>
                  <a:lnTo>
                    <a:pt x="957084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6231" y="2540508"/>
              <a:ext cx="36576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09" y="2420112"/>
              <a:ext cx="336803" cy="723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0717" y="2420112"/>
              <a:ext cx="152399" cy="944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0717" y="2551176"/>
              <a:ext cx="152399" cy="5928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2073" y="2471928"/>
              <a:ext cx="227082" cy="6720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5063" y="2420112"/>
              <a:ext cx="152399" cy="7238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372867" y="2420112"/>
            <a:ext cx="603885" cy="760730"/>
            <a:chOff x="2372867" y="2420112"/>
            <a:chExt cx="603885" cy="760730"/>
          </a:xfrm>
        </p:grpSpPr>
        <p:sp>
          <p:nvSpPr>
            <p:cNvPr id="12" name="object 12"/>
            <p:cNvSpPr/>
            <p:nvPr/>
          </p:nvSpPr>
          <p:spPr>
            <a:xfrm>
              <a:off x="2398776" y="2446019"/>
              <a:ext cx="577850" cy="734695"/>
            </a:xfrm>
            <a:custGeom>
              <a:avLst/>
              <a:gdLst/>
              <a:ahLst/>
              <a:cxnLst/>
              <a:rect l="l" t="t" r="r" b="b"/>
              <a:pathLst>
                <a:path w="577850" h="734694">
                  <a:moveTo>
                    <a:pt x="339852" y="338328"/>
                  </a:moveTo>
                  <a:lnTo>
                    <a:pt x="338518" y="283845"/>
                  </a:lnTo>
                  <a:lnTo>
                    <a:pt x="333756" y="245364"/>
                  </a:lnTo>
                  <a:lnTo>
                    <a:pt x="326936" y="225552"/>
                  </a:lnTo>
                  <a:lnTo>
                    <a:pt x="322326" y="214312"/>
                  </a:lnTo>
                  <a:lnTo>
                    <a:pt x="295821" y="171030"/>
                  </a:lnTo>
                  <a:lnTo>
                    <a:pt x="251460" y="137160"/>
                  </a:lnTo>
                  <a:lnTo>
                    <a:pt x="211455" y="124206"/>
                  </a:lnTo>
                  <a:lnTo>
                    <a:pt x="191998" y="121716"/>
                  </a:lnTo>
                  <a:lnTo>
                    <a:pt x="191998" y="569976"/>
                  </a:lnTo>
                  <a:lnTo>
                    <a:pt x="191731" y="585533"/>
                  </a:lnTo>
                  <a:lnTo>
                    <a:pt x="184404" y="626364"/>
                  </a:lnTo>
                  <a:lnTo>
                    <a:pt x="178308" y="629412"/>
                  </a:lnTo>
                  <a:lnTo>
                    <a:pt x="161544" y="629412"/>
                  </a:lnTo>
                  <a:lnTo>
                    <a:pt x="148107" y="581215"/>
                  </a:lnTo>
                  <a:lnTo>
                    <a:pt x="147828" y="294132"/>
                  </a:lnTo>
                  <a:lnTo>
                    <a:pt x="148107" y="273304"/>
                  </a:lnTo>
                  <a:lnTo>
                    <a:pt x="155448" y="228600"/>
                  </a:lnTo>
                  <a:lnTo>
                    <a:pt x="161544" y="225552"/>
                  </a:lnTo>
                  <a:lnTo>
                    <a:pt x="179832" y="225552"/>
                  </a:lnTo>
                  <a:lnTo>
                    <a:pt x="191731" y="273304"/>
                  </a:lnTo>
                  <a:lnTo>
                    <a:pt x="191998" y="569976"/>
                  </a:lnTo>
                  <a:lnTo>
                    <a:pt x="191998" y="121716"/>
                  </a:lnTo>
                  <a:lnTo>
                    <a:pt x="188874" y="121310"/>
                  </a:lnTo>
                  <a:lnTo>
                    <a:pt x="164592" y="120396"/>
                  </a:lnTo>
                  <a:lnTo>
                    <a:pt x="136271" y="122110"/>
                  </a:lnTo>
                  <a:lnTo>
                    <a:pt x="87642" y="135826"/>
                  </a:lnTo>
                  <a:lnTo>
                    <a:pt x="49949" y="163576"/>
                  </a:lnTo>
                  <a:lnTo>
                    <a:pt x="23761" y="200774"/>
                  </a:lnTo>
                  <a:lnTo>
                    <a:pt x="8356" y="247891"/>
                  </a:lnTo>
                  <a:lnTo>
                    <a:pt x="876" y="312953"/>
                  </a:lnTo>
                  <a:lnTo>
                    <a:pt x="0" y="352044"/>
                  </a:lnTo>
                  <a:lnTo>
                    <a:pt x="0" y="504444"/>
                  </a:lnTo>
                  <a:lnTo>
                    <a:pt x="2095" y="569976"/>
                  </a:lnTo>
                  <a:lnTo>
                    <a:pt x="7620" y="617220"/>
                  </a:lnTo>
                  <a:lnTo>
                    <a:pt x="26479" y="667804"/>
                  </a:lnTo>
                  <a:lnTo>
                    <a:pt x="57721" y="705040"/>
                  </a:lnTo>
                  <a:lnTo>
                    <a:pt x="106413" y="726859"/>
                  </a:lnTo>
                  <a:lnTo>
                    <a:pt x="148183" y="733717"/>
                  </a:lnTo>
                  <a:lnTo>
                    <a:pt x="172212" y="734568"/>
                  </a:lnTo>
                  <a:lnTo>
                    <a:pt x="193357" y="733691"/>
                  </a:lnTo>
                  <a:lnTo>
                    <a:pt x="232219" y="726211"/>
                  </a:lnTo>
                  <a:lnTo>
                    <a:pt x="280225" y="699516"/>
                  </a:lnTo>
                  <a:lnTo>
                    <a:pt x="314464" y="654278"/>
                  </a:lnTo>
                  <a:lnTo>
                    <a:pt x="325691" y="629412"/>
                  </a:lnTo>
                  <a:lnTo>
                    <a:pt x="329222" y="619988"/>
                  </a:lnTo>
                  <a:lnTo>
                    <a:pt x="336626" y="580859"/>
                  </a:lnTo>
                  <a:lnTo>
                    <a:pt x="339534" y="522046"/>
                  </a:lnTo>
                  <a:lnTo>
                    <a:pt x="339852" y="484632"/>
                  </a:lnTo>
                  <a:lnTo>
                    <a:pt x="339852" y="338328"/>
                  </a:lnTo>
                  <a:close/>
                </a:path>
                <a:path w="577850" h="734694">
                  <a:moveTo>
                    <a:pt x="577596" y="0"/>
                  </a:moveTo>
                  <a:lnTo>
                    <a:pt x="524256" y="0"/>
                  </a:lnTo>
                  <a:lnTo>
                    <a:pt x="500824" y="558"/>
                  </a:lnTo>
                  <a:lnTo>
                    <a:pt x="451104" y="7620"/>
                  </a:lnTo>
                  <a:lnTo>
                    <a:pt x="414528" y="30480"/>
                  </a:lnTo>
                  <a:lnTo>
                    <a:pt x="397764" y="67056"/>
                  </a:lnTo>
                  <a:lnTo>
                    <a:pt x="394754" y="118287"/>
                  </a:lnTo>
                  <a:lnTo>
                    <a:pt x="394716" y="144780"/>
                  </a:lnTo>
                  <a:lnTo>
                    <a:pt x="364236" y="144780"/>
                  </a:lnTo>
                  <a:lnTo>
                    <a:pt x="364236" y="239268"/>
                  </a:lnTo>
                  <a:lnTo>
                    <a:pt x="394716" y="239268"/>
                  </a:lnTo>
                  <a:lnTo>
                    <a:pt x="394716" y="723900"/>
                  </a:lnTo>
                  <a:lnTo>
                    <a:pt x="542544" y="723900"/>
                  </a:lnTo>
                  <a:lnTo>
                    <a:pt x="542544" y="239268"/>
                  </a:lnTo>
                  <a:lnTo>
                    <a:pt x="577596" y="239268"/>
                  </a:lnTo>
                  <a:lnTo>
                    <a:pt x="577596" y="144780"/>
                  </a:lnTo>
                  <a:lnTo>
                    <a:pt x="515112" y="144780"/>
                  </a:lnTo>
                  <a:lnTo>
                    <a:pt x="515112" y="126492"/>
                  </a:lnTo>
                  <a:lnTo>
                    <a:pt x="541210" y="92583"/>
                  </a:lnTo>
                  <a:lnTo>
                    <a:pt x="577596" y="91440"/>
                  </a:lnTo>
                  <a:lnTo>
                    <a:pt x="57759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2867" y="2540508"/>
              <a:ext cx="339851" cy="6141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7103" y="2420112"/>
              <a:ext cx="214883" cy="7238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087623" y="2420112"/>
            <a:ext cx="1009015" cy="760730"/>
            <a:chOff x="3087623" y="2420112"/>
            <a:chExt cx="1009015" cy="760730"/>
          </a:xfrm>
        </p:grpSpPr>
        <p:sp>
          <p:nvSpPr>
            <p:cNvPr id="16" name="object 16"/>
            <p:cNvSpPr/>
            <p:nvPr/>
          </p:nvSpPr>
          <p:spPr>
            <a:xfrm>
              <a:off x="3113532" y="2446019"/>
              <a:ext cx="596265" cy="723900"/>
            </a:xfrm>
            <a:custGeom>
              <a:avLst/>
              <a:gdLst/>
              <a:ahLst/>
              <a:cxnLst/>
              <a:rect l="l" t="t" r="r" b="b"/>
              <a:pathLst>
                <a:path w="596264" h="723900">
                  <a:moveTo>
                    <a:pt x="227076" y="627888"/>
                  </a:moveTo>
                  <a:lnTo>
                    <a:pt x="185928" y="621792"/>
                  </a:lnTo>
                  <a:lnTo>
                    <a:pt x="180352" y="582574"/>
                  </a:lnTo>
                  <a:lnTo>
                    <a:pt x="179832" y="556260"/>
                  </a:lnTo>
                  <a:lnTo>
                    <a:pt x="179832" y="239268"/>
                  </a:lnTo>
                  <a:lnTo>
                    <a:pt x="220980" y="239268"/>
                  </a:lnTo>
                  <a:lnTo>
                    <a:pt x="220980" y="144780"/>
                  </a:lnTo>
                  <a:lnTo>
                    <a:pt x="179832" y="144780"/>
                  </a:lnTo>
                  <a:lnTo>
                    <a:pt x="179832" y="51816"/>
                  </a:lnTo>
                  <a:lnTo>
                    <a:pt x="32004" y="51816"/>
                  </a:lnTo>
                  <a:lnTo>
                    <a:pt x="32004" y="144780"/>
                  </a:lnTo>
                  <a:lnTo>
                    <a:pt x="0" y="144780"/>
                  </a:lnTo>
                  <a:lnTo>
                    <a:pt x="0" y="239268"/>
                  </a:lnTo>
                  <a:lnTo>
                    <a:pt x="32004" y="239268"/>
                  </a:lnTo>
                  <a:lnTo>
                    <a:pt x="32004" y="539496"/>
                  </a:lnTo>
                  <a:lnTo>
                    <a:pt x="32258" y="580059"/>
                  </a:lnTo>
                  <a:lnTo>
                    <a:pt x="33921" y="636587"/>
                  </a:lnTo>
                  <a:lnTo>
                    <a:pt x="42862" y="675322"/>
                  </a:lnTo>
                  <a:lnTo>
                    <a:pt x="73723" y="709993"/>
                  </a:lnTo>
                  <a:lnTo>
                    <a:pt x="122872" y="722757"/>
                  </a:lnTo>
                  <a:lnTo>
                    <a:pt x="166116" y="723900"/>
                  </a:lnTo>
                  <a:lnTo>
                    <a:pt x="227076" y="723900"/>
                  </a:lnTo>
                  <a:lnTo>
                    <a:pt x="227076" y="627888"/>
                  </a:lnTo>
                  <a:close/>
                </a:path>
                <a:path w="596264" h="723900">
                  <a:moveTo>
                    <a:pt x="595884" y="315468"/>
                  </a:moveTo>
                  <a:lnTo>
                    <a:pt x="595566" y="276593"/>
                  </a:lnTo>
                  <a:lnTo>
                    <a:pt x="592658" y="218821"/>
                  </a:lnTo>
                  <a:lnTo>
                    <a:pt x="578167" y="169735"/>
                  </a:lnTo>
                  <a:lnTo>
                    <a:pt x="541947" y="133261"/>
                  </a:lnTo>
                  <a:lnTo>
                    <a:pt x="490728" y="120396"/>
                  </a:lnTo>
                  <a:lnTo>
                    <a:pt x="478167" y="120992"/>
                  </a:lnTo>
                  <a:lnTo>
                    <a:pt x="431673" y="137350"/>
                  </a:lnTo>
                  <a:lnTo>
                    <a:pt x="400812" y="163068"/>
                  </a:lnTo>
                  <a:lnTo>
                    <a:pt x="400812" y="0"/>
                  </a:lnTo>
                  <a:lnTo>
                    <a:pt x="252984" y="0"/>
                  </a:lnTo>
                  <a:lnTo>
                    <a:pt x="252984" y="723900"/>
                  </a:lnTo>
                  <a:lnTo>
                    <a:pt x="400812" y="723900"/>
                  </a:lnTo>
                  <a:lnTo>
                    <a:pt x="400812" y="300228"/>
                  </a:lnTo>
                  <a:lnTo>
                    <a:pt x="401091" y="280022"/>
                  </a:lnTo>
                  <a:lnTo>
                    <a:pt x="405384" y="240792"/>
                  </a:lnTo>
                  <a:lnTo>
                    <a:pt x="414528" y="225552"/>
                  </a:lnTo>
                  <a:lnTo>
                    <a:pt x="434340" y="225552"/>
                  </a:lnTo>
                  <a:lnTo>
                    <a:pt x="446913" y="263652"/>
                  </a:lnTo>
                  <a:lnTo>
                    <a:pt x="448056" y="306324"/>
                  </a:lnTo>
                  <a:lnTo>
                    <a:pt x="448056" y="723900"/>
                  </a:lnTo>
                  <a:lnTo>
                    <a:pt x="595884" y="723900"/>
                  </a:lnTo>
                  <a:lnTo>
                    <a:pt x="595884" y="315468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0751" y="2540508"/>
              <a:ext cx="365760" cy="6400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7623" y="2471928"/>
              <a:ext cx="227075" cy="6720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0607" y="2420112"/>
              <a:ext cx="342899" cy="72389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256532" y="2420112"/>
            <a:ext cx="2220595" cy="833755"/>
            <a:chOff x="4256532" y="2420112"/>
            <a:chExt cx="2220595" cy="833755"/>
          </a:xfrm>
        </p:grpSpPr>
        <p:sp>
          <p:nvSpPr>
            <p:cNvPr id="21" name="object 21"/>
            <p:cNvSpPr/>
            <p:nvPr/>
          </p:nvSpPr>
          <p:spPr>
            <a:xfrm>
              <a:off x="4654296" y="2446019"/>
              <a:ext cx="810895" cy="807720"/>
            </a:xfrm>
            <a:custGeom>
              <a:avLst/>
              <a:gdLst/>
              <a:ahLst/>
              <a:cxnLst/>
              <a:rect l="l" t="t" r="r" b="b"/>
              <a:pathLst>
                <a:path w="810895" h="807720">
                  <a:moveTo>
                    <a:pt x="236220" y="120396"/>
                  </a:moveTo>
                  <a:lnTo>
                    <a:pt x="207327" y="127571"/>
                  </a:lnTo>
                  <a:lnTo>
                    <a:pt x="182308" y="144589"/>
                  </a:lnTo>
                  <a:lnTo>
                    <a:pt x="160985" y="171627"/>
                  </a:lnTo>
                  <a:lnTo>
                    <a:pt x="143256" y="208788"/>
                  </a:lnTo>
                  <a:lnTo>
                    <a:pt x="144411" y="189357"/>
                  </a:lnTo>
                  <a:lnTo>
                    <a:pt x="145732" y="169926"/>
                  </a:lnTo>
                  <a:lnTo>
                    <a:pt x="147320" y="150495"/>
                  </a:lnTo>
                  <a:lnTo>
                    <a:pt x="149352" y="131064"/>
                  </a:lnTo>
                  <a:lnTo>
                    <a:pt x="0" y="131064"/>
                  </a:lnTo>
                  <a:lnTo>
                    <a:pt x="0" y="723900"/>
                  </a:lnTo>
                  <a:lnTo>
                    <a:pt x="149352" y="723900"/>
                  </a:lnTo>
                  <a:lnTo>
                    <a:pt x="149352" y="489204"/>
                  </a:lnTo>
                  <a:lnTo>
                    <a:pt x="149390" y="449770"/>
                  </a:lnTo>
                  <a:lnTo>
                    <a:pt x="150634" y="394906"/>
                  </a:lnTo>
                  <a:lnTo>
                    <a:pt x="167614" y="349046"/>
                  </a:lnTo>
                  <a:lnTo>
                    <a:pt x="217068" y="330022"/>
                  </a:lnTo>
                  <a:lnTo>
                    <a:pt x="236220" y="329184"/>
                  </a:lnTo>
                  <a:lnTo>
                    <a:pt x="236220" y="120396"/>
                  </a:lnTo>
                  <a:close/>
                </a:path>
                <a:path w="810895" h="807720">
                  <a:moveTo>
                    <a:pt x="605028" y="338328"/>
                  </a:moveTo>
                  <a:lnTo>
                    <a:pt x="602932" y="283845"/>
                  </a:lnTo>
                  <a:lnTo>
                    <a:pt x="597408" y="245364"/>
                  </a:lnTo>
                  <a:lnTo>
                    <a:pt x="580047" y="199288"/>
                  </a:lnTo>
                  <a:lnTo>
                    <a:pt x="547497" y="158496"/>
                  </a:lnTo>
                  <a:lnTo>
                    <a:pt x="497484" y="129400"/>
                  </a:lnTo>
                  <a:lnTo>
                    <a:pt x="457174" y="121716"/>
                  </a:lnTo>
                  <a:lnTo>
                    <a:pt x="457174" y="569976"/>
                  </a:lnTo>
                  <a:lnTo>
                    <a:pt x="456907" y="585533"/>
                  </a:lnTo>
                  <a:lnTo>
                    <a:pt x="449580" y="626364"/>
                  </a:lnTo>
                  <a:lnTo>
                    <a:pt x="443484" y="629412"/>
                  </a:lnTo>
                  <a:lnTo>
                    <a:pt x="426720" y="629412"/>
                  </a:lnTo>
                  <a:lnTo>
                    <a:pt x="413283" y="581215"/>
                  </a:lnTo>
                  <a:lnTo>
                    <a:pt x="413004" y="294132"/>
                  </a:lnTo>
                  <a:lnTo>
                    <a:pt x="413283" y="273304"/>
                  </a:lnTo>
                  <a:lnTo>
                    <a:pt x="420624" y="228600"/>
                  </a:lnTo>
                  <a:lnTo>
                    <a:pt x="426720" y="225552"/>
                  </a:lnTo>
                  <a:lnTo>
                    <a:pt x="443484" y="225552"/>
                  </a:lnTo>
                  <a:lnTo>
                    <a:pt x="456907" y="273304"/>
                  </a:lnTo>
                  <a:lnTo>
                    <a:pt x="457174" y="569976"/>
                  </a:lnTo>
                  <a:lnTo>
                    <a:pt x="457174" y="121716"/>
                  </a:lnTo>
                  <a:lnTo>
                    <a:pt x="454050" y="121310"/>
                  </a:lnTo>
                  <a:lnTo>
                    <a:pt x="429768" y="120396"/>
                  </a:lnTo>
                  <a:lnTo>
                    <a:pt x="401447" y="122110"/>
                  </a:lnTo>
                  <a:lnTo>
                    <a:pt x="352818" y="135826"/>
                  </a:lnTo>
                  <a:lnTo>
                    <a:pt x="315099" y="163576"/>
                  </a:lnTo>
                  <a:lnTo>
                    <a:pt x="288290" y="200774"/>
                  </a:lnTo>
                  <a:lnTo>
                    <a:pt x="272884" y="247891"/>
                  </a:lnTo>
                  <a:lnTo>
                    <a:pt x="266026" y="312953"/>
                  </a:lnTo>
                  <a:lnTo>
                    <a:pt x="265176" y="352044"/>
                  </a:lnTo>
                  <a:lnTo>
                    <a:pt x="265176" y="504444"/>
                  </a:lnTo>
                  <a:lnTo>
                    <a:pt x="267271" y="569976"/>
                  </a:lnTo>
                  <a:lnTo>
                    <a:pt x="272796" y="617220"/>
                  </a:lnTo>
                  <a:lnTo>
                    <a:pt x="291655" y="667804"/>
                  </a:lnTo>
                  <a:lnTo>
                    <a:pt x="322897" y="705040"/>
                  </a:lnTo>
                  <a:lnTo>
                    <a:pt x="371563" y="726859"/>
                  </a:lnTo>
                  <a:lnTo>
                    <a:pt x="412711" y="733717"/>
                  </a:lnTo>
                  <a:lnTo>
                    <a:pt x="435864" y="734568"/>
                  </a:lnTo>
                  <a:lnTo>
                    <a:pt x="457885" y="733691"/>
                  </a:lnTo>
                  <a:lnTo>
                    <a:pt x="497370" y="726211"/>
                  </a:lnTo>
                  <a:lnTo>
                    <a:pt x="545401" y="699516"/>
                  </a:lnTo>
                  <a:lnTo>
                    <a:pt x="579640" y="654278"/>
                  </a:lnTo>
                  <a:lnTo>
                    <a:pt x="590867" y="629412"/>
                  </a:lnTo>
                  <a:lnTo>
                    <a:pt x="594398" y="619988"/>
                  </a:lnTo>
                  <a:lnTo>
                    <a:pt x="601167" y="580859"/>
                  </a:lnTo>
                  <a:lnTo>
                    <a:pt x="604494" y="522046"/>
                  </a:lnTo>
                  <a:lnTo>
                    <a:pt x="605028" y="484632"/>
                  </a:lnTo>
                  <a:lnTo>
                    <a:pt x="605028" y="338328"/>
                  </a:lnTo>
                  <a:close/>
                </a:path>
                <a:path w="810895" h="807720">
                  <a:moveTo>
                    <a:pt x="810768" y="131064"/>
                  </a:moveTo>
                  <a:lnTo>
                    <a:pt x="658368" y="131064"/>
                  </a:lnTo>
                  <a:lnTo>
                    <a:pt x="658368" y="615696"/>
                  </a:lnTo>
                  <a:lnTo>
                    <a:pt x="658101" y="652259"/>
                  </a:lnTo>
                  <a:lnTo>
                    <a:pt x="656437" y="697357"/>
                  </a:lnTo>
                  <a:lnTo>
                    <a:pt x="624840" y="711708"/>
                  </a:lnTo>
                  <a:lnTo>
                    <a:pt x="624840" y="807720"/>
                  </a:lnTo>
                  <a:lnTo>
                    <a:pt x="682752" y="807720"/>
                  </a:lnTo>
                  <a:lnTo>
                    <a:pt x="704418" y="806919"/>
                  </a:lnTo>
                  <a:lnTo>
                    <a:pt x="752856" y="797052"/>
                  </a:lnTo>
                  <a:lnTo>
                    <a:pt x="783501" y="774128"/>
                  </a:lnTo>
                  <a:lnTo>
                    <a:pt x="802195" y="739330"/>
                  </a:lnTo>
                  <a:lnTo>
                    <a:pt x="809472" y="694334"/>
                  </a:lnTo>
                  <a:lnTo>
                    <a:pt x="810717" y="638416"/>
                  </a:lnTo>
                  <a:lnTo>
                    <a:pt x="810768" y="131064"/>
                  </a:lnTo>
                  <a:close/>
                </a:path>
                <a:path w="810895" h="807720">
                  <a:moveTo>
                    <a:pt x="810768" y="0"/>
                  </a:moveTo>
                  <a:lnTo>
                    <a:pt x="658368" y="0"/>
                  </a:lnTo>
                  <a:lnTo>
                    <a:pt x="658368" y="94488"/>
                  </a:lnTo>
                  <a:lnTo>
                    <a:pt x="810768" y="94488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56532" y="2420112"/>
              <a:ext cx="358140" cy="74980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97880" y="2497835"/>
              <a:ext cx="579120" cy="683260"/>
            </a:xfrm>
            <a:custGeom>
              <a:avLst/>
              <a:gdLst/>
              <a:ahLst/>
              <a:cxnLst/>
              <a:rect l="l" t="t" r="r" b="b"/>
              <a:pathLst>
                <a:path w="579120" h="683260">
                  <a:moveTo>
                    <a:pt x="332232" y="303276"/>
                  </a:moveTo>
                  <a:lnTo>
                    <a:pt x="331368" y="263537"/>
                  </a:lnTo>
                  <a:lnTo>
                    <a:pt x="324510" y="198907"/>
                  </a:lnTo>
                  <a:lnTo>
                    <a:pt x="309943" y="151980"/>
                  </a:lnTo>
                  <a:lnTo>
                    <a:pt x="282511" y="114160"/>
                  </a:lnTo>
                  <a:lnTo>
                    <a:pt x="242811" y="84658"/>
                  </a:lnTo>
                  <a:lnTo>
                    <a:pt x="193141" y="70319"/>
                  </a:lnTo>
                  <a:lnTo>
                    <a:pt x="164592" y="68580"/>
                  </a:lnTo>
                  <a:lnTo>
                    <a:pt x="136893" y="70319"/>
                  </a:lnTo>
                  <a:lnTo>
                    <a:pt x="87223" y="84658"/>
                  </a:lnTo>
                  <a:lnTo>
                    <a:pt x="47548" y="113830"/>
                  </a:lnTo>
                  <a:lnTo>
                    <a:pt x="20739" y="148120"/>
                  </a:lnTo>
                  <a:lnTo>
                    <a:pt x="7061" y="187833"/>
                  </a:lnTo>
                  <a:lnTo>
                    <a:pt x="825" y="244983"/>
                  </a:lnTo>
                  <a:lnTo>
                    <a:pt x="0" y="280416"/>
                  </a:lnTo>
                  <a:lnTo>
                    <a:pt x="0" y="449580"/>
                  </a:lnTo>
                  <a:lnTo>
                    <a:pt x="1092" y="490474"/>
                  </a:lnTo>
                  <a:lnTo>
                    <a:pt x="8991" y="557390"/>
                  </a:lnTo>
                  <a:lnTo>
                    <a:pt x="24396" y="606056"/>
                  </a:lnTo>
                  <a:lnTo>
                    <a:pt x="50165" y="642200"/>
                  </a:lnTo>
                  <a:lnTo>
                    <a:pt x="87058" y="668616"/>
                  </a:lnTo>
                  <a:lnTo>
                    <a:pt x="137350" y="681278"/>
                  </a:lnTo>
                  <a:lnTo>
                    <a:pt x="167640" y="682752"/>
                  </a:lnTo>
                  <a:lnTo>
                    <a:pt x="190779" y="681609"/>
                  </a:lnTo>
                  <a:lnTo>
                    <a:pt x="231927" y="672465"/>
                  </a:lnTo>
                  <a:lnTo>
                    <a:pt x="265341" y="653300"/>
                  </a:lnTo>
                  <a:lnTo>
                    <a:pt x="292150" y="625246"/>
                  </a:lnTo>
                  <a:lnTo>
                    <a:pt x="312674" y="588937"/>
                  </a:lnTo>
                  <a:lnTo>
                    <a:pt x="325767" y="552361"/>
                  </a:lnTo>
                  <a:lnTo>
                    <a:pt x="331279" y="490156"/>
                  </a:lnTo>
                  <a:lnTo>
                    <a:pt x="332232" y="428244"/>
                  </a:lnTo>
                  <a:lnTo>
                    <a:pt x="201168" y="428244"/>
                  </a:lnTo>
                  <a:lnTo>
                    <a:pt x="201168" y="498348"/>
                  </a:lnTo>
                  <a:lnTo>
                    <a:pt x="200634" y="519480"/>
                  </a:lnTo>
                  <a:lnTo>
                    <a:pt x="195072" y="560832"/>
                  </a:lnTo>
                  <a:lnTo>
                    <a:pt x="175260" y="577596"/>
                  </a:lnTo>
                  <a:lnTo>
                    <a:pt x="166116" y="577596"/>
                  </a:lnTo>
                  <a:lnTo>
                    <a:pt x="150685" y="541972"/>
                  </a:lnTo>
                  <a:lnTo>
                    <a:pt x="149352" y="513588"/>
                  </a:lnTo>
                  <a:lnTo>
                    <a:pt x="149352" y="234696"/>
                  </a:lnTo>
                  <a:lnTo>
                    <a:pt x="151269" y="191833"/>
                  </a:lnTo>
                  <a:lnTo>
                    <a:pt x="161544" y="173736"/>
                  </a:lnTo>
                  <a:lnTo>
                    <a:pt x="178308" y="173736"/>
                  </a:lnTo>
                  <a:lnTo>
                    <a:pt x="191731" y="217868"/>
                  </a:lnTo>
                  <a:lnTo>
                    <a:pt x="192024" y="303276"/>
                  </a:lnTo>
                  <a:lnTo>
                    <a:pt x="332232" y="303276"/>
                  </a:lnTo>
                  <a:close/>
                </a:path>
                <a:path w="579120" h="683260">
                  <a:moveTo>
                    <a:pt x="579120" y="576072"/>
                  </a:moveTo>
                  <a:lnTo>
                    <a:pt x="537972" y="569976"/>
                  </a:lnTo>
                  <a:lnTo>
                    <a:pt x="533679" y="530758"/>
                  </a:lnTo>
                  <a:lnTo>
                    <a:pt x="533400" y="504444"/>
                  </a:lnTo>
                  <a:lnTo>
                    <a:pt x="533400" y="187452"/>
                  </a:lnTo>
                  <a:lnTo>
                    <a:pt x="573024" y="187452"/>
                  </a:lnTo>
                  <a:lnTo>
                    <a:pt x="573024" y="92964"/>
                  </a:lnTo>
                  <a:lnTo>
                    <a:pt x="533400" y="92964"/>
                  </a:lnTo>
                  <a:lnTo>
                    <a:pt x="533400" y="0"/>
                  </a:lnTo>
                  <a:lnTo>
                    <a:pt x="384048" y="0"/>
                  </a:lnTo>
                  <a:lnTo>
                    <a:pt x="384048" y="92964"/>
                  </a:lnTo>
                  <a:lnTo>
                    <a:pt x="352044" y="92964"/>
                  </a:lnTo>
                  <a:lnTo>
                    <a:pt x="352044" y="187452"/>
                  </a:lnTo>
                  <a:lnTo>
                    <a:pt x="384048" y="187452"/>
                  </a:lnTo>
                  <a:lnTo>
                    <a:pt x="384048" y="487680"/>
                  </a:lnTo>
                  <a:lnTo>
                    <a:pt x="384327" y="528243"/>
                  </a:lnTo>
                  <a:lnTo>
                    <a:pt x="386613" y="584771"/>
                  </a:lnTo>
                  <a:lnTo>
                    <a:pt x="395668" y="623506"/>
                  </a:lnTo>
                  <a:lnTo>
                    <a:pt x="426339" y="658177"/>
                  </a:lnTo>
                  <a:lnTo>
                    <a:pt x="476250" y="670941"/>
                  </a:lnTo>
                  <a:lnTo>
                    <a:pt x="519684" y="672084"/>
                  </a:lnTo>
                  <a:lnTo>
                    <a:pt x="579120" y="672084"/>
                  </a:lnTo>
                  <a:lnTo>
                    <a:pt x="579120" y="57607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87924" y="2540508"/>
              <a:ext cx="365760" cy="6400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29912" y="2540508"/>
              <a:ext cx="234695" cy="6035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93564" y="2540508"/>
              <a:ext cx="339851" cy="6141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86755" y="2420112"/>
              <a:ext cx="152399" cy="944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53228" y="2551176"/>
              <a:ext cx="185927" cy="6766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73496" y="2540508"/>
              <a:ext cx="332231" cy="6141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25539" y="2471928"/>
              <a:ext cx="225551" cy="672083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3042918" y="1125731"/>
            <a:ext cx="16859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1.1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3" y="1854203"/>
            <a:ext cx="5514340" cy="21380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undertaken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context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partial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fulfillment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MCA.I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tried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best to make the complicated process of Online Hotel Management System as simple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possible using Structured &amp; Modular technique &amp; Menu oriented interface. I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tried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design the software in such a </a:t>
            </a:r>
            <a:r>
              <a:rPr dirty="0" sz="1200">
                <a:latin typeface="Times New Roman"/>
                <a:cs typeface="Times New Roman"/>
              </a:rPr>
              <a:t>way that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difficulty in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package &amp; further expansion is possible without much effort. Even </a:t>
            </a:r>
            <a:r>
              <a:rPr dirty="0" sz="1200">
                <a:latin typeface="Times New Roman"/>
                <a:cs typeface="Times New Roman"/>
              </a:rPr>
              <a:t>though </a:t>
            </a:r>
            <a:r>
              <a:rPr dirty="0" sz="1200" spc="-5">
                <a:latin typeface="Times New Roman"/>
                <a:cs typeface="Times New Roman"/>
              </a:rPr>
              <a:t>I cannot </a:t>
            </a:r>
            <a:r>
              <a:rPr dirty="0" sz="1200">
                <a:latin typeface="Times New Roman"/>
                <a:cs typeface="Times New Roman"/>
              </a:rPr>
              <a:t>claim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this work to be </a:t>
            </a:r>
            <a:r>
              <a:rPr dirty="0" sz="1200">
                <a:latin typeface="Times New Roman"/>
                <a:cs typeface="Times New Roman"/>
              </a:rPr>
              <a:t>entirely </a:t>
            </a:r>
            <a:r>
              <a:rPr dirty="0" sz="1200" spc="-5">
                <a:latin typeface="Times New Roman"/>
                <a:cs typeface="Times New Roman"/>
              </a:rPr>
              <a:t>exhaustive, the main purpose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exercise </a:t>
            </a:r>
            <a:r>
              <a:rPr dirty="0" sz="1200" spc="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perform each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Employee’s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manually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consuming.</a:t>
            </a:r>
            <a:endParaRPr sz="1200">
              <a:latin typeface="Times New Roman"/>
              <a:cs typeface="Times New Roman"/>
            </a:endParaRPr>
          </a:p>
          <a:p>
            <a:pPr marL="12700" marR="224154">
              <a:lnSpc>
                <a:spcPct val="143700"/>
              </a:lnSpc>
              <a:spcBef>
                <a:spcPts val="665"/>
              </a:spcBef>
            </a:pPr>
            <a:r>
              <a:rPr dirty="0" sz="1200" spc="-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confident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package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readily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non-programming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human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892" y="3964942"/>
            <a:ext cx="149225" cy="5530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ii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092" y="3964942"/>
            <a:ext cx="2600960" cy="5530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Administrator (management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 the Hotel).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92" y="4490722"/>
            <a:ext cx="5512435" cy="44069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Online users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articles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news</a:t>
            </a:r>
            <a:endParaRPr sz="1200">
              <a:latin typeface="Times New Roman"/>
              <a:cs typeface="Times New Roman"/>
            </a:endParaRPr>
          </a:p>
          <a:p>
            <a:pPr marL="12700" marR="17780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Administrator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daily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hotel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authorized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recovery, logout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710"/>
              </a:spcBef>
            </a:pPr>
            <a:r>
              <a:rPr dirty="0" sz="1200" spc="-5">
                <a:latin typeface="Times New Roman"/>
                <a:cs typeface="Times New Roman"/>
              </a:rPr>
              <a:t>The main aim of </a:t>
            </a:r>
            <a:r>
              <a:rPr dirty="0" sz="1200">
                <a:latin typeface="Times New Roman"/>
                <a:cs typeface="Times New Roman"/>
              </a:rPr>
              <a:t>the entire </a:t>
            </a:r>
            <a:r>
              <a:rPr dirty="0" sz="1200" spc="-5">
                <a:latin typeface="Times New Roman"/>
                <a:cs typeface="Times New Roman"/>
              </a:rPr>
              <a:t>activity is to automate the process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activities of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 like Room activities, Admission of a New Customer, Assign a </a:t>
            </a:r>
            <a:r>
              <a:rPr dirty="0" sz="1200">
                <a:latin typeface="Times New Roman"/>
                <a:cs typeface="Times New Roman"/>
              </a:rPr>
              <a:t>room </a:t>
            </a:r>
            <a:r>
              <a:rPr dirty="0" sz="1200" spc="-5">
                <a:latin typeface="Times New Roman"/>
                <a:cs typeface="Times New Roman"/>
              </a:rPr>
              <a:t>according to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customer’s demand, checkout of a computer and releasing the room and </a:t>
            </a:r>
            <a:r>
              <a:rPr dirty="0" sz="1200">
                <a:latin typeface="Times New Roman"/>
                <a:cs typeface="Times New Roman"/>
              </a:rPr>
              <a:t>finally </a:t>
            </a:r>
            <a:r>
              <a:rPr dirty="0" sz="1200" spc="-5">
                <a:latin typeface="Times New Roman"/>
                <a:cs typeface="Times New Roman"/>
              </a:rPr>
              <a:t>compute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spcBef>
                <a:spcPts val="695"/>
              </a:spcBef>
            </a:pPr>
            <a:r>
              <a:rPr dirty="0" sz="1200" spc="-5">
                <a:latin typeface="Times New Roman"/>
                <a:cs typeface="Times New Roman"/>
              </a:rPr>
              <a:t>The limited time and resources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restricted us to incorporate, in this project,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 activities that are performed in a HOTEL Management System, but utmost care has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friendly.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“HOTEL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System”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computerized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system: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0665" marR="3896360" indent="-2286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Room Detail Functions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</a:t>
            </a:r>
            <a:endParaRPr sz="1200">
              <a:latin typeface="Times New Roman"/>
              <a:cs typeface="Times New Roman"/>
            </a:endParaRPr>
          </a:p>
          <a:p>
            <a:pPr marL="12700" marR="2987675" indent="2286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Modification to room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Check-in and check-out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 Functions</a:t>
            </a:r>
            <a:endParaRPr sz="1200">
              <a:latin typeface="Times New Roman"/>
              <a:cs typeface="Times New Roman"/>
            </a:endParaRPr>
          </a:p>
          <a:p>
            <a:pPr marL="240665" marR="35147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Admission of New customer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Check-out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ts val="1345"/>
              </a:lnSpc>
            </a:pPr>
            <a:r>
              <a:rPr dirty="0" sz="1200" spc="-5">
                <a:latin typeface="Times New Roman"/>
                <a:cs typeface="Times New Roman"/>
              </a:rPr>
              <a:t>Room assigning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customer’s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293" y="977903"/>
            <a:ext cx="2461895" cy="10845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69265" marR="567055" indent="-45720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Statement of Customer Details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Check-in customer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Check-out customer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 Details</a:t>
            </a:r>
            <a:endParaRPr sz="1200">
              <a:latin typeface="Times New Roman"/>
              <a:cs typeface="Times New Roman"/>
            </a:endParaRPr>
          </a:p>
          <a:p>
            <a:pPr marL="394970" marR="5080" indent="-38290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Total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 of Customers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Hotel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Individual customer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778" y="1421387"/>
            <a:ext cx="163957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O</a:t>
            </a:r>
            <a:r>
              <a:rPr dirty="0" sz="2200" spc="-10"/>
              <a:t>B</a:t>
            </a:r>
            <a:r>
              <a:rPr dirty="0" sz="2200"/>
              <a:t>J</a:t>
            </a:r>
            <a:r>
              <a:rPr dirty="0" sz="2200" spc="-10"/>
              <a:t>E</a:t>
            </a:r>
            <a:r>
              <a:rPr dirty="0" sz="2200"/>
              <a:t>C</a:t>
            </a:r>
            <a:r>
              <a:rPr dirty="0" sz="2200" spc="-10"/>
              <a:t>T</a:t>
            </a:r>
            <a:r>
              <a:rPr dirty="0" sz="2200" spc="-10"/>
              <a:t>I</a:t>
            </a:r>
            <a:r>
              <a:rPr dirty="0" sz="2200"/>
              <a:t>V</a:t>
            </a:r>
            <a:r>
              <a:rPr dirty="0" sz="2200" spc="-10"/>
              <a:t>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130283" y="1980695"/>
            <a:ext cx="5514975" cy="6781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698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decades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personnel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transformed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relatively obscure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keeping staff 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many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influenced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technological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advances, professionalism, and general recognition of human beings as most important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resources.</a:t>
            </a:r>
            <a:endParaRPr sz="1200">
              <a:latin typeface="Times New Roman"/>
              <a:cs typeface="Times New Roman"/>
            </a:endParaRPr>
          </a:p>
          <a:p>
            <a:pPr algn="just" marL="469900" marR="5080" indent="-228600">
              <a:lnSpc>
                <a:spcPct val="95600"/>
              </a:lnSpc>
              <a:spcBef>
                <a:spcPts val="65"/>
              </a:spcBef>
              <a:buFont typeface="Symbol"/>
              <a:buChar char="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primary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</a:t>
            </a:r>
            <a:r>
              <a:rPr dirty="0" sz="1200">
                <a:latin typeface="Times New Roman"/>
                <a:cs typeface="Times New Roman"/>
              </a:rPr>
              <a:t> monthly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Separate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maintained to </a:t>
            </a:r>
            <a:r>
              <a:rPr dirty="0" sz="1200">
                <a:latin typeface="Times New Roman"/>
                <a:cs typeface="Times New Roman"/>
              </a:rPr>
              <a:t>handle </a:t>
            </a:r>
            <a:r>
              <a:rPr dirty="0" sz="1200" spc="-5">
                <a:latin typeface="Times New Roman"/>
                <a:cs typeface="Times New Roman"/>
              </a:rPr>
              <a:t>all the details required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correct statement calculation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generation.</a:t>
            </a:r>
            <a:endParaRPr sz="1200">
              <a:latin typeface="Times New Roman"/>
              <a:cs typeface="Times New Roman"/>
            </a:endParaRPr>
          </a:p>
          <a:p>
            <a:pPr algn="just" marL="469900" marR="6350" indent="-228600">
              <a:lnSpc>
                <a:spcPts val="1380"/>
              </a:lnSpc>
              <a:spcBef>
                <a:spcPts val="130"/>
              </a:spcBef>
              <a:buFont typeface="Symbol"/>
              <a:buChar char="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This project intends to introduce more </a:t>
            </a:r>
            <a:r>
              <a:rPr dirty="0" sz="1200">
                <a:latin typeface="Times New Roman"/>
                <a:cs typeface="Times New Roman"/>
              </a:rPr>
              <a:t>user </a:t>
            </a:r>
            <a:r>
              <a:rPr dirty="0" sz="1200" spc="-5">
                <a:latin typeface="Times New Roman"/>
                <a:cs typeface="Times New Roman"/>
              </a:rPr>
              <a:t>friendliness in the various activities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updation,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maintenance,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searching.</a:t>
            </a:r>
            <a:endParaRPr sz="1200">
              <a:latin typeface="Times New Roman"/>
              <a:cs typeface="Times New Roman"/>
            </a:endParaRPr>
          </a:p>
          <a:p>
            <a:pPr algn="just" marL="469900" marR="6985" indent="-228600">
              <a:lnSpc>
                <a:spcPts val="1370"/>
              </a:lnSpc>
              <a:spcBef>
                <a:spcPts val="105"/>
              </a:spcBef>
              <a:buFont typeface="Symbol"/>
              <a:buChar char="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The searching of record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 been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quite </a:t>
            </a:r>
            <a:r>
              <a:rPr dirty="0" sz="1200">
                <a:latin typeface="Times New Roman"/>
                <a:cs typeface="Times New Roman"/>
              </a:rPr>
              <a:t>simple </a:t>
            </a:r>
            <a:r>
              <a:rPr dirty="0" sz="1200" spc="-5">
                <a:latin typeface="Times New Roman"/>
                <a:cs typeface="Times New Roman"/>
              </a:rPr>
              <a:t>as all the details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keying 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customer.</a:t>
            </a:r>
            <a:endParaRPr sz="1200">
              <a:latin typeface="Times New Roman"/>
              <a:cs typeface="Times New Roman"/>
            </a:endParaRPr>
          </a:p>
          <a:p>
            <a:pPr algn="just" marL="469265" marR="6350" indent="-228600">
              <a:lnSpc>
                <a:spcPct val="95600"/>
              </a:lnSpc>
              <a:spcBef>
                <a:spcPts val="6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Similarly,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maintenance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updation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accomplished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customer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generated.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details are also </a:t>
            </a:r>
            <a:r>
              <a:rPr dirty="0" sz="1200">
                <a:latin typeface="Times New Roman"/>
                <a:cs typeface="Times New Roman"/>
              </a:rPr>
              <a:t>being promptly automatically </a:t>
            </a:r>
            <a:r>
              <a:rPr dirty="0" sz="1200" spc="-5">
                <a:latin typeface="Times New Roman"/>
                <a:cs typeface="Times New Roman"/>
              </a:rPr>
              <a:t>updated in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master file thus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record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absolutely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up-to-date.</a:t>
            </a:r>
            <a:endParaRPr sz="1200">
              <a:latin typeface="Times New Roman"/>
              <a:cs typeface="Times New Roman"/>
            </a:endParaRPr>
          </a:p>
          <a:p>
            <a:pPr algn="just" marL="469265" marR="6350" indent="-228600">
              <a:lnSpc>
                <a:spcPct val="954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 entire information has maintained in the database or Files and whoever wants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can’t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retrieve,</a:t>
            </a:r>
            <a:r>
              <a:rPr dirty="0" sz="1200">
                <a:latin typeface="Times New Roman"/>
                <a:cs typeface="Times New Roman"/>
              </a:rPr>
              <a:t> only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authorization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necessary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easily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 accessible from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file.</a:t>
            </a:r>
            <a:endParaRPr sz="1200">
              <a:latin typeface="Times New Roman"/>
              <a:cs typeface="Times New Roman"/>
            </a:endParaRPr>
          </a:p>
          <a:p>
            <a:pPr algn="just" marL="469265" marR="6350" indent="-228600">
              <a:lnSpc>
                <a:spcPts val="1370"/>
              </a:lnSpc>
              <a:spcBef>
                <a:spcPts val="14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 main objective of the entire </a:t>
            </a:r>
            <a:r>
              <a:rPr dirty="0" sz="1200">
                <a:latin typeface="Times New Roman"/>
                <a:cs typeface="Times New Roman"/>
              </a:rPr>
              <a:t>activity </a:t>
            </a:r>
            <a:r>
              <a:rPr dirty="0" sz="1200" spc="-5">
                <a:latin typeface="Times New Roman"/>
                <a:cs typeface="Times New Roman"/>
              </a:rPr>
              <a:t>is to automate the process of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day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 of Hotel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like: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15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Room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activities,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Admission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New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Customer,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Assign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customer’s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demand,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Checkout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computer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releasing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room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Finally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Packages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Advance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bookings.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Cancellation.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List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Regular customers.</a:t>
            </a:r>
            <a:endParaRPr sz="1200">
              <a:latin typeface="Times New Roman"/>
              <a:cs typeface="Times New Roman"/>
            </a:endParaRPr>
          </a:p>
          <a:p>
            <a:pPr lvl="1" marL="927100" indent="-229235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Email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facility.</a:t>
            </a:r>
            <a:endParaRPr sz="1200">
              <a:latin typeface="Times New Roman"/>
              <a:cs typeface="Times New Roman"/>
            </a:endParaRPr>
          </a:p>
          <a:p>
            <a:pPr lvl="1" marL="927100" indent="-228600">
              <a:lnSpc>
                <a:spcPts val="138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Feedbacks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This 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some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 features: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9870">
              <a:lnSpc>
                <a:spcPct val="100000"/>
              </a:lnSpc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Connectivity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69900" indent="-229870">
              <a:lnSpc>
                <a:spcPct val="100000"/>
              </a:lnSpc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duplication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358895" y="990095"/>
            <a:ext cx="2073275" cy="2738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Time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Cost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Automatic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friendly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reliability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Fast 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insertion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&amp;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Microsoft Word - hotel synopsis.doc</dc:title>
  <dcterms:created xsi:type="dcterms:W3CDTF">2022-10-04T16:36:37Z</dcterms:created>
  <dcterms:modified xsi:type="dcterms:W3CDTF">2022-10-04T16:36:37Z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2008-11-05T00:00:00Z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2022-10-04T00:00:00Z</vt:filetime>
  </property>
</Properties>
</file>