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ae0904d8-ed6d-468e-b9a2-eb832af9b3d7/Untitled_2023-09-01_10-02-25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854" y="4572"/>
            <a:ext cx="161629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ae0904d8-ed6d-468e-b9a2-eb832af9b3d7/Untitled_2023-09-01_10-02-25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854" y="4572"/>
            <a:ext cx="161629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ae0904d8-ed6d-468e-b9a2-eb832af9b3d7/Untitled_2023-09-01_10-02-25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854" y="4572"/>
            <a:ext cx="161629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ae0904d8-ed6d-468e-b9a2-eb832af9b3d7/Untitled_2023-09-01_10-02-25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669" y="4572"/>
            <a:ext cx="30026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ae0904d8-ed6d-468e-b9a2-eb832af9b3d7/Untitled_2023-09-01_10-02-25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669" y="4572"/>
            <a:ext cx="30026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ae0904d8-ed6d-468e-b9a2-eb832af9b3d7/Untitled_2023-09-01_10-02-25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421" y="4572"/>
            <a:ext cx="3535158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ae0904d8-ed6d-468e-b9a2-eb832af9b3d7/Untitled_2023-09-01_10-02-25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854" y="4572"/>
            <a:ext cx="1616292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2023-09-01T10:02:42Z</dcterms:created>
  <dcterms:modified xsi:type="dcterms:W3CDTF">2023-09-01T10:02:42Z</dcterms:modified>
</cp:coreProperties>
</file>