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BFC94-5426-4807-A457-8D0EE182F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6FA5E4-30C5-4023-9C16-E71A236A2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5D3DF-E5D3-4BA7-A637-A3BE2D4E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E163-7D60-4EDE-A2A5-C561C153D2F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DCFBF6-440B-41D2-AECD-8E208F44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A083C-3241-4333-A0B8-2EC541B6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56FD-3EBB-48E9-8370-90E43C508D8A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62109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D5E3A-888C-4C74-A606-A82E1506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887865-F119-42DF-8694-CFB6395DA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2978B5-1CCF-4C02-B36D-EFB65D20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E163-7D60-4EDE-A2A5-C561C153D2F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85D14E-4001-45B2-A762-35DD93A7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E53E4-9D3E-4CD8-AD90-B4603AC4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56FD-3EBB-48E9-8370-90E43C508D8A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743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EAEDD9-6105-4DAF-BEB7-705A1197D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42F3BD-BFA3-4F0D-BC3A-56452EAF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232DD7-20CB-4D15-970A-CE5FDA44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E163-7D60-4EDE-A2A5-C561C153D2F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2CCE6F-C597-4521-8C3C-281289C8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727AB8-A73D-4808-8BE0-80713C73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56FD-3EBB-48E9-8370-90E43C508D8A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2596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F8F41-3569-4F25-A5C9-31FE9CBA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12B98-105F-43F8-9074-48DAC855B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E8C2AB-E822-4DCB-86D9-9088F654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E163-7D60-4EDE-A2A5-C561C153D2F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DD1A8A-EE71-44F9-B387-58F70008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FC6F32-9D8D-4232-A9EA-F60CBD08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56FD-3EBB-48E9-8370-90E43C508D8A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5038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8F9D6-E77A-414B-BCF3-85C653E4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E24E58-DBE1-4472-988A-0921BF1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F974D6-4BCF-48D7-AC88-F2EDC613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E163-7D60-4EDE-A2A5-C561C153D2F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AA809-9D47-4B79-9652-72CE894A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5F54DA-EA8C-404F-92CD-FF5BAA44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56FD-3EBB-48E9-8370-90E43C508D8A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989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7C7EB-DA20-4A7A-8EAC-A02B65D9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71A244-3B2F-4DE9-9452-616519A96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922CD1-053E-4A24-A3F2-CFA464421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61671A-260F-45A2-9A5E-9237940A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E163-7D60-4EDE-A2A5-C561C153D2F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198D8A-2FB2-4B99-8AC0-80DD19FD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D018AD-40B5-4FA5-81A6-BF658C99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56FD-3EBB-48E9-8370-90E43C508D8A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2646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E827D-A7FB-417E-8541-623F220E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8F4AE6-5A9F-49FC-848C-0C45BAEE7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324F6D-C91E-402D-997F-B789B05CB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3633B0-D3A9-42C1-BB7A-F08F26BAB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640F8D-06EE-4E1C-A050-CEA0E2D87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A151B1-AD7F-4B2C-88AA-67E26FAC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E163-7D60-4EDE-A2A5-C561C153D2F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26891E-46CB-4749-AFED-1F28EE39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EAE7D1-11FC-4AEB-8C8C-8F04A8BD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56FD-3EBB-48E9-8370-90E43C508D8A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21161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E17B1-F677-49B3-8B65-94648B2B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A95D53-88F1-4464-8456-165AB862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E163-7D60-4EDE-A2A5-C561C153D2F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3E1D71-197E-4A8A-893F-429F0A99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0C0326-8F78-494D-B165-D9FD8425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56FD-3EBB-48E9-8370-90E43C508D8A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0025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26C850-2F90-4208-81F6-2A8165E9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E163-7D60-4EDE-A2A5-C561C153D2F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775078-65B6-443A-93D0-1FDC5C36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204491-5EB5-4D00-B91C-3CAF16B5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56FD-3EBB-48E9-8370-90E43C508D8A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0845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A7DB0-CE1B-4B45-AC36-CF95EF24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032C70-7910-45B5-B6AA-C95C23940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87938C-D537-458C-BC8A-69E51FDAF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0D9AE9-5792-408B-930B-4D6DEC5B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E163-7D60-4EDE-A2A5-C561C153D2F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3482DA-0759-4FD9-AD8E-D135DA59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935D97-127D-4400-8670-5C53A1E5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56FD-3EBB-48E9-8370-90E43C508D8A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6593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D32D6-1748-4B38-BB62-26E52479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198B9B-FE61-4AF9-925A-E80E3CEE3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CD2F9-D8B7-4C24-BB5E-178F72FB2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234722-BE4A-4204-A8E1-EC42A0C6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E163-7D60-4EDE-A2A5-C561C153D2F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BF9BCD-2A3E-4D46-A81C-54113640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29C764-D9A1-403F-A87E-755845D7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56FD-3EBB-48E9-8370-90E43C508D8A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752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2834EF-A14C-40B6-84D8-9BD82428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65A2A9-BA7A-40F7-B3A8-6032992BC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9D70D7-31BB-44A0-99A1-DDFABD934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E163-7D60-4EDE-A2A5-C561C153D2F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336CB-0ED2-417E-987C-0C789FCBD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75F5A1-6483-431C-9077-8E6F70F75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56FD-3EBB-48E9-8370-90E43C508D8A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0740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7C5B1943-51B2-4FE4-8F16-3A474E489C5C}"/>
              </a:ext>
            </a:extLst>
          </p:cNvPr>
          <p:cNvSpPr/>
          <p:nvPr/>
        </p:nvSpPr>
        <p:spPr>
          <a:xfrm>
            <a:off x="2292976" y="593499"/>
            <a:ext cx="1018504" cy="972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MA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C5B2A11-0E82-4DF9-B762-175BDDBCC364}"/>
              </a:ext>
            </a:extLst>
          </p:cNvPr>
          <p:cNvSpPr/>
          <p:nvPr/>
        </p:nvSpPr>
        <p:spPr>
          <a:xfrm>
            <a:off x="437882" y="2073496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915098D-9845-4E38-8085-8F34877D71F4}"/>
              </a:ext>
            </a:extLst>
          </p:cNvPr>
          <p:cNvSpPr/>
          <p:nvPr/>
        </p:nvSpPr>
        <p:spPr>
          <a:xfrm>
            <a:off x="2357907" y="661247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6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794312B-6557-4046-89FC-EE39A3C827FE}"/>
              </a:ext>
            </a:extLst>
          </p:cNvPr>
          <p:cNvSpPr/>
          <p:nvPr/>
        </p:nvSpPr>
        <p:spPr>
          <a:xfrm>
            <a:off x="2357907" y="3653306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3E237F3-AF93-4FFE-9DBD-9532210089CB}"/>
              </a:ext>
            </a:extLst>
          </p:cNvPr>
          <p:cNvSpPr/>
          <p:nvPr/>
        </p:nvSpPr>
        <p:spPr>
          <a:xfrm>
            <a:off x="5065690" y="2073496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2BE01EC-1892-4781-A8A4-37ECB5C40077}"/>
              </a:ext>
            </a:extLst>
          </p:cNvPr>
          <p:cNvSpPr/>
          <p:nvPr/>
        </p:nvSpPr>
        <p:spPr>
          <a:xfrm>
            <a:off x="2367566" y="2073498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5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3B07410-F40A-4388-9295-926FF37C958F}"/>
              </a:ext>
            </a:extLst>
          </p:cNvPr>
          <p:cNvSpPr/>
          <p:nvPr/>
        </p:nvSpPr>
        <p:spPr>
          <a:xfrm>
            <a:off x="5065690" y="3653306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endParaRPr lang="fr-MA" b="1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828F06E-C8AB-4CD9-9897-2D0BA7D646A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-321972" y="2492059"/>
            <a:ext cx="7598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3AF0013-EE88-4EBB-81D3-1D16D252375A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326524" y="2492060"/>
            <a:ext cx="104104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3E79699-E948-47D1-A69D-DF9DD69ECAF4}"/>
              </a:ext>
            </a:extLst>
          </p:cNvPr>
          <p:cNvCxnSpPr>
            <a:stCxn id="8" idx="0"/>
            <a:endCxn id="13" idx="4"/>
          </p:cNvCxnSpPr>
          <p:nvPr/>
        </p:nvCxnSpPr>
        <p:spPr>
          <a:xfrm flipH="1" flipV="1">
            <a:off x="2802228" y="1566123"/>
            <a:ext cx="9659" cy="50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42B96D4-EF82-497E-918B-0ED04D61E63E}"/>
              </a:ext>
            </a:extLst>
          </p:cNvPr>
          <p:cNvCxnSpPr>
            <a:stCxn id="9" idx="0"/>
            <a:endCxn id="7" idx="4"/>
          </p:cNvCxnSpPr>
          <p:nvPr/>
        </p:nvCxnSpPr>
        <p:spPr>
          <a:xfrm flipV="1">
            <a:off x="5510011" y="2910623"/>
            <a:ext cx="0" cy="742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A2CD197E-E969-403D-A061-C920C0166840}"/>
              </a:ext>
            </a:extLst>
          </p:cNvPr>
          <p:cNvCxnSpPr>
            <a:stCxn id="7" idx="1"/>
            <a:endCxn id="8" idx="7"/>
          </p:cNvCxnSpPr>
          <p:nvPr/>
        </p:nvCxnSpPr>
        <p:spPr>
          <a:xfrm rot="16200000" flipH="1" flipV="1">
            <a:off x="4160948" y="1161211"/>
            <a:ext cx="2" cy="2069760"/>
          </a:xfrm>
          <a:prstGeom prst="curvedConnector3">
            <a:avLst>
              <a:gd name="adj1" fmla="val -175597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FD6D8252-1725-45E9-AC8E-2FC985B7FCF1}"/>
              </a:ext>
            </a:extLst>
          </p:cNvPr>
          <p:cNvCxnSpPr>
            <a:cxnSpLocks/>
            <a:stCxn id="7" idx="3"/>
            <a:endCxn id="8" idx="5"/>
          </p:cNvCxnSpPr>
          <p:nvPr/>
        </p:nvCxnSpPr>
        <p:spPr>
          <a:xfrm rot="5400000">
            <a:off x="4160948" y="1753150"/>
            <a:ext cx="2" cy="2069760"/>
          </a:xfrm>
          <a:prstGeom prst="curvedConnector3">
            <a:avLst>
              <a:gd name="adj1" fmla="val 17559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A2967C57-E6EC-4415-9D6E-C921640D94FC}"/>
              </a:ext>
            </a:extLst>
          </p:cNvPr>
          <p:cNvCxnSpPr>
            <a:stCxn id="6" idx="1"/>
            <a:endCxn id="8" idx="3"/>
          </p:cNvCxnSpPr>
          <p:nvPr/>
        </p:nvCxnSpPr>
        <p:spPr>
          <a:xfrm rot="5400000" flipH="1" flipV="1">
            <a:off x="1998941" y="3277137"/>
            <a:ext cx="987869" cy="965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5FAB4CAC-C101-4D8D-99F7-FD2416B9307F}"/>
              </a:ext>
            </a:extLst>
          </p:cNvPr>
          <p:cNvCxnSpPr>
            <a:cxnSpLocks/>
            <a:stCxn id="6" idx="7"/>
          </p:cNvCxnSpPr>
          <p:nvPr/>
        </p:nvCxnSpPr>
        <p:spPr>
          <a:xfrm rot="16200000" flipV="1">
            <a:off x="2596579" y="3256069"/>
            <a:ext cx="865278" cy="17438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10FC09DD-962E-4C34-B66D-E167F0656D76}"/>
              </a:ext>
            </a:extLst>
          </p:cNvPr>
          <p:cNvCxnSpPr>
            <a:cxnSpLocks/>
            <a:stCxn id="4" idx="4"/>
            <a:endCxn id="6" idx="2"/>
          </p:cNvCxnSpPr>
          <p:nvPr/>
        </p:nvCxnSpPr>
        <p:spPr>
          <a:xfrm rot="16200000" flipH="1">
            <a:off x="1039432" y="2753394"/>
            <a:ext cx="1161247" cy="147570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rc 46">
            <a:extLst>
              <a:ext uri="{FF2B5EF4-FFF2-40B4-BE49-F238E27FC236}">
                <a16:creationId xmlns:a16="http://schemas.microsoft.com/office/drawing/2014/main" id="{CFC7AAB2-9E3D-4FEA-9D25-EF7A1E7F514F}"/>
              </a:ext>
            </a:extLst>
          </p:cNvPr>
          <p:cNvCxnSpPr>
            <a:stCxn id="7" idx="0"/>
            <a:endCxn id="7" idx="7"/>
          </p:cNvCxnSpPr>
          <p:nvPr/>
        </p:nvCxnSpPr>
        <p:spPr>
          <a:xfrm rot="16200000" flipH="1">
            <a:off x="5605805" y="1977702"/>
            <a:ext cx="122594" cy="314182"/>
          </a:xfrm>
          <a:prstGeom prst="curvedConnector3">
            <a:avLst>
              <a:gd name="adj1" fmla="val -323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u contenu 2">
            <a:extLst>
              <a:ext uri="{FF2B5EF4-FFF2-40B4-BE49-F238E27FC236}">
                <a16:creationId xmlns:a16="http://schemas.microsoft.com/office/drawing/2014/main" id="{289F8176-1F48-4F9F-BE55-03D3171EC602}"/>
              </a:ext>
            </a:extLst>
          </p:cNvPr>
          <p:cNvSpPr txBox="1">
            <a:spLocks/>
          </p:cNvSpPr>
          <p:nvPr/>
        </p:nvSpPr>
        <p:spPr>
          <a:xfrm>
            <a:off x="1478785" y="2196089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/>
              <a:t>a</a:t>
            </a:r>
            <a:endParaRPr lang="fr-MA" b="1" dirty="0"/>
          </a:p>
        </p:txBody>
      </p:sp>
      <p:sp>
        <p:nvSpPr>
          <p:cNvPr id="50" name="Espace réservé du contenu 2">
            <a:extLst>
              <a:ext uri="{FF2B5EF4-FFF2-40B4-BE49-F238E27FC236}">
                <a16:creationId xmlns:a16="http://schemas.microsoft.com/office/drawing/2014/main" id="{3998A68E-8A1F-4D6D-8126-882656B43AC9}"/>
              </a:ext>
            </a:extLst>
          </p:cNvPr>
          <p:cNvSpPr txBox="1">
            <a:spLocks/>
          </p:cNvSpPr>
          <p:nvPr/>
        </p:nvSpPr>
        <p:spPr>
          <a:xfrm>
            <a:off x="790718" y="3439217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/>
              <a:t>a</a:t>
            </a:r>
            <a:endParaRPr lang="fr-MA" b="1" dirty="0"/>
          </a:p>
        </p:txBody>
      </p:sp>
      <p:sp>
        <p:nvSpPr>
          <p:cNvPr id="51" name="Espace réservé du contenu 2">
            <a:extLst>
              <a:ext uri="{FF2B5EF4-FFF2-40B4-BE49-F238E27FC236}">
                <a16:creationId xmlns:a16="http://schemas.microsoft.com/office/drawing/2014/main" id="{9D982FFD-97B1-4D5E-9766-47D24C16BD58}"/>
              </a:ext>
            </a:extLst>
          </p:cNvPr>
          <p:cNvSpPr txBox="1">
            <a:spLocks/>
          </p:cNvSpPr>
          <p:nvPr/>
        </p:nvSpPr>
        <p:spPr>
          <a:xfrm>
            <a:off x="5379871" y="1330812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a</a:t>
            </a:r>
            <a:endParaRPr lang="fr-MA" b="1" dirty="0"/>
          </a:p>
        </p:txBody>
      </p:sp>
      <p:sp>
        <p:nvSpPr>
          <p:cNvPr id="52" name="Espace réservé du contenu 2">
            <a:extLst>
              <a:ext uri="{FF2B5EF4-FFF2-40B4-BE49-F238E27FC236}">
                <a16:creationId xmlns:a16="http://schemas.microsoft.com/office/drawing/2014/main" id="{C641906F-71ED-40B2-8C78-35497B49E589}"/>
              </a:ext>
            </a:extLst>
          </p:cNvPr>
          <p:cNvSpPr txBox="1">
            <a:spLocks/>
          </p:cNvSpPr>
          <p:nvPr/>
        </p:nvSpPr>
        <p:spPr>
          <a:xfrm>
            <a:off x="3866343" y="3129171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</a:t>
            </a:r>
            <a:endParaRPr lang="fr-MA" b="1" dirty="0"/>
          </a:p>
        </p:txBody>
      </p:sp>
      <p:sp>
        <p:nvSpPr>
          <p:cNvPr id="53" name="Espace réservé du contenu 2">
            <a:extLst>
              <a:ext uri="{FF2B5EF4-FFF2-40B4-BE49-F238E27FC236}">
                <a16:creationId xmlns:a16="http://schemas.microsoft.com/office/drawing/2014/main" id="{DD1B01CB-84EF-42D4-93AE-EC5F04A98E8A}"/>
              </a:ext>
            </a:extLst>
          </p:cNvPr>
          <p:cNvSpPr txBox="1">
            <a:spLocks/>
          </p:cNvSpPr>
          <p:nvPr/>
        </p:nvSpPr>
        <p:spPr>
          <a:xfrm>
            <a:off x="3878150" y="1471943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</a:t>
            </a:r>
            <a:endParaRPr lang="fr-MA" b="1" dirty="0"/>
          </a:p>
        </p:txBody>
      </p:sp>
      <p:sp>
        <p:nvSpPr>
          <p:cNvPr id="54" name="Espace réservé du contenu 2">
            <a:extLst>
              <a:ext uri="{FF2B5EF4-FFF2-40B4-BE49-F238E27FC236}">
                <a16:creationId xmlns:a16="http://schemas.microsoft.com/office/drawing/2014/main" id="{DEB855E4-6EFC-40B4-B2E3-C62AA8AF9B99}"/>
              </a:ext>
            </a:extLst>
          </p:cNvPr>
          <p:cNvSpPr txBox="1">
            <a:spLocks/>
          </p:cNvSpPr>
          <p:nvPr/>
        </p:nvSpPr>
        <p:spPr>
          <a:xfrm>
            <a:off x="5379870" y="3129171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b</a:t>
            </a:r>
            <a:endParaRPr lang="fr-MA" b="1" dirty="0"/>
          </a:p>
        </p:txBody>
      </p:sp>
      <p:sp>
        <p:nvSpPr>
          <p:cNvPr id="55" name="Espace réservé du contenu 2">
            <a:extLst>
              <a:ext uri="{FF2B5EF4-FFF2-40B4-BE49-F238E27FC236}">
                <a16:creationId xmlns:a16="http://schemas.microsoft.com/office/drawing/2014/main" id="{C574407F-06BA-4E57-AB44-05D4E93F9D5F}"/>
              </a:ext>
            </a:extLst>
          </p:cNvPr>
          <p:cNvSpPr txBox="1">
            <a:spLocks/>
          </p:cNvSpPr>
          <p:nvPr/>
        </p:nvSpPr>
        <p:spPr>
          <a:xfrm>
            <a:off x="2376429" y="1655625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</a:t>
            </a:r>
            <a:endParaRPr lang="fr-MA" b="1" dirty="0"/>
          </a:p>
        </p:txBody>
      </p:sp>
      <p:sp>
        <p:nvSpPr>
          <p:cNvPr id="56" name="Espace réservé du contenu 2">
            <a:extLst>
              <a:ext uri="{FF2B5EF4-FFF2-40B4-BE49-F238E27FC236}">
                <a16:creationId xmlns:a16="http://schemas.microsoft.com/office/drawing/2014/main" id="{A6A12353-D273-4AB6-8F8D-C40C6B316C5D}"/>
              </a:ext>
            </a:extLst>
          </p:cNvPr>
          <p:cNvSpPr txBox="1">
            <a:spLocks/>
          </p:cNvSpPr>
          <p:nvPr/>
        </p:nvSpPr>
        <p:spPr>
          <a:xfrm>
            <a:off x="2044521" y="3087103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</a:t>
            </a:r>
            <a:endParaRPr lang="fr-MA" b="1" dirty="0"/>
          </a:p>
        </p:txBody>
      </p: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8A5114D7-10E7-4B32-BB37-6CBDB2DA3DC9}"/>
              </a:ext>
            </a:extLst>
          </p:cNvPr>
          <p:cNvCxnSpPr>
            <a:stCxn id="6" idx="3"/>
            <a:endCxn id="6" idx="4"/>
          </p:cNvCxnSpPr>
          <p:nvPr/>
        </p:nvCxnSpPr>
        <p:spPr>
          <a:xfrm rot="16200000" flipH="1">
            <a:off x="2583840" y="4272045"/>
            <a:ext cx="122594" cy="314182"/>
          </a:xfrm>
          <a:prstGeom prst="curvedConnector3">
            <a:avLst>
              <a:gd name="adj1" fmla="val 517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space réservé du contenu 2">
            <a:extLst>
              <a:ext uri="{FF2B5EF4-FFF2-40B4-BE49-F238E27FC236}">
                <a16:creationId xmlns:a16="http://schemas.microsoft.com/office/drawing/2014/main" id="{17D4407F-2D18-4155-A666-18FE89864204}"/>
              </a:ext>
            </a:extLst>
          </p:cNvPr>
          <p:cNvSpPr txBox="1">
            <a:spLocks/>
          </p:cNvSpPr>
          <p:nvPr/>
        </p:nvSpPr>
        <p:spPr>
          <a:xfrm>
            <a:off x="2292976" y="4868281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b</a:t>
            </a:r>
            <a:endParaRPr lang="fr-MA" b="1" dirty="0"/>
          </a:p>
        </p:txBody>
      </p:sp>
    </p:spTree>
    <p:extLst>
      <p:ext uri="{BB962C8B-B14F-4D97-AF65-F5344CB8AC3E}">
        <p14:creationId xmlns:p14="http://schemas.microsoft.com/office/powerpoint/2010/main" val="307451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7C5B1943-51B2-4FE4-8F16-3A474E489C5C}"/>
              </a:ext>
            </a:extLst>
          </p:cNvPr>
          <p:cNvSpPr/>
          <p:nvPr/>
        </p:nvSpPr>
        <p:spPr>
          <a:xfrm>
            <a:off x="3323286" y="1649567"/>
            <a:ext cx="1018504" cy="972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MA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C5B2A11-0E82-4DF9-B762-175BDDBCC364}"/>
              </a:ext>
            </a:extLst>
          </p:cNvPr>
          <p:cNvSpPr/>
          <p:nvPr/>
        </p:nvSpPr>
        <p:spPr>
          <a:xfrm>
            <a:off x="1468192" y="3129564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915098D-9845-4E38-8085-8F34877D71F4}"/>
              </a:ext>
            </a:extLst>
          </p:cNvPr>
          <p:cNvSpPr/>
          <p:nvPr/>
        </p:nvSpPr>
        <p:spPr>
          <a:xfrm>
            <a:off x="3388217" y="1717315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6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794312B-6557-4046-89FC-EE39A3C827FE}"/>
              </a:ext>
            </a:extLst>
          </p:cNvPr>
          <p:cNvSpPr/>
          <p:nvPr/>
        </p:nvSpPr>
        <p:spPr>
          <a:xfrm>
            <a:off x="3388217" y="4709374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3E237F3-AF93-4FFE-9DBD-9532210089CB}"/>
              </a:ext>
            </a:extLst>
          </p:cNvPr>
          <p:cNvSpPr/>
          <p:nvPr/>
        </p:nvSpPr>
        <p:spPr>
          <a:xfrm>
            <a:off x="6096000" y="3129564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5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2BE01EC-1892-4781-A8A4-37ECB5C40077}"/>
              </a:ext>
            </a:extLst>
          </p:cNvPr>
          <p:cNvSpPr/>
          <p:nvPr/>
        </p:nvSpPr>
        <p:spPr>
          <a:xfrm>
            <a:off x="3388217" y="3125538"/>
            <a:ext cx="898301" cy="84115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{4,5}</a:t>
            </a:r>
            <a:endParaRPr lang="fr-MA" b="1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828F06E-C8AB-4CD9-9897-2D0BA7D646A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708338" y="3548127"/>
            <a:ext cx="7598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3AF0013-EE88-4EBB-81D3-1D16D252375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356834" y="3546116"/>
            <a:ext cx="1031383" cy="2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3E79699-E948-47D1-A69D-DF9DD69ECAF4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3832538" y="2622191"/>
            <a:ext cx="4830" cy="50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u contenu 2">
            <a:extLst>
              <a:ext uri="{FF2B5EF4-FFF2-40B4-BE49-F238E27FC236}">
                <a16:creationId xmlns:a16="http://schemas.microsoft.com/office/drawing/2014/main" id="{289F8176-1F48-4F9F-BE55-03D3171EC602}"/>
              </a:ext>
            </a:extLst>
          </p:cNvPr>
          <p:cNvSpPr txBox="1">
            <a:spLocks/>
          </p:cNvSpPr>
          <p:nvPr/>
        </p:nvSpPr>
        <p:spPr>
          <a:xfrm>
            <a:off x="2509234" y="3190860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/>
              <a:t>a</a:t>
            </a:r>
            <a:endParaRPr lang="fr-MA" b="1" dirty="0"/>
          </a:p>
        </p:txBody>
      </p:sp>
      <p:sp>
        <p:nvSpPr>
          <p:cNvPr id="52" name="Espace réservé du contenu 2">
            <a:extLst>
              <a:ext uri="{FF2B5EF4-FFF2-40B4-BE49-F238E27FC236}">
                <a16:creationId xmlns:a16="http://schemas.microsoft.com/office/drawing/2014/main" id="{C641906F-71ED-40B2-8C78-35497B49E589}"/>
              </a:ext>
            </a:extLst>
          </p:cNvPr>
          <p:cNvSpPr txBox="1">
            <a:spLocks/>
          </p:cNvSpPr>
          <p:nvPr/>
        </p:nvSpPr>
        <p:spPr>
          <a:xfrm>
            <a:off x="4882443" y="3841068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</a:t>
            </a:r>
            <a:endParaRPr lang="fr-MA" b="1" dirty="0"/>
          </a:p>
        </p:txBody>
      </p:sp>
      <p:sp>
        <p:nvSpPr>
          <p:cNvPr id="53" name="Espace réservé du contenu 2">
            <a:extLst>
              <a:ext uri="{FF2B5EF4-FFF2-40B4-BE49-F238E27FC236}">
                <a16:creationId xmlns:a16="http://schemas.microsoft.com/office/drawing/2014/main" id="{DD1B01CB-84EF-42D4-93AE-EC5F04A98E8A}"/>
              </a:ext>
            </a:extLst>
          </p:cNvPr>
          <p:cNvSpPr txBox="1">
            <a:spLocks/>
          </p:cNvSpPr>
          <p:nvPr/>
        </p:nvSpPr>
        <p:spPr>
          <a:xfrm>
            <a:off x="4908460" y="2528011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</a:t>
            </a:r>
            <a:endParaRPr lang="fr-MA" b="1" dirty="0"/>
          </a:p>
        </p:txBody>
      </p:sp>
      <p:sp>
        <p:nvSpPr>
          <p:cNvPr id="55" name="Espace réservé du contenu 2">
            <a:extLst>
              <a:ext uri="{FF2B5EF4-FFF2-40B4-BE49-F238E27FC236}">
                <a16:creationId xmlns:a16="http://schemas.microsoft.com/office/drawing/2014/main" id="{C574407F-06BA-4E57-AB44-05D4E93F9D5F}"/>
              </a:ext>
            </a:extLst>
          </p:cNvPr>
          <p:cNvSpPr txBox="1">
            <a:spLocks/>
          </p:cNvSpPr>
          <p:nvPr/>
        </p:nvSpPr>
        <p:spPr>
          <a:xfrm>
            <a:off x="3406739" y="2711693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</a:t>
            </a:r>
            <a:endParaRPr lang="fr-MA" b="1" dirty="0"/>
          </a:p>
        </p:txBody>
      </p:sp>
      <p:sp>
        <p:nvSpPr>
          <p:cNvPr id="56" name="Espace réservé du contenu 2">
            <a:extLst>
              <a:ext uri="{FF2B5EF4-FFF2-40B4-BE49-F238E27FC236}">
                <a16:creationId xmlns:a16="http://schemas.microsoft.com/office/drawing/2014/main" id="{A6A12353-D273-4AB6-8F8D-C40C6B316C5D}"/>
              </a:ext>
            </a:extLst>
          </p:cNvPr>
          <p:cNvSpPr txBox="1">
            <a:spLocks/>
          </p:cNvSpPr>
          <p:nvPr/>
        </p:nvSpPr>
        <p:spPr>
          <a:xfrm>
            <a:off x="3424031" y="4117437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b</a:t>
            </a:r>
            <a:endParaRPr lang="fr-MA" b="1" dirty="0"/>
          </a:p>
        </p:txBody>
      </p: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8A5114D7-10E7-4B32-BB37-6CBDB2DA3DC9}"/>
              </a:ext>
            </a:extLst>
          </p:cNvPr>
          <p:cNvCxnSpPr>
            <a:stCxn id="6" idx="3"/>
            <a:endCxn id="6" idx="4"/>
          </p:cNvCxnSpPr>
          <p:nvPr/>
        </p:nvCxnSpPr>
        <p:spPr>
          <a:xfrm rot="16200000" flipH="1">
            <a:off x="3614150" y="5328113"/>
            <a:ext cx="122594" cy="314182"/>
          </a:xfrm>
          <a:prstGeom prst="curvedConnector3">
            <a:avLst>
              <a:gd name="adj1" fmla="val 517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space réservé du contenu 2">
            <a:extLst>
              <a:ext uri="{FF2B5EF4-FFF2-40B4-BE49-F238E27FC236}">
                <a16:creationId xmlns:a16="http://schemas.microsoft.com/office/drawing/2014/main" id="{17D4407F-2D18-4155-A666-18FE89864204}"/>
              </a:ext>
            </a:extLst>
          </p:cNvPr>
          <p:cNvSpPr txBox="1">
            <a:spLocks/>
          </p:cNvSpPr>
          <p:nvPr/>
        </p:nvSpPr>
        <p:spPr>
          <a:xfrm>
            <a:off x="3323286" y="5924349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b</a:t>
            </a:r>
            <a:endParaRPr lang="fr-MA" b="1" dirty="0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82210F22-BCD0-4200-9E38-F2459EAE56F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274713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Déterministe </a:t>
            </a:r>
            <a:endParaRPr lang="fr-MA" dirty="0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E3292B55-80EB-4FA9-BDD9-5D62A574BCCD}"/>
              </a:ext>
            </a:extLst>
          </p:cNvPr>
          <p:cNvCxnSpPr>
            <a:stCxn id="7" idx="0"/>
            <a:endCxn id="13" idx="6"/>
          </p:cNvCxnSpPr>
          <p:nvPr/>
        </p:nvCxnSpPr>
        <p:spPr>
          <a:xfrm rot="16200000" flipV="1">
            <a:off x="4944214" y="1533456"/>
            <a:ext cx="993685" cy="219853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7FA52D42-1A0F-46D7-95F6-EA4CE9F62DBB}"/>
              </a:ext>
            </a:extLst>
          </p:cNvPr>
          <p:cNvSpPr txBox="1">
            <a:spLocks/>
          </p:cNvSpPr>
          <p:nvPr/>
        </p:nvSpPr>
        <p:spPr>
          <a:xfrm>
            <a:off x="5441056" y="1977237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</a:t>
            </a:r>
            <a:endParaRPr lang="fr-MA" b="1" dirty="0"/>
          </a:p>
        </p:txBody>
      </p: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D229C23F-B4C2-442A-BA18-5496AF6D6A37}"/>
              </a:ext>
            </a:extLst>
          </p:cNvPr>
          <p:cNvCxnSpPr>
            <a:stCxn id="6" idx="6"/>
            <a:endCxn id="7" idx="4"/>
          </p:cNvCxnSpPr>
          <p:nvPr/>
        </p:nvCxnSpPr>
        <p:spPr>
          <a:xfrm flipV="1">
            <a:off x="4276859" y="3966691"/>
            <a:ext cx="2263462" cy="116124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B1FA13A0-29B9-49F4-B723-0C7542C98563}"/>
              </a:ext>
            </a:extLst>
          </p:cNvPr>
          <p:cNvCxnSpPr>
            <a:stCxn id="6" idx="5"/>
            <a:endCxn id="7" idx="6"/>
          </p:cNvCxnSpPr>
          <p:nvPr/>
        </p:nvCxnSpPr>
        <p:spPr>
          <a:xfrm rot="5400000" flipH="1" flipV="1">
            <a:off x="4627791" y="3067057"/>
            <a:ext cx="1875779" cy="2837922"/>
          </a:xfrm>
          <a:prstGeom prst="curvedConnector4">
            <a:avLst>
              <a:gd name="adj1" fmla="val -18723"/>
              <a:gd name="adj2" fmla="val 108055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u contenu 2">
            <a:extLst>
              <a:ext uri="{FF2B5EF4-FFF2-40B4-BE49-F238E27FC236}">
                <a16:creationId xmlns:a16="http://schemas.microsoft.com/office/drawing/2014/main" id="{2E106AFB-0C0E-4793-82D8-D66810291373}"/>
              </a:ext>
            </a:extLst>
          </p:cNvPr>
          <p:cNvSpPr txBox="1">
            <a:spLocks/>
          </p:cNvSpPr>
          <p:nvPr/>
        </p:nvSpPr>
        <p:spPr>
          <a:xfrm>
            <a:off x="4992847" y="4582303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</a:t>
            </a:r>
            <a:endParaRPr lang="fr-MA" b="1" dirty="0"/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D6055E21-5255-4CCE-856A-1582D384880C}"/>
              </a:ext>
            </a:extLst>
          </p:cNvPr>
          <p:cNvSpPr txBox="1">
            <a:spLocks/>
          </p:cNvSpPr>
          <p:nvPr/>
        </p:nvSpPr>
        <p:spPr>
          <a:xfrm>
            <a:off x="6419045" y="5483278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</a:t>
            </a:r>
            <a:endParaRPr lang="fr-MA" b="1" dirty="0"/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29880B39-9B37-46D9-807C-28A5EC7F7B37}"/>
              </a:ext>
            </a:extLst>
          </p:cNvPr>
          <p:cNvCxnSpPr>
            <a:stCxn id="8" idx="7"/>
            <a:endCxn id="7" idx="1"/>
          </p:cNvCxnSpPr>
          <p:nvPr/>
        </p:nvCxnSpPr>
        <p:spPr>
          <a:xfrm rot="16200000" flipH="1">
            <a:off x="5188834" y="2214853"/>
            <a:ext cx="3436" cy="2071174"/>
          </a:xfrm>
          <a:prstGeom prst="curvedConnector3">
            <a:avLst>
              <a:gd name="adj1" fmla="val -102381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5EFF9809-0BC1-4F65-9A3D-60708D9FCC90}"/>
              </a:ext>
            </a:extLst>
          </p:cNvPr>
          <p:cNvCxnSpPr>
            <a:stCxn id="8" idx="5"/>
            <a:endCxn id="7" idx="3"/>
          </p:cNvCxnSpPr>
          <p:nvPr/>
        </p:nvCxnSpPr>
        <p:spPr>
          <a:xfrm rot="16200000" flipH="1">
            <a:off x="5190258" y="2808216"/>
            <a:ext cx="588" cy="2071174"/>
          </a:xfrm>
          <a:prstGeom prst="curvedConnector3">
            <a:avLst>
              <a:gd name="adj1" fmla="val 59827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E1F97AD-2EF3-4D14-A146-54E2F93449F5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3832538" y="3966693"/>
            <a:ext cx="4830" cy="742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57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F80370-F30D-4962-8BD4-7B669A88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998BA2B-DA50-458E-9AE0-25078DC0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537031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34</Words>
  <Application>Microsoft Office PowerPoint</Application>
  <PresentationFormat>Grand écran</PresentationFormat>
  <Paragraphs>32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AKPINFA</dc:creator>
  <cp:lastModifiedBy>Gilles AKPINFA</cp:lastModifiedBy>
  <cp:revision>10</cp:revision>
  <dcterms:created xsi:type="dcterms:W3CDTF">2024-05-29T20:33:49Z</dcterms:created>
  <dcterms:modified xsi:type="dcterms:W3CDTF">2024-06-02T17:24:50Z</dcterms:modified>
</cp:coreProperties>
</file>