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EDCE"/>
    <a:srgbClr val="0257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1" autoAdjust="0"/>
    <p:restoredTop sz="94660"/>
  </p:normalViewPr>
  <p:slideViewPr>
    <p:cSldViewPr snapToGrid="0">
      <p:cViewPr>
        <p:scale>
          <a:sx n="72" d="100"/>
          <a:sy n="72" d="100"/>
        </p:scale>
        <p:origin x="304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CF03E-E48D-4EEC-8665-BE8B68B2E9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EC8898-98DB-473F-B326-FB3F6BD64D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A5F9E-13D5-48CF-970D-9A05AB5FF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B83A-8DBC-4138-8F8E-346F2B186E55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9EFC9-1CCB-4F79-BDC1-422C91FBB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99CC6-B66B-45C6-8FEE-1F61FFBEF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11C87-AD98-400C-9F73-88EAB5A02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585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19E78-E565-45DF-B76A-73FB20C8F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6E8008-1312-4A06-9DF8-FBAEF00293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064FA-05E9-4724-8715-0DBFDB244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B83A-8DBC-4138-8F8E-346F2B186E55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A83A7-48AA-4111-ADCB-A68194283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1DF17B-3512-4C4F-8F40-5C9D8F000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11C87-AD98-400C-9F73-88EAB5A02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316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D65CBC-347F-4791-9396-182DD7445E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0E532C-E8A4-4A35-8106-CD699E98E3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0F05A-CE18-4A0E-84CE-B2733730A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B83A-8DBC-4138-8F8E-346F2B186E55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168B1-643F-4C8C-95B0-7D1F28405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22ADB-DBF0-4342-B891-AE4064884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11C87-AD98-400C-9F73-88EAB5A02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863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857D4-8E09-4806-8A3A-B97A0CFA3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1F803-0A36-4B54-87DF-5BBD0C7B9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2423E-59F9-4098-80B0-D67B5E6D0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B83A-8DBC-4138-8F8E-346F2B186E55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A05E0-D159-458F-88A6-687A82F2B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A169D1-479C-48A7-9302-7083D2BB0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11C87-AD98-400C-9F73-88EAB5A02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200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260AD-447C-4CB7-BABB-740AE913F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C9825B-F138-485A-B1F2-A11BF737C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77E84E-0140-430A-A34B-A08B162C7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B83A-8DBC-4138-8F8E-346F2B186E55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8568E-BE5D-49ED-AE4E-BBA5800BE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A3E2B-EE5D-4440-ADD1-4854595FB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11C87-AD98-400C-9F73-88EAB5A02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593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35373-B2CB-4689-876B-6E067C0FA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9A087-686A-48C4-BEB0-71458E764D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222C8A-CA81-4531-AF0F-8E7F26A32F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49A7B-B486-4EE5-A76E-823796FB1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B83A-8DBC-4138-8F8E-346F2B186E55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9B0451-2356-48BF-8079-EABB3D6B5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0DE626-ACF5-450D-B21A-07E6D683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11C87-AD98-400C-9F73-88EAB5A02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198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4004C-7E94-404B-90FD-8B1440B4B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39ACCB-80A2-4E55-8F74-BA4454F991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BEECD0-2F77-4284-B015-1EE95B6867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490531-F261-4036-B4AB-36CC2752D3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28B2DB-7A5C-417D-BF8E-220336A576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3C3DA6-6CE2-4DD0-B520-94687834E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B83A-8DBC-4138-8F8E-346F2B186E55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CF1DF3-12DD-41A3-8162-C984BC6AF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DF9B0F-E25A-496E-9416-998AA8F74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11C87-AD98-400C-9F73-88EAB5A02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681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1D580-F59E-4060-9EC9-C8B019CE4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7070B3-2175-4473-A150-25CC400C5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B83A-8DBC-4138-8F8E-346F2B186E55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9093D7-DC9D-4963-BBEB-14A74151D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756ED6-F78D-476A-8EAF-E9EF2AB96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11C87-AD98-400C-9F73-88EAB5A02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366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861E7B-4667-45E9-999E-70F08D4CC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B83A-8DBC-4138-8F8E-346F2B186E55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77C17E-98DE-4399-A9BF-3287A99C2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56EA47-D14B-494E-8D9E-8E1F7E84E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11C87-AD98-400C-9F73-88EAB5A02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646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C0B37-B08D-441F-9014-10AC379C0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7F87B-2786-428F-B855-7388B61AE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54CC2B-AF7B-4876-AF89-B1C7CD67F4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B60DF9-4EC7-4E7E-8F63-960FDBF7E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B83A-8DBC-4138-8F8E-346F2B186E55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243194-3FFC-466C-9BC6-DDDCFABA8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F7A213-DF3E-45F8-88EF-0E6A822B5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11C87-AD98-400C-9F73-88EAB5A02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58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A6A04-7EBF-4A27-898A-9BBDE8CF5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FE68D5-10A1-4541-A431-A6DFE71090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6A9567-6C5F-4C40-A35C-D8E835CF79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D5A7C6-2E87-47F3-830A-0920E529F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B83A-8DBC-4138-8F8E-346F2B186E55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33D4FD-367F-4CF3-9921-D64E4984C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B83D27-D7CE-466D-AAC8-574FEA423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11C87-AD98-400C-9F73-88EAB5A02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409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AA99C7-17B3-435F-88CB-6722107E5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EB45F0-3320-4E48-A4B8-CE1026EF0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09507-13CD-47C6-B3E4-D7AF365385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2B83A-8DBC-4138-8F8E-346F2B186E55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5FE77-CB00-4F2E-A392-E8F9A2EE09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840AD-529A-4BE2-BC49-21AD5F4E08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11C87-AD98-400C-9F73-88EAB5A02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797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FD9BA63F-AC42-45C9-8C70-4565C515748B}"/>
              </a:ext>
            </a:extLst>
          </p:cNvPr>
          <p:cNvSpPr/>
          <p:nvPr/>
        </p:nvSpPr>
        <p:spPr>
          <a:xfrm>
            <a:off x="3509439" y="1554608"/>
            <a:ext cx="3068185" cy="928465"/>
          </a:xfrm>
          <a:custGeom>
            <a:avLst/>
            <a:gdLst>
              <a:gd name="connsiteX0" fmla="*/ 137834 w 3068185"/>
              <a:gd name="connsiteY0" fmla="*/ 0 h 1856930"/>
              <a:gd name="connsiteX1" fmla="*/ 2931269 w 3068185"/>
              <a:gd name="connsiteY1" fmla="*/ 0 h 1856930"/>
              <a:gd name="connsiteX2" fmla="*/ 3068185 w 3068185"/>
              <a:gd name="connsiteY2" fmla="*/ 136916 h 1856930"/>
              <a:gd name="connsiteX3" fmla="*/ 3068185 w 3068185"/>
              <a:gd name="connsiteY3" fmla="*/ 1358293 h 1856930"/>
              <a:gd name="connsiteX4" fmla="*/ 2931269 w 3068185"/>
              <a:gd name="connsiteY4" fmla="*/ 1495209 h 1856930"/>
              <a:gd name="connsiteX5" fmla="*/ 646847 w 3068185"/>
              <a:gd name="connsiteY5" fmla="*/ 1495209 h 1856930"/>
              <a:gd name="connsiteX6" fmla="*/ 646847 w 3068185"/>
              <a:gd name="connsiteY6" fmla="*/ 1797698 h 1856930"/>
              <a:gd name="connsiteX7" fmla="*/ 587615 w 3068185"/>
              <a:gd name="connsiteY7" fmla="*/ 1856930 h 1856930"/>
              <a:gd name="connsiteX8" fmla="*/ 59232 w 3068185"/>
              <a:gd name="connsiteY8" fmla="*/ 1856930 h 1856930"/>
              <a:gd name="connsiteX9" fmla="*/ 0 w 3068185"/>
              <a:gd name="connsiteY9" fmla="*/ 1797698 h 1856930"/>
              <a:gd name="connsiteX10" fmla="*/ 0 w 3068185"/>
              <a:gd name="connsiteY10" fmla="*/ 420953 h 1856930"/>
              <a:gd name="connsiteX11" fmla="*/ 918 w 3068185"/>
              <a:gd name="connsiteY11" fmla="*/ 418737 h 1856930"/>
              <a:gd name="connsiteX12" fmla="*/ 918 w 3068185"/>
              <a:gd name="connsiteY12" fmla="*/ 136916 h 1856930"/>
              <a:gd name="connsiteX13" fmla="*/ 137834 w 3068185"/>
              <a:gd name="connsiteY13" fmla="*/ 0 h 1856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068185" h="1856930">
                <a:moveTo>
                  <a:pt x="137834" y="0"/>
                </a:moveTo>
                <a:lnTo>
                  <a:pt x="2931269" y="0"/>
                </a:lnTo>
                <a:cubicBezTo>
                  <a:pt x="3006886" y="0"/>
                  <a:pt x="3068185" y="61299"/>
                  <a:pt x="3068185" y="136916"/>
                </a:cubicBezTo>
                <a:lnTo>
                  <a:pt x="3068185" y="1358293"/>
                </a:lnTo>
                <a:cubicBezTo>
                  <a:pt x="3068185" y="1433910"/>
                  <a:pt x="3006886" y="1495209"/>
                  <a:pt x="2931269" y="1495209"/>
                </a:cubicBezTo>
                <a:lnTo>
                  <a:pt x="646847" y="1495209"/>
                </a:lnTo>
                <a:lnTo>
                  <a:pt x="646847" y="1797698"/>
                </a:lnTo>
                <a:cubicBezTo>
                  <a:pt x="646847" y="1830411"/>
                  <a:pt x="620328" y="1856930"/>
                  <a:pt x="587615" y="1856930"/>
                </a:cubicBezTo>
                <a:lnTo>
                  <a:pt x="59232" y="1856930"/>
                </a:lnTo>
                <a:cubicBezTo>
                  <a:pt x="26519" y="1856930"/>
                  <a:pt x="0" y="1830411"/>
                  <a:pt x="0" y="1797698"/>
                </a:cubicBezTo>
                <a:lnTo>
                  <a:pt x="0" y="420953"/>
                </a:lnTo>
                <a:lnTo>
                  <a:pt x="918" y="418737"/>
                </a:lnTo>
                <a:lnTo>
                  <a:pt x="918" y="136916"/>
                </a:lnTo>
                <a:cubicBezTo>
                  <a:pt x="918" y="61299"/>
                  <a:pt x="62217" y="0"/>
                  <a:pt x="13783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3B30082-0889-4E37-B68B-23B3CDF18ED5}"/>
              </a:ext>
            </a:extLst>
          </p:cNvPr>
          <p:cNvSpPr/>
          <p:nvPr/>
        </p:nvSpPr>
        <p:spPr>
          <a:xfrm>
            <a:off x="2261106" y="1554608"/>
            <a:ext cx="1701479" cy="1454810"/>
          </a:xfrm>
          <a:prstGeom prst="ellipse">
            <a:avLst/>
          </a:prstGeom>
          <a:solidFill>
            <a:srgbClr val="C2E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Diagonal Corners Rounded 6">
            <a:extLst>
              <a:ext uri="{FF2B5EF4-FFF2-40B4-BE49-F238E27FC236}">
                <a16:creationId xmlns:a16="http://schemas.microsoft.com/office/drawing/2014/main" id="{76D73B5C-4F62-4B21-99FC-EA36E59ADA0E}"/>
              </a:ext>
            </a:extLst>
          </p:cNvPr>
          <p:cNvSpPr/>
          <p:nvPr/>
        </p:nvSpPr>
        <p:spPr>
          <a:xfrm>
            <a:off x="4446815" y="2657789"/>
            <a:ext cx="2385452" cy="703257"/>
          </a:xfrm>
          <a:prstGeom prst="round2DiagRect">
            <a:avLst>
              <a:gd name="adj1" fmla="val 13482"/>
              <a:gd name="adj2" fmla="val 0"/>
            </a:avLst>
          </a:prstGeom>
          <a:solidFill>
            <a:srgbClr val="0257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6A1CFD4-D245-4CE5-A2DB-1628DBA25100}"/>
              </a:ext>
            </a:extLst>
          </p:cNvPr>
          <p:cNvSpPr/>
          <p:nvPr/>
        </p:nvSpPr>
        <p:spPr>
          <a:xfrm>
            <a:off x="559627" y="1819784"/>
            <a:ext cx="1701479" cy="1454810"/>
          </a:xfrm>
          <a:prstGeom prst="ellipse">
            <a:avLst/>
          </a:prstGeom>
          <a:solidFill>
            <a:srgbClr val="F1D4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744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C11A4EC-B592-4466-2716-9024173FAB38}"/>
              </a:ext>
            </a:extLst>
          </p:cNvPr>
          <p:cNvSpPr/>
          <p:nvPr/>
        </p:nvSpPr>
        <p:spPr>
          <a:xfrm>
            <a:off x="226180" y="2251493"/>
            <a:ext cx="4639118" cy="1668637"/>
          </a:xfrm>
          <a:prstGeom prst="roundRect">
            <a:avLst/>
          </a:prstGeom>
          <a:solidFill>
            <a:schemeClr val="accent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E0A3737-B3A5-6570-4340-183EB61FFD58}"/>
              </a:ext>
            </a:extLst>
          </p:cNvPr>
          <p:cNvSpPr/>
          <p:nvPr/>
        </p:nvSpPr>
        <p:spPr>
          <a:xfrm>
            <a:off x="4953230" y="2251493"/>
            <a:ext cx="1701889" cy="1668637"/>
          </a:xfrm>
          <a:prstGeom prst="roundRect">
            <a:avLst/>
          </a:prstGeom>
          <a:solidFill>
            <a:schemeClr val="accent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FDDB340-89C9-581E-02FE-0BAA5265EBAC}"/>
              </a:ext>
            </a:extLst>
          </p:cNvPr>
          <p:cNvSpPr/>
          <p:nvPr/>
        </p:nvSpPr>
        <p:spPr>
          <a:xfrm>
            <a:off x="5045014" y="4218791"/>
            <a:ext cx="4625199" cy="2061705"/>
          </a:xfrm>
          <a:prstGeom prst="roundRect">
            <a:avLst/>
          </a:prstGeom>
          <a:solidFill>
            <a:schemeClr val="accent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45E0234-1388-842B-321A-92E540DAE7E1}"/>
              </a:ext>
            </a:extLst>
          </p:cNvPr>
          <p:cNvSpPr/>
          <p:nvPr/>
        </p:nvSpPr>
        <p:spPr>
          <a:xfrm>
            <a:off x="270146" y="4398702"/>
            <a:ext cx="3723883" cy="1881794"/>
          </a:xfrm>
          <a:prstGeom prst="roundRect">
            <a:avLst/>
          </a:prstGeom>
          <a:solidFill>
            <a:schemeClr val="accent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397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F297B9D-08FE-24D5-0664-E8BA7B91EA9C}"/>
              </a:ext>
            </a:extLst>
          </p:cNvPr>
          <p:cNvSpPr/>
          <p:nvPr/>
        </p:nvSpPr>
        <p:spPr>
          <a:xfrm>
            <a:off x="336429" y="763138"/>
            <a:ext cx="2846717" cy="1561381"/>
          </a:xfrm>
          <a:prstGeom prst="roundRect">
            <a:avLst/>
          </a:prstGeom>
          <a:solidFill>
            <a:srgbClr val="0257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Diagonal Corners Rounded 12">
            <a:extLst>
              <a:ext uri="{FF2B5EF4-FFF2-40B4-BE49-F238E27FC236}">
                <a16:creationId xmlns:a16="http://schemas.microsoft.com/office/drawing/2014/main" id="{06BB95BD-68FC-7B2B-F903-4C1D286A83D1}"/>
              </a:ext>
            </a:extLst>
          </p:cNvPr>
          <p:cNvSpPr/>
          <p:nvPr/>
        </p:nvSpPr>
        <p:spPr>
          <a:xfrm>
            <a:off x="3549683" y="712175"/>
            <a:ext cx="1090566" cy="1612344"/>
          </a:xfrm>
          <a:prstGeom prst="round2DiagRect">
            <a:avLst/>
          </a:prstGeom>
          <a:solidFill>
            <a:schemeClr val="bg1">
              <a:lumMod val="95000"/>
              <a:alpha val="4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20657FB4-4A2C-CF83-FB2B-09E0FB00E7EB}"/>
              </a:ext>
            </a:extLst>
          </p:cNvPr>
          <p:cNvSpPr/>
          <p:nvPr/>
        </p:nvSpPr>
        <p:spPr>
          <a:xfrm>
            <a:off x="5075121" y="763138"/>
            <a:ext cx="1090566" cy="1561381"/>
          </a:xfrm>
          <a:prstGeom prst="round2DiagRect">
            <a:avLst/>
          </a:prstGeom>
          <a:solidFill>
            <a:schemeClr val="bg1">
              <a:lumMod val="85000"/>
              <a:alpha val="4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AA6AF3F4-2F9F-CEC0-3F6F-5C532181E5E1}"/>
              </a:ext>
            </a:extLst>
          </p:cNvPr>
          <p:cNvSpPr/>
          <p:nvPr/>
        </p:nvSpPr>
        <p:spPr>
          <a:xfrm>
            <a:off x="6601656" y="763138"/>
            <a:ext cx="1090565" cy="1561381"/>
          </a:xfrm>
          <a:prstGeom prst="round2DiagRect">
            <a:avLst/>
          </a:prstGeom>
          <a:solidFill>
            <a:schemeClr val="bg1">
              <a:lumMod val="95000"/>
              <a:alpha val="4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: Diagonal Corners Rounded 15">
            <a:extLst>
              <a:ext uri="{FF2B5EF4-FFF2-40B4-BE49-F238E27FC236}">
                <a16:creationId xmlns:a16="http://schemas.microsoft.com/office/drawing/2014/main" id="{93633B8F-B445-82D7-5B6A-C26AB9E4D00B}"/>
              </a:ext>
            </a:extLst>
          </p:cNvPr>
          <p:cNvSpPr/>
          <p:nvPr/>
        </p:nvSpPr>
        <p:spPr>
          <a:xfrm rot="5400000">
            <a:off x="9429771" y="-453608"/>
            <a:ext cx="707366" cy="3641190"/>
          </a:xfrm>
          <a:prstGeom prst="round2DiagRect">
            <a:avLst>
              <a:gd name="adj1" fmla="val 16667"/>
              <a:gd name="adj2" fmla="val 23077"/>
            </a:avLst>
          </a:prstGeom>
          <a:solidFill>
            <a:srgbClr val="C2E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A2D1734-B249-5EB5-8821-B76459098FC4}"/>
              </a:ext>
            </a:extLst>
          </p:cNvPr>
          <p:cNvSpPr/>
          <p:nvPr/>
        </p:nvSpPr>
        <p:spPr>
          <a:xfrm>
            <a:off x="8275356" y="1842722"/>
            <a:ext cx="3641190" cy="2509004"/>
          </a:xfrm>
          <a:prstGeom prst="roundRect">
            <a:avLst/>
          </a:prstGeom>
          <a:solidFill>
            <a:schemeClr val="bg1">
              <a:lumMod val="95000"/>
              <a:alpha val="4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05B4AAE-95E3-411F-3F9E-19371397541C}"/>
              </a:ext>
            </a:extLst>
          </p:cNvPr>
          <p:cNvSpPr/>
          <p:nvPr/>
        </p:nvSpPr>
        <p:spPr>
          <a:xfrm>
            <a:off x="198408" y="4841839"/>
            <a:ext cx="3467817" cy="1925284"/>
          </a:xfrm>
          <a:prstGeom prst="roundRect">
            <a:avLst/>
          </a:prstGeom>
          <a:solidFill>
            <a:schemeClr val="bg1">
              <a:lumMod val="95000"/>
              <a:alpha val="4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A28E1E2-AB0B-D079-3F1F-F4737EB7D16C}"/>
              </a:ext>
            </a:extLst>
          </p:cNvPr>
          <p:cNvSpPr/>
          <p:nvPr/>
        </p:nvSpPr>
        <p:spPr>
          <a:xfrm>
            <a:off x="5802704" y="4473778"/>
            <a:ext cx="5549658" cy="2232960"/>
          </a:xfrm>
          <a:prstGeom prst="roundRect">
            <a:avLst/>
          </a:prstGeom>
          <a:solidFill>
            <a:schemeClr val="bg1">
              <a:lumMod val="95000"/>
              <a:alpha val="4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B9AC407-44B1-32B8-DF4D-E0EEB1BDD05C}"/>
              </a:ext>
            </a:extLst>
          </p:cNvPr>
          <p:cNvSpPr/>
          <p:nvPr/>
        </p:nvSpPr>
        <p:spPr>
          <a:xfrm>
            <a:off x="5474755" y="2735712"/>
            <a:ext cx="2588263" cy="1616014"/>
          </a:xfrm>
          <a:prstGeom prst="roundRect">
            <a:avLst/>
          </a:prstGeom>
          <a:solidFill>
            <a:schemeClr val="bg1">
              <a:lumMod val="85000"/>
              <a:alpha val="4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6F49E21-0C55-1277-F5C5-5D66E5F3A937}"/>
              </a:ext>
            </a:extLst>
          </p:cNvPr>
          <p:cNvSpPr/>
          <p:nvPr/>
        </p:nvSpPr>
        <p:spPr>
          <a:xfrm>
            <a:off x="336429" y="2487624"/>
            <a:ext cx="2363639" cy="2242072"/>
          </a:xfrm>
          <a:prstGeom prst="roundRect">
            <a:avLst/>
          </a:prstGeom>
          <a:solidFill>
            <a:schemeClr val="bg1">
              <a:lumMod val="95000"/>
              <a:alpha val="4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97B10B8-361E-4ABB-4746-C96403917133}"/>
              </a:ext>
            </a:extLst>
          </p:cNvPr>
          <p:cNvSpPr/>
          <p:nvPr/>
        </p:nvSpPr>
        <p:spPr>
          <a:xfrm>
            <a:off x="2844516" y="2436662"/>
            <a:ext cx="2495235" cy="2242072"/>
          </a:xfrm>
          <a:prstGeom prst="roundRect">
            <a:avLst/>
          </a:prstGeom>
          <a:solidFill>
            <a:schemeClr val="bg1">
              <a:lumMod val="95000"/>
              <a:alpha val="4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: Diagonal Corners Rounded 20">
            <a:extLst>
              <a:ext uri="{FF2B5EF4-FFF2-40B4-BE49-F238E27FC236}">
                <a16:creationId xmlns:a16="http://schemas.microsoft.com/office/drawing/2014/main" id="{490FFE2D-5BA2-F7FB-118B-D2FFB683EC4D}"/>
              </a:ext>
            </a:extLst>
          </p:cNvPr>
          <p:cNvSpPr/>
          <p:nvPr/>
        </p:nvSpPr>
        <p:spPr>
          <a:xfrm>
            <a:off x="3955312" y="4841839"/>
            <a:ext cx="1648045" cy="1864899"/>
          </a:xfrm>
          <a:prstGeom prst="round2DiagRect">
            <a:avLst/>
          </a:prstGeom>
          <a:solidFill>
            <a:srgbClr val="0257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C2D0281-3E91-63A2-F809-CF8C301958FD}"/>
              </a:ext>
            </a:extLst>
          </p:cNvPr>
          <p:cNvSpPr/>
          <p:nvPr/>
        </p:nvSpPr>
        <p:spPr>
          <a:xfrm>
            <a:off x="396814" y="828136"/>
            <a:ext cx="2717997" cy="144542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F5CEF42-AC30-CE90-593D-80B451269080}"/>
              </a:ext>
            </a:extLst>
          </p:cNvPr>
          <p:cNvSpPr/>
          <p:nvPr/>
        </p:nvSpPr>
        <p:spPr>
          <a:xfrm>
            <a:off x="3799061" y="751631"/>
            <a:ext cx="583384" cy="583384"/>
          </a:xfrm>
          <a:prstGeom prst="ellipse">
            <a:avLst/>
          </a:prstGeom>
          <a:solidFill>
            <a:srgbClr val="0257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F48A1F1-06A1-4DC1-3455-8B5BE322F8B8}"/>
              </a:ext>
            </a:extLst>
          </p:cNvPr>
          <p:cNvSpPr/>
          <p:nvPr/>
        </p:nvSpPr>
        <p:spPr>
          <a:xfrm>
            <a:off x="6836896" y="763138"/>
            <a:ext cx="583384" cy="583384"/>
          </a:xfrm>
          <a:prstGeom prst="ellipse">
            <a:avLst/>
          </a:prstGeom>
          <a:solidFill>
            <a:srgbClr val="C2E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8402E68-A1E3-E49E-1F16-7C3EBF4CCCC4}"/>
              </a:ext>
            </a:extLst>
          </p:cNvPr>
          <p:cNvSpPr/>
          <p:nvPr/>
        </p:nvSpPr>
        <p:spPr>
          <a:xfrm>
            <a:off x="5339751" y="783603"/>
            <a:ext cx="583384" cy="583384"/>
          </a:xfrm>
          <a:prstGeom prst="ellipse">
            <a:avLst/>
          </a:prstGeom>
          <a:solidFill>
            <a:srgbClr val="F1D4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D42DEDD-A411-DA90-CD85-F98A6C6F515C}"/>
              </a:ext>
            </a:extLst>
          </p:cNvPr>
          <p:cNvSpPr/>
          <p:nvPr/>
        </p:nvSpPr>
        <p:spPr>
          <a:xfrm>
            <a:off x="4071341" y="4899129"/>
            <a:ext cx="526733" cy="526733"/>
          </a:xfrm>
          <a:prstGeom prst="ellipse">
            <a:avLst/>
          </a:prstGeom>
          <a:solidFill>
            <a:srgbClr val="F1D4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C249607-98AA-2228-7C6A-66C991C68486}"/>
              </a:ext>
            </a:extLst>
          </p:cNvPr>
          <p:cNvSpPr/>
          <p:nvPr/>
        </p:nvSpPr>
        <p:spPr>
          <a:xfrm>
            <a:off x="4051928" y="5502749"/>
            <a:ext cx="526733" cy="52673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BD9E969-51CA-ADDE-B1BF-17BAAE1BF3A7}"/>
              </a:ext>
            </a:extLst>
          </p:cNvPr>
          <p:cNvSpPr/>
          <p:nvPr/>
        </p:nvSpPr>
        <p:spPr>
          <a:xfrm>
            <a:off x="4051928" y="6104743"/>
            <a:ext cx="526733" cy="526733"/>
          </a:xfrm>
          <a:prstGeom prst="ellipse">
            <a:avLst/>
          </a:prstGeom>
          <a:solidFill>
            <a:srgbClr val="C2E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D11A8BB-85B0-174D-F34F-00AF7383BD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9338" y="4899129"/>
            <a:ext cx="466978" cy="466978"/>
          </a:xfrm>
          <a:prstGeom prst="rect">
            <a:avLst/>
          </a:prstGeom>
        </p:spPr>
      </p:pic>
      <p:pic>
        <p:nvPicPr>
          <p:cNvPr id="29" name="Picture 2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64809E3C-D548-C5F0-4187-B84A816948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87760" y="6133831"/>
            <a:ext cx="468556" cy="468556"/>
          </a:xfrm>
          <a:prstGeom prst="rect">
            <a:avLst/>
          </a:prstGeom>
        </p:spPr>
      </p:pic>
      <p:pic>
        <p:nvPicPr>
          <p:cNvPr id="31" name="Picture 3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8947902-37CA-9D17-0A78-CDC5EFDA4A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4833" y="871321"/>
            <a:ext cx="453219" cy="453219"/>
          </a:xfrm>
          <a:prstGeom prst="rect">
            <a:avLst/>
          </a:prstGeom>
        </p:spPr>
      </p:pic>
      <p:pic>
        <p:nvPicPr>
          <p:cNvPr id="33" name="Picture 3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D12CFAD-B2E9-7F15-55CE-CDF217F3EE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216777">
            <a:off x="94976" y="152557"/>
            <a:ext cx="673577" cy="673577"/>
          </a:xfrm>
          <a:prstGeom prst="rect">
            <a:avLst/>
          </a:prstGeom>
        </p:spPr>
      </p:pic>
      <p:pic>
        <p:nvPicPr>
          <p:cNvPr id="35" name="Picture 3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9128AE33-5C74-0E43-D484-20ABCA1533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4966" y="5514146"/>
            <a:ext cx="422984" cy="422984"/>
          </a:xfrm>
          <a:prstGeom prst="rect">
            <a:avLst/>
          </a:prstGeom>
        </p:spPr>
      </p:pic>
      <p:pic>
        <p:nvPicPr>
          <p:cNvPr id="37" name="Picture 3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56E48B7-7C22-4C65-B7E8-D74912D29C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757" y="770701"/>
            <a:ext cx="507215" cy="507215"/>
          </a:xfrm>
          <a:prstGeom prst="rect">
            <a:avLst/>
          </a:prstGeom>
        </p:spPr>
      </p:pic>
      <p:pic>
        <p:nvPicPr>
          <p:cNvPr id="39" name="Picture 3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EACA27C-400E-021F-B97C-F821379F5875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6638" y="808721"/>
            <a:ext cx="465400" cy="46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054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1486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Ismaila Mumuni</dc:creator>
  <cp:lastModifiedBy>Agine, Akshata</cp:lastModifiedBy>
  <cp:revision>11</cp:revision>
  <dcterms:created xsi:type="dcterms:W3CDTF">2023-12-06T06:56:06Z</dcterms:created>
  <dcterms:modified xsi:type="dcterms:W3CDTF">2024-04-15T14:10:51Z</dcterms:modified>
</cp:coreProperties>
</file>