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0" r:id="rId3"/>
    <p:sldId id="291" r:id="rId4"/>
    <p:sldId id="261" r:id="rId5"/>
    <p:sldId id="292" r:id="rId6"/>
    <p:sldId id="289" r:id="rId7"/>
    <p:sldId id="293" r:id="rId8"/>
    <p:sldId id="290" r:id="rId9"/>
    <p:sldId id="294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 Extra Condensed SemiBold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574252-88D4-47B8-ABAC-DC0856EF6BF5}">
  <a:tblStyle styleId="{61574252-88D4-47B8-ABAC-DC0856EF6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7A3827AD-7FCC-63BD-694D-B065EBF1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39CEA833-9AF7-5656-3560-88C9FAC97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4870E85C-2A42-D340-C5C5-B9DFAB602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52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7c717a4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7c717a4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30E404C6-3043-940F-AA8F-3685051A4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9FE172C3-C8D6-035C-3733-C413358A7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91A78D0F-F7D6-A771-733C-6CA3113B5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4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5591523B-2CF0-7D44-AB87-C72B66BD6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7c717a499_0_15:notes">
            <a:extLst>
              <a:ext uri="{FF2B5EF4-FFF2-40B4-BE49-F238E27FC236}">
                <a16:creationId xmlns:a16="http://schemas.microsoft.com/office/drawing/2014/main" id="{286315BE-37B3-4443-3289-A158F23FB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7c717a499_0_15:notes">
            <a:extLst>
              <a:ext uri="{FF2B5EF4-FFF2-40B4-BE49-F238E27FC236}">
                <a16:creationId xmlns:a16="http://schemas.microsoft.com/office/drawing/2014/main" id="{FD9E2163-920F-6B95-767A-D77B9638A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E2DC445A-BA55-6C12-8EEF-A1A3E5DB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D8B6CD61-5F3F-A19F-73BD-01B557186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6194653B-3D2A-4555-B336-DDE8964C7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4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135A176D-D3D1-AE37-8B58-97D3B1CA6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7c717a499_0_15:notes">
            <a:extLst>
              <a:ext uri="{FF2B5EF4-FFF2-40B4-BE49-F238E27FC236}">
                <a16:creationId xmlns:a16="http://schemas.microsoft.com/office/drawing/2014/main" id="{C2B24103-E840-04E8-48C1-8FA53D6977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7c717a499_0_15:notes">
            <a:extLst>
              <a:ext uri="{FF2B5EF4-FFF2-40B4-BE49-F238E27FC236}">
                <a16:creationId xmlns:a16="http://schemas.microsoft.com/office/drawing/2014/main" id="{8B00EAED-82A3-2E38-B6E0-7DE5F81C8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0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A8F71DC7-3D83-7BD0-B075-5D6D814D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736B0498-509E-A267-3B92-2CCBB36282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AD7E4B32-8BDC-EFEA-5CBB-941CF8161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2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9075" y="900825"/>
            <a:ext cx="3639600" cy="26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49075" y="3500175"/>
            <a:ext cx="2582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ar in Review Infographics by Slidesg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4669436" y="859842"/>
            <a:ext cx="4018686" cy="3423816"/>
            <a:chOff x="4294850" y="743450"/>
            <a:chExt cx="4505698" cy="3656600"/>
          </a:xfrm>
        </p:grpSpPr>
        <p:sp>
          <p:nvSpPr>
            <p:cNvPr id="50" name="Google Shape;50;p16"/>
            <p:cNvSpPr/>
            <p:nvPr/>
          </p:nvSpPr>
          <p:spPr>
            <a:xfrm>
              <a:off x="5205784" y="3285425"/>
              <a:ext cx="251804" cy="1114580"/>
            </a:xfrm>
            <a:custGeom>
              <a:avLst/>
              <a:gdLst/>
              <a:ahLst/>
              <a:cxnLst/>
              <a:rect l="l" t="t" r="r" b="b"/>
              <a:pathLst>
                <a:path w="9529" h="42179" extrusionOk="0">
                  <a:moveTo>
                    <a:pt x="4326" y="1"/>
                  </a:moveTo>
                  <a:lnTo>
                    <a:pt x="1" y="42179"/>
                  </a:lnTo>
                  <a:lnTo>
                    <a:pt x="5204" y="42179"/>
                  </a:lnTo>
                  <a:lnTo>
                    <a:pt x="9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596554" y="3285425"/>
              <a:ext cx="251804" cy="1114580"/>
            </a:xfrm>
            <a:custGeom>
              <a:avLst/>
              <a:gdLst/>
              <a:ahLst/>
              <a:cxnLst/>
              <a:rect l="l" t="t" r="r" b="b"/>
              <a:pathLst>
                <a:path w="9529" h="42179" extrusionOk="0">
                  <a:moveTo>
                    <a:pt x="0" y="1"/>
                  </a:moveTo>
                  <a:lnTo>
                    <a:pt x="4325" y="42179"/>
                  </a:lnTo>
                  <a:lnTo>
                    <a:pt x="9528" y="42179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4941946" y="825080"/>
              <a:ext cx="3107369" cy="2460273"/>
            </a:xfrm>
            <a:custGeom>
              <a:avLst/>
              <a:gdLst/>
              <a:ahLst/>
              <a:cxnLst/>
              <a:rect l="l" t="t" r="r" b="b"/>
              <a:pathLst>
                <a:path w="117592" h="93104" extrusionOk="0">
                  <a:moveTo>
                    <a:pt x="2212" y="0"/>
                  </a:moveTo>
                  <a:cubicBezTo>
                    <a:pt x="977" y="0"/>
                    <a:pt x="1" y="1009"/>
                    <a:pt x="1" y="2212"/>
                  </a:cubicBezTo>
                  <a:lnTo>
                    <a:pt x="1" y="90893"/>
                  </a:lnTo>
                  <a:cubicBezTo>
                    <a:pt x="1" y="92096"/>
                    <a:pt x="977" y="93104"/>
                    <a:pt x="2212" y="93104"/>
                  </a:cubicBezTo>
                  <a:lnTo>
                    <a:pt x="115381" y="93104"/>
                  </a:lnTo>
                  <a:cubicBezTo>
                    <a:pt x="116616" y="93104"/>
                    <a:pt x="117592" y="92096"/>
                    <a:pt x="117592" y="90893"/>
                  </a:cubicBezTo>
                  <a:lnTo>
                    <a:pt x="117592" y="2212"/>
                  </a:lnTo>
                  <a:cubicBezTo>
                    <a:pt x="117592" y="1009"/>
                    <a:pt x="116616" y="0"/>
                    <a:pt x="115381" y="0"/>
                  </a:cubicBezTo>
                  <a:close/>
                </a:path>
              </a:pathLst>
            </a:custGeom>
            <a:solidFill>
              <a:schemeClr val="lt1"/>
            </a:solidFill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5418911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5849445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6280005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6710539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7141946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7572480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4987504" y="1217798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4987504" y="1548652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4987504" y="1880378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14177" y="0"/>
                  </a:moveTo>
                  <a:lnTo>
                    <a:pt x="1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4987504" y="2212105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4987504" y="2542959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4987504" y="2874659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4987504" y="873202"/>
              <a:ext cx="3015410" cy="2364033"/>
            </a:xfrm>
            <a:custGeom>
              <a:avLst/>
              <a:gdLst/>
              <a:ahLst/>
              <a:cxnLst/>
              <a:rect l="l" t="t" r="r" b="b"/>
              <a:pathLst>
                <a:path w="114112" h="89462" fill="none" extrusionOk="0">
                  <a:moveTo>
                    <a:pt x="113364" y="89462"/>
                  </a:moveTo>
                  <a:lnTo>
                    <a:pt x="781" y="89462"/>
                  </a:lnTo>
                  <a:cubicBezTo>
                    <a:pt x="358" y="89462"/>
                    <a:pt x="1" y="89104"/>
                    <a:pt x="1" y="88714"/>
                  </a:cubicBezTo>
                  <a:lnTo>
                    <a:pt x="1" y="749"/>
                  </a:lnTo>
                  <a:cubicBezTo>
                    <a:pt x="1" y="326"/>
                    <a:pt x="358" y="1"/>
                    <a:pt x="781" y="1"/>
                  </a:cubicBezTo>
                  <a:lnTo>
                    <a:pt x="113364" y="1"/>
                  </a:lnTo>
                  <a:cubicBezTo>
                    <a:pt x="113787" y="1"/>
                    <a:pt x="114112" y="326"/>
                    <a:pt x="114112" y="749"/>
                  </a:cubicBezTo>
                  <a:lnTo>
                    <a:pt x="114112" y="88714"/>
                  </a:lnTo>
                  <a:cubicBezTo>
                    <a:pt x="114112" y="89137"/>
                    <a:pt x="113787" y="89462"/>
                    <a:pt x="113364" y="89462"/>
                  </a:cubicBezTo>
                  <a:close/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4895542" y="743450"/>
              <a:ext cx="3199328" cy="129773"/>
            </a:xfrm>
            <a:custGeom>
              <a:avLst/>
              <a:gdLst/>
              <a:ahLst/>
              <a:cxnLst/>
              <a:rect l="l" t="t" r="r" b="b"/>
              <a:pathLst>
                <a:path w="121072" h="4911" extrusionOk="0">
                  <a:moveTo>
                    <a:pt x="1" y="0"/>
                  </a:moveTo>
                  <a:lnTo>
                    <a:pt x="1" y="4911"/>
                  </a:lnTo>
                  <a:lnTo>
                    <a:pt x="121072" y="4911"/>
                  </a:lnTo>
                  <a:lnTo>
                    <a:pt x="12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5980069" y="1217798"/>
              <a:ext cx="730466" cy="26"/>
            </a:xfrm>
            <a:custGeom>
              <a:avLst/>
              <a:gdLst/>
              <a:ahLst/>
              <a:cxnLst/>
              <a:rect l="l" t="t" r="r" b="b"/>
              <a:pathLst>
                <a:path w="27643" h="1" fill="none" extrusionOk="0">
                  <a:moveTo>
                    <a:pt x="1" y="1"/>
                  </a:moveTo>
                  <a:lnTo>
                    <a:pt x="27642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953431" y="1439512"/>
              <a:ext cx="198531" cy="1797746"/>
            </a:xfrm>
            <a:custGeom>
              <a:avLst/>
              <a:gdLst/>
              <a:ahLst/>
              <a:cxnLst/>
              <a:rect l="l" t="t" r="r" b="b"/>
              <a:pathLst>
                <a:path w="7513" h="68032" extrusionOk="0">
                  <a:moveTo>
                    <a:pt x="3773" y="1"/>
                  </a:moveTo>
                  <a:lnTo>
                    <a:pt x="1" y="4131"/>
                  </a:lnTo>
                  <a:lnTo>
                    <a:pt x="1659" y="4131"/>
                  </a:lnTo>
                  <a:lnTo>
                    <a:pt x="1659" y="68032"/>
                  </a:lnTo>
                  <a:lnTo>
                    <a:pt x="5854" y="68032"/>
                  </a:lnTo>
                  <a:lnTo>
                    <a:pt x="5854" y="4131"/>
                  </a:lnTo>
                  <a:lnTo>
                    <a:pt x="7513" y="413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6328973" y="1644050"/>
              <a:ext cx="197685" cy="1593216"/>
            </a:xfrm>
            <a:custGeom>
              <a:avLst/>
              <a:gdLst/>
              <a:ahLst/>
              <a:cxnLst/>
              <a:rect l="l" t="t" r="r" b="b"/>
              <a:pathLst>
                <a:path w="7481" h="60292" extrusionOk="0">
                  <a:moveTo>
                    <a:pt x="3740" y="1"/>
                  </a:moveTo>
                  <a:lnTo>
                    <a:pt x="1" y="4163"/>
                  </a:lnTo>
                  <a:lnTo>
                    <a:pt x="1659" y="4163"/>
                  </a:lnTo>
                  <a:lnTo>
                    <a:pt x="1659" y="60292"/>
                  </a:lnTo>
                  <a:lnTo>
                    <a:pt x="5822" y="60292"/>
                  </a:lnTo>
                  <a:lnTo>
                    <a:pt x="5822" y="4163"/>
                  </a:lnTo>
                  <a:lnTo>
                    <a:pt x="7480" y="416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5556406" y="2324680"/>
              <a:ext cx="198531" cy="912614"/>
            </a:xfrm>
            <a:custGeom>
              <a:avLst/>
              <a:gdLst/>
              <a:ahLst/>
              <a:cxnLst/>
              <a:rect l="l" t="t" r="r" b="b"/>
              <a:pathLst>
                <a:path w="7513" h="34536" extrusionOk="0">
                  <a:moveTo>
                    <a:pt x="3740" y="0"/>
                  </a:moveTo>
                  <a:lnTo>
                    <a:pt x="1" y="4130"/>
                  </a:lnTo>
                  <a:lnTo>
                    <a:pt x="1659" y="4130"/>
                  </a:lnTo>
                  <a:lnTo>
                    <a:pt x="1659" y="34536"/>
                  </a:lnTo>
                  <a:lnTo>
                    <a:pt x="5854" y="34536"/>
                  </a:lnTo>
                  <a:lnTo>
                    <a:pt x="5854" y="4130"/>
                  </a:lnTo>
                  <a:lnTo>
                    <a:pt x="7513" y="4130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987504" y="1217798"/>
              <a:ext cx="2584893" cy="994293"/>
            </a:xfrm>
            <a:custGeom>
              <a:avLst/>
              <a:gdLst/>
              <a:ahLst/>
              <a:cxnLst/>
              <a:rect l="l" t="t" r="r" b="b"/>
              <a:pathLst>
                <a:path w="97820" h="37627" fill="none" extrusionOk="0">
                  <a:moveTo>
                    <a:pt x="1" y="25073"/>
                  </a:moveTo>
                  <a:lnTo>
                    <a:pt x="16325" y="37626"/>
                  </a:lnTo>
                  <a:lnTo>
                    <a:pt x="48910" y="25073"/>
                  </a:lnTo>
                  <a:lnTo>
                    <a:pt x="65202" y="30179"/>
                  </a:lnTo>
                  <a:lnTo>
                    <a:pt x="97820" y="1"/>
                  </a:lnTo>
                </a:path>
              </a:pathLst>
            </a:custGeom>
            <a:solidFill>
              <a:schemeClr val="dk1"/>
            </a:solidFill>
            <a:ln w="252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5377659" y="2170853"/>
              <a:ext cx="81653" cy="81653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61" y="0"/>
                  </a:moveTo>
                  <a:cubicBezTo>
                    <a:pt x="683" y="0"/>
                    <a:pt x="0" y="683"/>
                    <a:pt x="0" y="1561"/>
                  </a:cubicBezTo>
                  <a:cubicBezTo>
                    <a:pt x="0" y="2407"/>
                    <a:pt x="683" y="3089"/>
                    <a:pt x="1561" y="3089"/>
                  </a:cubicBezTo>
                  <a:cubicBezTo>
                    <a:pt x="2407" y="3089"/>
                    <a:pt x="3090" y="2407"/>
                    <a:pt x="3090" y="1561"/>
                  </a:cubicBezTo>
                  <a:cubicBezTo>
                    <a:pt x="3090" y="683"/>
                    <a:pt x="2407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238754" y="1839127"/>
              <a:ext cx="82499" cy="82525"/>
            </a:xfrm>
            <a:custGeom>
              <a:avLst/>
              <a:gdLst/>
              <a:ahLst/>
              <a:cxnLst/>
              <a:rect l="l" t="t" r="r" b="b"/>
              <a:pathLst>
                <a:path w="3122" h="3123" extrusionOk="0">
                  <a:moveTo>
                    <a:pt x="1561" y="1"/>
                  </a:moveTo>
                  <a:cubicBezTo>
                    <a:pt x="716" y="1"/>
                    <a:pt x="0" y="716"/>
                    <a:pt x="0" y="1561"/>
                  </a:cubicBezTo>
                  <a:cubicBezTo>
                    <a:pt x="0" y="2407"/>
                    <a:pt x="716" y="3122"/>
                    <a:pt x="1561" y="3122"/>
                  </a:cubicBezTo>
                  <a:cubicBezTo>
                    <a:pt x="2439" y="3122"/>
                    <a:pt x="3122" y="2407"/>
                    <a:pt x="3122" y="1561"/>
                  </a:cubicBezTo>
                  <a:cubicBezTo>
                    <a:pt x="3122" y="716"/>
                    <a:pt x="243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70134" y="1973187"/>
              <a:ext cx="81680" cy="81653"/>
            </a:xfrm>
            <a:custGeom>
              <a:avLst/>
              <a:gdLst/>
              <a:ahLst/>
              <a:cxnLst/>
              <a:rect l="l" t="t" r="r" b="b"/>
              <a:pathLst>
                <a:path w="3091" h="3090" extrusionOk="0">
                  <a:moveTo>
                    <a:pt x="1529" y="1"/>
                  </a:moveTo>
                  <a:cubicBezTo>
                    <a:pt x="684" y="1"/>
                    <a:pt x="1" y="684"/>
                    <a:pt x="1" y="1529"/>
                  </a:cubicBezTo>
                  <a:cubicBezTo>
                    <a:pt x="1" y="2407"/>
                    <a:pt x="684" y="3090"/>
                    <a:pt x="1529" y="3090"/>
                  </a:cubicBezTo>
                  <a:cubicBezTo>
                    <a:pt x="2407" y="3090"/>
                    <a:pt x="3090" y="2407"/>
                    <a:pt x="3090" y="1529"/>
                  </a:cubicBezTo>
                  <a:cubicBezTo>
                    <a:pt x="3090" y="684"/>
                    <a:pt x="2407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531229" y="1176547"/>
              <a:ext cx="82525" cy="82525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2" y="1"/>
                  </a:moveTo>
                  <a:cubicBezTo>
                    <a:pt x="716" y="1"/>
                    <a:pt x="1" y="684"/>
                    <a:pt x="1" y="1562"/>
                  </a:cubicBezTo>
                  <a:cubicBezTo>
                    <a:pt x="1" y="2407"/>
                    <a:pt x="716" y="3123"/>
                    <a:pt x="1562" y="3123"/>
                  </a:cubicBezTo>
                  <a:cubicBezTo>
                    <a:pt x="2407" y="3123"/>
                    <a:pt x="3123" y="2407"/>
                    <a:pt x="3123" y="1562"/>
                  </a:cubicBezTo>
                  <a:cubicBezTo>
                    <a:pt x="3123" y="684"/>
                    <a:pt x="2407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5253060" y="1051948"/>
              <a:ext cx="330867" cy="330867"/>
            </a:xfrm>
            <a:custGeom>
              <a:avLst/>
              <a:gdLst/>
              <a:ahLst/>
              <a:cxnLst/>
              <a:rect l="l" t="t" r="r" b="b"/>
              <a:pathLst>
                <a:path w="12521" h="12521" extrusionOk="0">
                  <a:moveTo>
                    <a:pt x="6276" y="1"/>
                  </a:moveTo>
                  <a:cubicBezTo>
                    <a:pt x="2829" y="1"/>
                    <a:pt x="0" y="2830"/>
                    <a:pt x="0" y="6277"/>
                  </a:cubicBezTo>
                  <a:cubicBezTo>
                    <a:pt x="0" y="9724"/>
                    <a:pt x="2829" y="12521"/>
                    <a:pt x="6276" y="12521"/>
                  </a:cubicBezTo>
                  <a:cubicBezTo>
                    <a:pt x="9723" y="12521"/>
                    <a:pt x="12520" y="9724"/>
                    <a:pt x="12520" y="6277"/>
                  </a:cubicBezTo>
                  <a:lnTo>
                    <a:pt x="9171" y="6277"/>
                  </a:lnTo>
                  <a:cubicBezTo>
                    <a:pt x="9171" y="7870"/>
                    <a:pt x="7870" y="9171"/>
                    <a:pt x="6276" y="9171"/>
                  </a:cubicBezTo>
                  <a:cubicBezTo>
                    <a:pt x="4650" y="9171"/>
                    <a:pt x="3350" y="7870"/>
                    <a:pt x="3350" y="6277"/>
                  </a:cubicBezTo>
                  <a:cubicBezTo>
                    <a:pt x="3350" y="4651"/>
                    <a:pt x="4650" y="3350"/>
                    <a:pt x="6276" y="3350"/>
                  </a:cubicBezTo>
                  <a:lnTo>
                    <a:pt x="6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5418911" y="1052820"/>
              <a:ext cx="165024" cy="164998"/>
            </a:xfrm>
            <a:custGeom>
              <a:avLst/>
              <a:gdLst/>
              <a:ahLst/>
              <a:cxnLst/>
              <a:rect l="l" t="t" r="r" b="b"/>
              <a:pathLst>
                <a:path w="6245" h="6244" extrusionOk="0">
                  <a:moveTo>
                    <a:pt x="0" y="0"/>
                  </a:moveTo>
                  <a:lnTo>
                    <a:pt x="0" y="3317"/>
                  </a:lnTo>
                  <a:cubicBezTo>
                    <a:pt x="1594" y="3317"/>
                    <a:pt x="2895" y="4650"/>
                    <a:pt x="2895" y="6244"/>
                  </a:cubicBezTo>
                  <a:lnTo>
                    <a:pt x="6244" y="6244"/>
                  </a:lnTo>
                  <a:cubicBezTo>
                    <a:pt x="6244" y="2797"/>
                    <a:pt x="344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893286" y="1082021"/>
              <a:ext cx="121185" cy="236345"/>
            </a:xfrm>
            <a:custGeom>
              <a:avLst/>
              <a:gdLst/>
              <a:ahLst/>
              <a:cxnLst/>
              <a:rect l="l" t="t" r="r" b="b"/>
              <a:pathLst>
                <a:path w="4586" h="8944" extrusionOk="0">
                  <a:moveTo>
                    <a:pt x="1919" y="1"/>
                  </a:moveTo>
                  <a:lnTo>
                    <a:pt x="0" y="2732"/>
                  </a:lnTo>
                  <a:cubicBezTo>
                    <a:pt x="748" y="3285"/>
                    <a:pt x="1268" y="4163"/>
                    <a:pt x="1268" y="5139"/>
                  </a:cubicBezTo>
                  <a:cubicBezTo>
                    <a:pt x="1268" y="5822"/>
                    <a:pt x="1041" y="6440"/>
                    <a:pt x="651" y="6927"/>
                  </a:cubicBezTo>
                  <a:lnTo>
                    <a:pt x="3285" y="8944"/>
                  </a:lnTo>
                  <a:cubicBezTo>
                    <a:pt x="4098" y="7903"/>
                    <a:pt x="4585" y="6570"/>
                    <a:pt x="4585" y="5139"/>
                  </a:cubicBezTo>
                  <a:cubicBezTo>
                    <a:pt x="4585" y="3025"/>
                    <a:pt x="3545" y="1139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684440" y="1051948"/>
              <a:ext cx="295643" cy="330867"/>
            </a:xfrm>
            <a:custGeom>
              <a:avLst/>
              <a:gdLst/>
              <a:ahLst/>
              <a:cxnLst/>
              <a:rect l="l" t="t" r="r" b="b"/>
              <a:pathLst>
                <a:path w="11188" h="12521" extrusionOk="0">
                  <a:moveTo>
                    <a:pt x="6245" y="1"/>
                  </a:moveTo>
                  <a:cubicBezTo>
                    <a:pt x="2798" y="1"/>
                    <a:pt x="1" y="2830"/>
                    <a:pt x="1" y="6277"/>
                  </a:cubicBezTo>
                  <a:cubicBezTo>
                    <a:pt x="1" y="9724"/>
                    <a:pt x="2798" y="12521"/>
                    <a:pt x="6245" y="12521"/>
                  </a:cubicBezTo>
                  <a:cubicBezTo>
                    <a:pt x="8261" y="12521"/>
                    <a:pt x="10050" y="11578"/>
                    <a:pt x="11188" y="10082"/>
                  </a:cubicBezTo>
                  <a:lnTo>
                    <a:pt x="8554" y="8033"/>
                  </a:lnTo>
                  <a:cubicBezTo>
                    <a:pt x="8001" y="8748"/>
                    <a:pt x="7188" y="9171"/>
                    <a:pt x="6245" y="9171"/>
                  </a:cubicBezTo>
                  <a:cubicBezTo>
                    <a:pt x="4651" y="9171"/>
                    <a:pt x="3318" y="7870"/>
                    <a:pt x="3318" y="6277"/>
                  </a:cubicBezTo>
                  <a:cubicBezTo>
                    <a:pt x="3318" y="4651"/>
                    <a:pt x="4651" y="3350"/>
                    <a:pt x="6245" y="3350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849445" y="1052820"/>
              <a:ext cx="94549" cy="101419"/>
            </a:xfrm>
            <a:custGeom>
              <a:avLst/>
              <a:gdLst/>
              <a:ahLst/>
              <a:cxnLst/>
              <a:rect l="l" t="t" r="r" b="b"/>
              <a:pathLst>
                <a:path w="3578" h="3838" extrusionOk="0">
                  <a:moveTo>
                    <a:pt x="1" y="0"/>
                  </a:moveTo>
                  <a:lnTo>
                    <a:pt x="1" y="3317"/>
                  </a:lnTo>
                  <a:cubicBezTo>
                    <a:pt x="619" y="3317"/>
                    <a:pt x="1204" y="3512"/>
                    <a:pt x="1659" y="3837"/>
                  </a:cubicBezTo>
                  <a:lnTo>
                    <a:pt x="3578" y="1106"/>
                  </a:lnTo>
                  <a:cubicBezTo>
                    <a:pt x="2570" y="390"/>
                    <a:pt x="133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7572480" y="1715374"/>
              <a:ext cx="165024" cy="281902"/>
            </a:xfrm>
            <a:custGeom>
              <a:avLst/>
              <a:gdLst/>
              <a:ahLst/>
              <a:cxnLst/>
              <a:rect l="l" t="t" r="r" b="b"/>
              <a:pathLst>
                <a:path w="6245" h="10668" extrusionOk="0">
                  <a:moveTo>
                    <a:pt x="1" y="1"/>
                  </a:moveTo>
                  <a:lnTo>
                    <a:pt x="1" y="3318"/>
                  </a:lnTo>
                  <a:cubicBezTo>
                    <a:pt x="1594" y="3318"/>
                    <a:pt x="2927" y="4651"/>
                    <a:pt x="2927" y="6244"/>
                  </a:cubicBezTo>
                  <a:cubicBezTo>
                    <a:pt x="2927" y="7057"/>
                    <a:pt x="2602" y="7773"/>
                    <a:pt x="2049" y="8293"/>
                  </a:cubicBezTo>
                  <a:lnTo>
                    <a:pt x="4423" y="10667"/>
                  </a:lnTo>
                  <a:cubicBezTo>
                    <a:pt x="5561" y="9529"/>
                    <a:pt x="6244" y="7968"/>
                    <a:pt x="6244" y="6244"/>
                  </a:cubicBezTo>
                  <a:cubicBezTo>
                    <a:pt x="6244" y="2797"/>
                    <a:pt x="344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455597" y="1934525"/>
              <a:ext cx="233782" cy="110879"/>
            </a:xfrm>
            <a:custGeom>
              <a:avLst/>
              <a:gdLst/>
              <a:ahLst/>
              <a:cxnLst/>
              <a:rect l="l" t="t" r="r" b="b"/>
              <a:pathLst>
                <a:path w="8847" h="4196" extrusionOk="0">
                  <a:moveTo>
                    <a:pt x="2375" y="0"/>
                  </a:moveTo>
                  <a:lnTo>
                    <a:pt x="1" y="2374"/>
                  </a:lnTo>
                  <a:cubicBezTo>
                    <a:pt x="1139" y="3512"/>
                    <a:pt x="2700" y="4195"/>
                    <a:pt x="4424" y="4195"/>
                  </a:cubicBezTo>
                  <a:cubicBezTo>
                    <a:pt x="6147" y="4195"/>
                    <a:pt x="7708" y="3512"/>
                    <a:pt x="8846" y="2374"/>
                  </a:cubicBezTo>
                  <a:lnTo>
                    <a:pt x="6472" y="0"/>
                  </a:lnTo>
                  <a:cubicBezTo>
                    <a:pt x="5952" y="521"/>
                    <a:pt x="5237" y="878"/>
                    <a:pt x="4424" y="878"/>
                  </a:cubicBezTo>
                  <a:cubicBezTo>
                    <a:pt x="3611" y="878"/>
                    <a:pt x="2895" y="521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7407475" y="1715374"/>
              <a:ext cx="165024" cy="281902"/>
            </a:xfrm>
            <a:custGeom>
              <a:avLst/>
              <a:gdLst/>
              <a:ahLst/>
              <a:cxnLst/>
              <a:rect l="l" t="t" r="r" b="b"/>
              <a:pathLst>
                <a:path w="6245" h="10668" extrusionOk="0">
                  <a:moveTo>
                    <a:pt x="6245" y="1"/>
                  </a:moveTo>
                  <a:cubicBezTo>
                    <a:pt x="2798" y="1"/>
                    <a:pt x="1" y="2797"/>
                    <a:pt x="1" y="6244"/>
                  </a:cubicBezTo>
                  <a:cubicBezTo>
                    <a:pt x="1" y="7968"/>
                    <a:pt x="684" y="9529"/>
                    <a:pt x="1822" y="10667"/>
                  </a:cubicBezTo>
                  <a:lnTo>
                    <a:pt x="4196" y="8293"/>
                  </a:lnTo>
                  <a:cubicBezTo>
                    <a:pt x="3676" y="7773"/>
                    <a:pt x="3318" y="7057"/>
                    <a:pt x="3318" y="6244"/>
                  </a:cubicBezTo>
                  <a:cubicBezTo>
                    <a:pt x="3318" y="4651"/>
                    <a:pt x="4651" y="3318"/>
                    <a:pt x="6245" y="3318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689901" y="1196313"/>
              <a:ext cx="42148" cy="42993"/>
            </a:xfrm>
            <a:custGeom>
              <a:avLst/>
              <a:gdLst/>
              <a:ahLst/>
              <a:cxnLst/>
              <a:rect l="l" t="t" r="r" b="b"/>
              <a:pathLst>
                <a:path w="1595" h="1627" extrusionOk="0">
                  <a:moveTo>
                    <a:pt x="781" y="1"/>
                  </a:moveTo>
                  <a:cubicBezTo>
                    <a:pt x="359" y="1"/>
                    <a:pt x="1" y="359"/>
                    <a:pt x="1" y="814"/>
                  </a:cubicBezTo>
                  <a:cubicBezTo>
                    <a:pt x="1" y="1237"/>
                    <a:pt x="359" y="1627"/>
                    <a:pt x="781" y="1627"/>
                  </a:cubicBezTo>
                  <a:cubicBezTo>
                    <a:pt x="1237" y="1627"/>
                    <a:pt x="1594" y="1237"/>
                    <a:pt x="1594" y="814"/>
                  </a:cubicBezTo>
                  <a:cubicBezTo>
                    <a:pt x="1594" y="359"/>
                    <a:pt x="1237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7120461" y="2103811"/>
              <a:ext cx="42121" cy="42148"/>
            </a:xfrm>
            <a:custGeom>
              <a:avLst/>
              <a:gdLst/>
              <a:ahLst/>
              <a:cxnLst/>
              <a:rect l="l" t="t" r="r" b="b"/>
              <a:pathLst>
                <a:path w="1594" h="1595" extrusionOk="0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36"/>
                    <a:pt x="358" y="1594"/>
                    <a:pt x="813" y="1594"/>
                  </a:cubicBezTo>
                  <a:cubicBezTo>
                    <a:pt x="1236" y="1594"/>
                    <a:pt x="1594" y="1236"/>
                    <a:pt x="1594" y="814"/>
                  </a:cubicBezTo>
                  <a:cubicBezTo>
                    <a:pt x="1594" y="358"/>
                    <a:pt x="1236" y="1"/>
                    <a:pt x="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7015602" y="2103811"/>
              <a:ext cx="42148" cy="42148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36"/>
                    <a:pt x="359" y="1594"/>
                    <a:pt x="814" y="1594"/>
                  </a:cubicBezTo>
                  <a:cubicBezTo>
                    <a:pt x="1237" y="1594"/>
                    <a:pt x="1594" y="1236"/>
                    <a:pt x="1594" y="814"/>
                  </a:cubicBezTo>
                  <a:cubicBezTo>
                    <a:pt x="1594" y="358"/>
                    <a:pt x="123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689901" y="1297737"/>
              <a:ext cx="42148" cy="42121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81" y="0"/>
                  </a:moveTo>
                  <a:cubicBezTo>
                    <a:pt x="359" y="0"/>
                    <a:pt x="1" y="358"/>
                    <a:pt x="1" y="781"/>
                  </a:cubicBezTo>
                  <a:cubicBezTo>
                    <a:pt x="1" y="1236"/>
                    <a:pt x="359" y="1594"/>
                    <a:pt x="781" y="1594"/>
                  </a:cubicBezTo>
                  <a:cubicBezTo>
                    <a:pt x="1237" y="1594"/>
                    <a:pt x="1594" y="1236"/>
                    <a:pt x="1594" y="781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689901" y="1398288"/>
              <a:ext cx="42148" cy="42121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81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36"/>
                    <a:pt x="359" y="1593"/>
                    <a:pt x="781" y="1593"/>
                  </a:cubicBezTo>
                  <a:cubicBezTo>
                    <a:pt x="1237" y="1593"/>
                    <a:pt x="1594" y="1236"/>
                    <a:pt x="1594" y="813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141946" y="2014438"/>
              <a:ext cx="430543" cy="110879"/>
            </a:xfrm>
            <a:custGeom>
              <a:avLst/>
              <a:gdLst/>
              <a:ahLst/>
              <a:cxnLst/>
              <a:rect l="l" t="t" r="r" b="b"/>
              <a:pathLst>
                <a:path w="16293" h="4196" fill="none" extrusionOk="0">
                  <a:moveTo>
                    <a:pt x="16293" y="1"/>
                  </a:moveTo>
                  <a:lnTo>
                    <a:pt x="16293" y="4196"/>
                  </a:lnTo>
                  <a:lnTo>
                    <a:pt x="0" y="4196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197810" y="2360751"/>
              <a:ext cx="213118" cy="333457"/>
            </a:xfrm>
            <a:custGeom>
              <a:avLst/>
              <a:gdLst/>
              <a:ahLst/>
              <a:cxnLst/>
              <a:rect l="l" t="t" r="r" b="b"/>
              <a:pathLst>
                <a:path w="8065" h="12619" extrusionOk="0">
                  <a:moveTo>
                    <a:pt x="976" y="1"/>
                  </a:moveTo>
                  <a:cubicBezTo>
                    <a:pt x="976" y="1"/>
                    <a:pt x="130" y="651"/>
                    <a:pt x="130" y="2602"/>
                  </a:cubicBezTo>
                  <a:cubicBezTo>
                    <a:pt x="130" y="3481"/>
                    <a:pt x="0" y="12619"/>
                    <a:pt x="0" y="12619"/>
                  </a:cubicBezTo>
                  <a:lnTo>
                    <a:pt x="8065" y="12619"/>
                  </a:lnTo>
                  <a:lnTo>
                    <a:pt x="8065" y="387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7208117" y="2510296"/>
              <a:ext cx="134926" cy="178765"/>
            </a:xfrm>
            <a:custGeom>
              <a:avLst/>
              <a:gdLst/>
              <a:ahLst/>
              <a:cxnLst/>
              <a:rect l="l" t="t" r="r" b="b"/>
              <a:pathLst>
                <a:path w="5106" h="6765" extrusionOk="0">
                  <a:moveTo>
                    <a:pt x="1366" y="0"/>
                  </a:moveTo>
                  <a:lnTo>
                    <a:pt x="0" y="6764"/>
                  </a:lnTo>
                  <a:lnTo>
                    <a:pt x="5106" y="6764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192631" y="2334669"/>
              <a:ext cx="210132" cy="216949"/>
            </a:xfrm>
            <a:custGeom>
              <a:avLst/>
              <a:gdLst/>
              <a:ahLst/>
              <a:cxnLst/>
              <a:rect l="l" t="t" r="r" b="b"/>
              <a:pathLst>
                <a:path w="7952" h="8210" extrusionOk="0">
                  <a:moveTo>
                    <a:pt x="3806" y="1"/>
                  </a:moveTo>
                  <a:cubicBezTo>
                    <a:pt x="3681" y="1"/>
                    <a:pt x="3550" y="5"/>
                    <a:pt x="3415" y="12"/>
                  </a:cubicBezTo>
                  <a:cubicBezTo>
                    <a:pt x="3415" y="12"/>
                    <a:pt x="1237" y="338"/>
                    <a:pt x="716" y="2581"/>
                  </a:cubicBezTo>
                  <a:cubicBezTo>
                    <a:pt x="229" y="4825"/>
                    <a:pt x="1" y="7752"/>
                    <a:pt x="2863" y="8175"/>
                  </a:cubicBezTo>
                  <a:cubicBezTo>
                    <a:pt x="3021" y="8198"/>
                    <a:pt x="3174" y="8209"/>
                    <a:pt x="3322" y="8209"/>
                  </a:cubicBezTo>
                  <a:cubicBezTo>
                    <a:pt x="5418" y="8209"/>
                    <a:pt x="6440" y="5996"/>
                    <a:pt x="6440" y="5996"/>
                  </a:cubicBezTo>
                  <a:cubicBezTo>
                    <a:pt x="6440" y="5996"/>
                    <a:pt x="6513" y="6011"/>
                    <a:pt x="6625" y="6011"/>
                  </a:cubicBezTo>
                  <a:cubicBezTo>
                    <a:pt x="6913" y="6011"/>
                    <a:pt x="7455" y="5910"/>
                    <a:pt x="7643" y="5183"/>
                  </a:cubicBezTo>
                  <a:cubicBezTo>
                    <a:pt x="7871" y="4142"/>
                    <a:pt x="7155" y="4045"/>
                    <a:pt x="7155" y="4045"/>
                  </a:cubicBezTo>
                  <a:cubicBezTo>
                    <a:pt x="7155" y="4045"/>
                    <a:pt x="7952" y="1"/>
                    <a:pt x="3806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220140" y="2306551"/>
              <a:ext cx="196813" cy="156489"/>
            </a:xfrm>
            <a:custGeom>
              <a:avLst/>
              <a:gdLst/>
              <a:ahLst/>
              <a:cxnLst/>
              <a:rect l="l" t="t" r="r" b="b"/>
              <a:pathLst>
                <a:path w="7448" h="5922" extrusionOk="0">
                  <a:moveTo>
                    <a:pt x="3587" y="1"/>
                  </a:moveTo>
                  <a:cubicBezTo>
                    <a:pt x="95" y="1"/>
                    <a:pt x="1" y="2702"/>
                    <a:pt x="1" y="2702"/>
                  </a:cubicBezTo>
                  <a:cubicBezTo>
                    <a:pt x="1" y="2702"/>
                    <a:pt x="1045" y="5524"/>
                    <a:pt x="4072" y="5524"/>
                  </a:cubicBezTo>
                  <a:cubicBezTo>
                    <a:pt x="4422" y="5524"/>
                    <a:pt x="4799" y="5486"/>
                    <a:pt x="5204" y="5401"/>
                  </a:cubicBezTo>
                  <a:lnTo>
                    <a:pt x="6017" y="5141"/>
                  </a:lnTo>
                  <a:cubicBezTo>
                    <a:pt x="6017" y="5141"/>
                    <a:pt x="6504" y="5174"/>
                    <a:pt x="6570" y="5922"/>
                  </a:cubicBezTo>
                  <a:lnTo>
                    <a:pt x="7220" y="5922"/>
                  </a:lnTo>
                  <a:cubicBezTo>
                    <a:pt x="7220" y="5922"/>
                    <a:pt x="7448" y="68"/>
                    <a:pt x="3773" y="3"/>
                  </a:cubicBezTo>
                  <a:cubicBezTo>
                    <a:pt x="3710" y="2"/>
                    <a:pt x="3648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123024" y="3014743"/>
              <a:ext cx="399625" cy="1264965"/>
            </a:xfrm>
            <a:custGeom>
              <a:avLst/>
              <a:gdLst/>
              <a:ahLst/>
              <a:cxnLst/>
              <a:rect l="l" t="t" r="r" b="b"/>
              <a:pathLst>
                <a:path w="15123" h="47870" extrusionOk="0">
                  <a:moveTo>
                    <a:pt x="2830" y="0"/>
                  </a:moveTo>
                  <a:cubicBezTo>
                    <a:pt x="2830" y="0"/>
                    <a:pt x="1985" y="3740"/>
                    <a:pt x="1594" y="7740"/>
                  </a:cubicBezTo>
                  <a:cubicBezTo>
                    <a:pt x="1204" y="11740"/>
                    <a:pt x="1" y="47869"/>
                    <a:pt x="1" y="47869"/>
                  </a:cubicBezTo>
                  <a:lnTo>
                    <a:pt x="3545" y="47869"/>
                  </a:lnTo>
                  <a:lnTo>
                    <a:pt x="7350" y="15024"/>
                  </a:lnTo>
                  <a:lnTo>
                    <a:pt x="11936" y="47869"/>
                  </a:lnTo>
                  <a:lnTo>
                    <a:pt x="15122" y="47869"/>
                  </a:lnTo>
                  <a:cubicBezTo>
                    <a:pt x="15122" y="47869"/>
                    <a:pt x="14440" y="8911"/>
                    <a:pt x="11968" y="0"/>
                  </a:cubicBezTo>
                  <a:close/>
                </a:path>
              </a:pathLst>
            </a:custGeom>
            <a:solidFill>
              <a:schemeClr val="accent3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7216705" y="3269966"/>
              <a:ext cx="105726" cy="1009752"/>
            </a:xfrm>
            <a:custGeom>
              <a:avLst/>
              <a:gdLst/>
              <a:ahLst/>
              <a:cxnLst/>
              <a:rect l="l" t="t" r="r" b="b"/>
              <a:pathLst>
                <a:path w="4001" h="38212" extrusionOk="0">
                  <a:moveTo>
                    <a:pt x="3187" y="1"/>
                  </a:moveTo>
                  <a:lnTo>
                    <a:pt x="0" y="38211"/>
                  </a:lnTo>
                  <a:lnTo>
                    <a:pt x="4000" y="5399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053418" y="4279732"/>
              <a:ext cx="155564" cy="78218"/>
            </a:xfrm>
            <a:custGeom>
              <a:avLst/>
              <a:gdLst/>
              <a:ahLst/>
              <a:cxnLst/>
              <a:rect l="l" t="t" r="r" b="b"/>
              <a:pathLst>
                <a:path w="5887" h="2960" extrusionOk="0">
                  <a:moveTo>
                    <a:pt x="2928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887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382555" y="4279732"/>
              <a:ext cx="143541" cy="78218"/>
            </a:xfrm>
            <a:custGeom>
              <a:avLst/>
              <a:gdLst/>
              <a:ahLst/>
              <a:cxnLst/>
              <a:rect l="l" t="t" r="r" b="b"/>
              <a:pathLst>
                <a:path w="5432" h="2960" extrusionOk="0">
                  <a:moveTo>
                    <a:pt x="2310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960610" y="4333007"/>
              <a:ext cx="244088" cy="62759"/>
            </a:xfrm>
            <a:custGeom>
              <a:avLst/>
              <a:gdLst/>
              <a:ahLst/>
              <a:cxnLst/>
              <a:rect l="l" t="t" r="r" b="b"/>
              <a:pathLst>
                <a:path w="9237" h="2375" extrusionOk="0">
                  <a:moveTo>
                    <a:pt x="9236" y="0"/>
                  </a:moveTo>
                  <a:cubicBezTo>
                    <a:pt x="8515" y="521"/>
                    <a:pt x="7592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236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7284594" y="4333007"/>
              <a:ext cx="250086" cy="62759"/>
            </a:xfrm>
            <a:custGeom>
              <a:avLst/>
              <a:gdLst/>
              <a:ahLst/>
              <a:cxnLst/>
              <a:rect l="l" t="t" r="r" b="b"/>
              <a:pathLst>
                <a:path w="9464" h="2375" extrusionOk="0">
                  <a:moveTo>
                    <a:pt x="9236" y="0"/>
                  </a:moveTo>
                  <a:cubicBezTo>
                    <a:pt x="8515" y="521"/>
                    <a:pt x="7591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464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91555" y="3084349"/>
              <a:ext cx="282748" cy="308512"/>
            </a:xfrm>
            <a:custGeom>
              <a:avLst/>
              <a:gdLst/>
              <a:ahLst/>
              <a:cxnLst/>
              <a:rect l="l" t="t" r="r" b="b"/>
              <a:pathLst>
                <a:path w="10700" h="11675" extrusionOk="0">
                  <a:moveTo>
                    <a:pt x="5561" y="0"/>
                  </a:moveTo>
                  <a:lnTo>
                    <a:pt x="0" y="3513"/>
                  </a:lnTo>
                  <a:lnTo>
                    <a:pt x="5138" y="11675"/>
                  </a:lnTo>
                  <a:lnTo>
                    <a:pt x="10699" y="8195"/>
                  </a:lnTo>
                  <a:lnTo>
                    <a:pt x="5561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149662" y="3161699"/>
              <a:ext cx="139260" cy="123378"/>
            </a:xfrm>
            <a:custGeom>
              <a:avLst/>
              <a:gdLst/>
              <a:ahLst/>
              <a:cxnLst/>
              <a:rect l="l" t="t" r="r" b="b"/>
              <a:pathLst>
                <a:path w="5270" h="4669" extrusionOk="0">
                  <a:moveTo>
                    <a:pt x="3838" y="0"/>
                  </a:moveTo>
                  <a:cubicBezTo>
                    <a:pt x="3838" y="0"/>
                    <a:pt x="1529" y="651"/>
                    <a:pt x="1464" y="1106"/>
                  </a:cubicBezTo>
                  <a:cubicBezTo>
                    <a:pt x="1449" y="1318"/>
                    <a:pt x="1710" y="1375"/>
                    <a:pt x="1993" y="1375"/>
                  </a:cubicBezTo>
                  <a:cubicBezTo>
                    <a:pt x="2316" y="1375"/>
                    <a:pt x="2667" y="1301"/>
                    <a:pt x="2668" y="1301"/>
                  </a:cubicBezTo>
                  <a:lnTo>
                    <a:pt x="2668" y="1301"/>
                  </a:lnTo>
                  <a:cubicBezTo>
                    <a:pt x="2667" y="1301"/>
                    <a:pt x="1" y="3675"/>
                    <a:pt x="716" y="4293"/>
                  </a:cubicBezTo>
                  <a:cubicBezTo>
                    <a:pt x="955" y="4499"/>
                    <a:pt x="1276" y="4669"/>
                    <a:pt x="1687" y="4669"/>
                  </a:cubicBezTo>
                  <a:cubicBezTo>
                    <a:pt x="2509" y="4669"/>
                    <a:pt x="3686" y="3989"/>
                    <a:pt x="5269" y="1561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740612" y="2308084"/>
              <a:ext cx="116032" cy="182465"/>
            </a:xfrm>
            <a:custGeom>
              <a:avLst/>
              <a:gdLst/>
              <a:ahLst/>
              <a:cxnLst/>
              <a:rect l="l" t="t" r="r" b="b"/>
              <a:pathLst>
                <a:path w="4391" h="6905" extrusionOk="0">
                  <a:moveTo>
                    <a:pt x="1594" y="1"/>
                  </a:moveTo>
                  <a:cubicBezTo>
                    <a:pt x="1582" y="1"/>
                    <a:pt x="1571" y="4"/>
                    <a:pt x="1562" y="10"/>
                  </a:cubicBezTo>
                  <a:cubicBezTo>
                    <a:pt x="1301" y="205"/>
                    <a:pt x="2147" y="2612"/>
                    <a:pt x="2147" y="2612"/>
                  </a:cubicBezTo>
                  <a:cubicBezTo>
                    <a:pt x="2147" y="2612"/>
                    <a:pt x="2125" y="2609"/>
                    <a:pt x="2090" y="2609"/>
                  </a:cubicBezTo>
                  <a:cubicBezTo>
                    <a:pt x="1952" y="2609"/>
                    <a:pt x="1614" y="2651"/>
                    <a:pt x="1692" y="3067"/>
                  </a:cubicBezTo>
                  <a:cubicBezTo>
                    <a:pt x="1692" y="3067"/>
                    <a:pt x="1610" y="3043"/>
                    <a:pt x="1513" y="3043"/>
                  </a:cubicBezTo>
                  <a:cubicBezTo>
                    <a:pt x="1358" y="3043"/>
                    <a:pt x="1164" y="3105"/>
                    <a:pt x="1204" y="3425"/>
                  </a:cubicBezTo>
                  <a:cubicBezTo>
                    <a:pt x="1204" y="3425"/>
                    <a:pt x="749" y="3490"/>
                    <a:pt x="976" y="3913"/>
                  </a:cubicBezTo>
                  <a:cubicBezTo>
                    <a:pt x="976" y="3913"/>
                    <a:pt x="1" y="4270"/>
                    <a:pt x="3155" y="6904"/>
                  </a:cubicBezTo>
                  <a:lnTo>
                    <a:pt x="4391" y="5929"/>
                  </a:lnTo>
                  <a:cubicBezTo>
                    <a:pt x="4391" y="5929"/>
                    <a:pt x="4293" y="3978"/>
                    <a:pt x="3903" y="3360"/>
                  </a:cubicBezTo>
                  <a:cubicBezTo>
                    <a:pt x="3557" y="2730"/>
                    <a:pt x="1963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806783" y="2438682"/>
              <a:ext cx="722882" cy="767488"/>
            </a:xfrm>
            <a:custGeom>
              <a:avLst/>
              <a:gdLst/>
              <a:ahLst/>
              <a:cxnLst/>
              <a:rect l="l" t="t" r="r" b="b"/>
              <a:pathLst>
                <a:path w="27356" h="29044" extrusionOk="0">
                  <a:moveTo>
                    <a:pt x="1567" y="1"/>
                  </a:moveTo>
                  <a:cubicBezTo>
                    <a:pt x="1542" y="1"/>
                    <a:pt x="1518" y="4"/>
                    <a:pt x="1497" y="11"/>
                  </a:cubicBezTo>
                  <a:cubicBezTo>
                    <a:pt x="423" y="336"/>
                    <a:pt x="1" y="1507"/>
                    <a:pt x="163" y="2255"/>
                  </a:cubicBezTo>
                  <a:cubicBezTo>
                    <a:pt x="325" y="2968"/>
                    <a:pt x="5627" y="13637"/>
                    <a:pt x="7109" y="13637"/>
                  </a:cubicBezTo>
                  <a:cubicBezTo>
                    <a:pt x="7114" y="13637"/>
                    <a:pt x="7118" y="13637"/>
                    <a:pt x="7122" y="13637"/>
                  </a:cubicBezTo>
                  <a:cubicBezTo>
                    <a:pt x="8586" y="13604"/>
                    <a:pt x="13659" y="12531"/>
                    <a:pt x="13659" y="12531"/>
                  </a:cubicBezTo>
                  <a:lnTo>
                    <a:pt x="13659" y="12531"/>
                  </a:lnTo>
                  <a:cubicBezTo>
                    <a:pt x="13659" y="12531"/>
                    <a:pt x="12521" y="14873"/>
                    <a:pt x="14114" y="15751"/>
                  </a:cubicBezTo>
                  <a:lnTo>
                    <a:pt x="14472" y="22320"/>
                  </a:lnTo>
                  <a:lnTo>
                    <a:pt x="19740" y="22320"/>
                  </a:lnTo>
                  <a:cubicBezTo>
                    <a:pt x="19740" y="22320"/>
                    <a:pt x="16325" y="27133"/>
                    <a:pt x="16618" y="27815"/>
                  </a:cubicBezTo>
                  <a:cubicBezTo>
                    <a:pt x="16882" y="28344"/>
                    <a:pt x="17211" y="29044"/>
                    <a:pt x="17883" y="29044"/>
                  </a:cubicBezTo>
                  <a:cubicBezTo>
                    <a:pt x="18038" y="29044"/>
                    <a:pt x="18211" y="29007"/>
                    <a:pt x="18407" y="28921"/>
                  </a:cubicBezTo>
                  <a:cubicBezTo>
                    <a:pt x="19480" y="28433"/>
                    <a:pt x="25724" y="20401"/>
                    <a:pt x="25821" y="19881"/>
                  </a:cubicBezTo>
                  <a:cubicBezTo>
                    <a:pt x="25949" y="19371"/>
                    <a:pt x="27355" y="6693"/>
                    <a:pt x="20476" y="6693"/>
                  </a:cubicBezTo>
                  <a:cubicBezTo>
                    <a:pt x="20332" y="6693"/>
                    <a:pt x="20184" y="6699"/>
                    <a:pt x="20033" y="6710"/>
                  </a:cubicBezTo>
                  <a:cubicBezTo>
                    <a:pt x="20033" y="6710"/>
                    <a:pt x="19512" y="8564"/>
                    <a:pt x="17756" y="8564"/>
                  </a:cubicBezTo>
                  <a:cubicBezTo>
                    <a:pt x="15968" y="8564"/>
                    <a:pt x="15740" y="6678"/>
                    <a:pt x="15740" y="6678"/>
                  </a:cubicBezTo>
                  <a:cubicBezTo>
                    <a:pt x="15740" y="6678"/>
                    <a:pt x="15547" y="6630"/>
                    <a:pt x="15123" y="6630"/>
                  </a:cubicBezTo>
                  <a:cubicBezTo>
                    <a:pt x="14141" y="6630"/>
                    <a:pt x="11918" y="6884"/>
                    <a:pt x="7968" y="8564"/>
                  </a:cubicBezTo>
                  <a:cubicBezTo>
                    <a:pt x="7968" y="8564"/>
                    <a:pt x="2811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282876" y="2798182"/>
              <a:ext cx="101419" cy="294771"/>
            </a:xfrm>
            <a:custGeom>
              <a:avLst/>
              <a:gdLst/>
              <a:ahLst/>
              <a:cxnLst/>
              <a:rect l="l" t="t" r="r" b="b"/>
              <a:pathLst>
                <a:path w="3838" h="11155" fill="none" extrusionOk="0">
                  <a:moveTo>
                    <a:pt x="0" y="11155"/>
                  </a:moveTo>
                  <a:lnTo>
                    <a:pt x="3838" y="5854"/>
                  </a:lnTo>
                  <a:cubicBezTo>
                    <a:pt x="3838" y="5854"/>
                    <a:pt x="3740" y="2309"/>
                    <a:pt x="3480" y="0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06399" y="2609975"/>
              <a:ext cx="146976" cy="69630"/>
            </a:xfrm>
            <a:custGeom>
              <a:avLst/>
              <a:gdLst/>
              <a:ahLst/>
              <a:cxnLst/>
              <a:rect l="l" t="t" r="r" b="b"/>
              <a:pathLst>
                <a:path w="5562" h="2635" fill="none" extrusionOk="0">
                  <a:moveTo>
                    <a:pt x="0" y="1"/>
                  </a:moveTo>
                  <a:cubicBezTo>
                    <a:pt x="0" y="1"/>
                    <a:pt x="130" y="2635"/>
                    <a:pt x="2602" y="2635"/>
                  </a:cubicBezTo>
                  <a:cubicBezTo>
                    <a:pt x="5106" y="2635"/>
                    <a:pt x="5561" y="66"/>
                    <a:pt x="5561" y="66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29050" y="2753495"/>
              <a:ext cx="60170" cy="275005"/>
            </a:xfrm>
            <a:custGeom>
              <a:avLst/>
              <a:gdLst/>
              <a:ahLst/>
              <a:cxnLst/>
              <a:rect l="l" t="t" r="r" b="b"/>
              <a:pathLst>
                <a:path w="2277" h="10407" fill="none" extrusionOk="0">
                  <a:moveTo>
                    <a:pt x="1626" y="0"/>
                  </a:moveTo>
                  <a:cubicBezTo>
                    <a:pt x="1626" y="0"/>
                    <a:pt x="0" y="3025"/>
                    <a:pt x="1919" y="3838"/>
                  </a:cubicBezTo>
                  <a:lnTo>
                    <a:pt x="2277" y="10407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181479" y="3025921"/>
              <a:ext cx="146976" cy="12895"/>
            </a:xfrm>
            <a:custGeom>
              <a:avLst/>
              <a:gdLst/>
              <a:ahLst/>
              <a:cxnLst/>
              <a:rect l="l" t="t" r="r" b="b"/>
              <a:pathLst>
                <a:path w="5562" h="488" fill="none" extrusionOk="0">
                  <a:moveTo>
                    <a:pt x="0" y="0"/>
                  </a:moveTo>
                  <a:cubicBezTo>
                    <a:pt x="0" y="0"/>
                    <a:pt x="3382" y="488"/>
                    <a:pt x="5561" y="98"/>
                  </a:cubicBezTo>
                </a:path>
              </a:pathLst>
            </a:custGeom>
            <a:noFill/>
            <a:ln w="8950" cap="flat" cmpd="sng">
              <a:solidFill>
                <a:srgbClr val="22222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856930" y="3085195"/>
              <a:ext cx="79936" cy="138573"/>
            </a:xfrm>
            <a:custGeom>
              <a:avLst/>
              <a:gdLst/>
              <a:ahLst/>
              <a:cxnLst/>
              <a:rect l="l" t="t" r="r" b="b"/>
              <a:pathLst>
                <a:path w="3025" h="5244" extrusionOk="0">
                  <a:moveTo>
                    <a:pt x="2570" y="1"/>
                  </a:moveTo>
                  <a:lnTo>
                    <a:pt x="944" y="456"/>
                  </a:lnTo>
                  <a:cubicBezTo>
                    <a:pt x="944" y="456"/>
                    <a:pt x="781" y="1139"/>
                    <a:pt x="618" y="1855"/>
                  </a:cubicBezTo>
                  <a:cubicBezTo>
                    <a:pt x="440" y="2510"/>
                    <a:pt x="780" y="2538"/>
                    <a:pt x="838" y="2538"/>
                  </a:cubicBezTo>
                  <a:cubicBezTo>
                    <a:pt x="843" y="2538"/>
                    <a:pt x="846" y="2537"/>
                    <a:pt x="846" y="2537"/>
                  </a:cubicBezTo>
                  <a:lnTo>
                    <a:pt x="846" y="2537"/>
                  </a:lnTo>
                  <a:cubicBezTo>
                    <a:pt x="846" y="2538"/>
                    <a:pt x="1" y="5074"/>
                    <a:pt x="716" y="5237"/>
                  </a:cubicBezTo>
                  <a:cubicBezTo>
                    <a:pt x="741" y="5241"/>
                    <a:pt x="767" y="5243"/>
                    <a:pt x="793" y="5243"/>
                  </a:cubicBezTo>
                  <a:cubicBezTo>
                    <a:pt x="1506" y="5243"/>
                    <a:pt x="2514" y="3569"/>
                    <a:pt x="2765" y="2440"/>
                  </a:cubicBezTo>
                  <a:cubicBezTo>
                    <a:pt x="3025" y="1269"/>
                    <a:pt x="2570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836318" y="3085195"/>
              <a:ext cx="408187" cy="1246916"/>
            </a:xfrm>
            <a:custGeom>
              <a:avLst/>
              <a:gdLst/>
              <a:ahLst/>
              <a:cxnLst/>
              <a:rect l="l" t="t" r="r" b="b"/>
              <a:pathLst>
                <a:path w="15447" h="47187" extrusionOk="0">
                  <a:moveTo>
                    <a:pt x="12748" y="1"/>
                  </a:moveTo>
                  <a:lnTo>
                    <a:pt x="2699" y="33"/>
                  </a:lnTo>
                  <a:lnTo>
                    <a:pt x="0" y="47187"/>
                  </a:lnTo>
                  <a:lnTo>
                    <a:pt x="4228" y="47187"/>
                  </a:lnTo>
                  <a:lnTo>
                    <a:pt x="7545" y="10407"/>
                  </a:lnTo>
                  <a:lnTo>
                    <a:pt x="11675" y="47187"/>
                  </a:lnTo>
                  <a:lnTo>
                    <a:pt x="15447" y="47187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chemeClr val="lt2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724588" y="4332135"/>
              <a:ext cx="235473" cy="61914"/>
            </a:xfrm>
            <a:custGeom>
              <a:avLst/>
              <a:gdLst/>
              <a:ahLst/>
              <a:cxnLst/>
              <a:rect l="l" t="t" r="r" b="b"/>
              <a:pathLst>
                <a:path w="8911" h="2343" extrusionOk="0">
                  <a:moveTo>
                    <a:pt x="4813" y="1"/>
                  </a:moveTo>
                  <a:lnTo>
                    <a:pt x="1" y="2342"/>
                  </a:lnTo>
                  <a:lnTo>
                    <a:pt x="8911" y="2342"/>
                  </a:lnTo>
                  <a:lnTo>
                    <a:pt x="8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8027934" y="4333853"/>
              <a:ext cx="231192" cy="62759"/>
            </a:xfrm>
            <a:custGeom>
              <a:avLst/>
              <a:gdLst/>
              <a:ahLst/>
              <a:cxnLst/>
              <a:rect l="l" t="t" r="r" b="b"/>
              <a:pathLst>
                <a:path w="8749" h="2375" extrusionOk="0">
                  <a:moveTo>
                    <a:pt x="4846" y="1"/>
                  </a:moveTo>
                  <a:lnTo>
                    <a:pt x="1" y="2375"/>
                  </a:lnTo>
                  <a:lnTo>
                    <a:pt x="8749" y="2375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948021" y="3255352"/>
              <a:ext cx="87678" cy="1076766"/>
            </a:xfrm>
            <a:custGeom>
              <a:avLst/>
              <a:gdLst/>
              <a:ahLst/>
              <a:cxnLst/>
              <a:rect l="l" t="t" r="r" b="b"/>
              <a:pathLst>
                <a:path w="3318" h="40748" extrusionOk="0">
                  <a:moveTo>
                    <a:pt x="2440" y="1"/>
                  </a:moveTo>
                  <a:lnTo>
                    <a:pt x="1" y="40748"/>
                  </a:lnTo>
                  <a:lnTo>
                    <a:pt x="3318" y="2505"/>
                  </a:lnTo>
                  <a:lnTo>
                    <a:pt x="2927" y="554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026216" y="3129036"/>
              <a:ext cx="281902" cy="216579"/>
            </a:xfrm>
            <a:custGeom>
              <a:avLst/>
              <a:gdLst/>
              <a:ahLst/>
              <a:cxnLst/>
              <a:rect l="l" t="t" r="r" b="b"/>
              <a:pathLst>
                <a:path w="10668" h="8196" extrusionOk="0">
                  <a:moveTo>
                    <a:pt x="1172" y="0"/>
                  </a:moveTo>
                  <a:lnTo>
                    <a:pt x="1" y="6472"/>
                  </a:lnTo>
                  <a:lnTo>
                    <a:pt x="9497" y="8195"/>
                  </a:lnTo>
                  <a:lnTo>
                    <a:pt x="10667" y="1724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967788" y="2510296"/>
              <a:ext cx="135798" cy="243216"/>
            </a:xfrm>
            <a:custGeom>
              <a:avLst/>
              <a:gdLst/>
              <a:ahLst/>
              <a:cxnLst/>
              <a:rect l="l" t="t" r="r" b="b"/>
              <a:pathLst>
                <a:path w="5139" h="9204" extrusionOk="0">
                  <a:moveTo>
                    <a:pt x="1366" y="0"/>
                  </a:moveTo>
                  <a:lnTo>
                    <a:pt x="1" y="9203"/>
                  </a:lnTo>
                  <a:lnTo>
                    <a:pt x="5139" y="9203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141381" y="3088630"/>
              <a:ext cx="78218" cy="138652"/>
            </a:xfrm>
            <a:custGeom>
              <a:avLst/>
              <a:gdLst/>
              <a:ahLst/>
              <a:cxnLst/>
              <a:rect l="l" t="t" r="r" b="b"/>
              <a:pathLst>
                <a:path w="2960" h="5247" extrusionOk="0">
                  <a:moveTo>
                    <a:pt x="488" y="1"/>
                  </a:moveTo>
                  <a:cubicBezTo>
                    <a:pt x="488" y="1"/>
                    <a:pt x="1" y="1237"/>
                    <a:pt x="228" y="2407"/>
                  </a:cubicBezTo>
                  <a:cubicBezTo>
                    <a:pt x="477" y="3529"/>
                    <a:pt x="1443" y="5247"/>
                    <a:pt x="2152" y="5247"/>
                  </a:cubicBezTo>
                  <a:cubicBezTo>
                    <a:pt x="2184" y="5247"/>
                    <a:pt x="2214" y="5243"/>
                    <a:pt x="2244" y="5237"/>
                  </a:cubicBezTo>
                  <a:cubicBezTo>
                    <a:pt x="2960" y="5107"/>
                    <a:pt x="2147" y="2570"/>
                    <a:pt x="2147" y="2570"/>
                  </a:cubicBezTo>
                  <a:lnTo>
                    <a:pt x="2147" y="2570"/>
                  </a:lnTo>
                  <a:cubicBezTo>
                    <a:pt x="2147" y="2570"/>
                    <a:pt x="2150" y="2570"/>
                    <a:pt x="2155" y="2570"/>
                  </a:cubicBezTo>
                  <a:cubicBezTo>
                    <a:pt x="2213" y="2570"/>
                    <a:pt x="2556" y="2543"/>
                    <a:pt x="2407" y="1887"/>
                  </a:cubicBezTo>
                  <a:cubicBezTo>
                    <a:pt x="2244" y="1172"/>
                    <a:pt x="2114" y="489"/>
                    <a:pt x="2114" y="489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784734" y="2632332"/>
              <a:ext cx="521656" cy="480724"/>
            </a:xfrm>
            <a:custGeom>
              <a:avLst/>
              <a:gdLst/>
              <a:ahLst/>
              <a:cxnLst/>
              <a:rect l="l" t="t" r="r" b="b"/>
              <a:pathLst>
                <a:path w="19741" h="18192" extrusionOk="0">
                  <a:moveTo>
                    <a:pt x="13627" y="7447"/>
                  </a:moveTo>
                  <a:cubicBezTo>
                    <a:pt x="13627" y="7447"/>
                    <a:pt x="15578" y="9366"/>
                    <a:pt x="15740" y="9886"/>
                  </a:cubicBezTo>
                  <a:cubicBezTo>
                    <a:pt x="15903" y="10439"/>
                    <a:pt x="14049" y="13593"/>
                    <a:pt x="14049" y="13593"/>
                  </a:cubicBezTo>
                  <a:lnTo>
                    <a:pt x="13627" y="7447"/>
                  </a:lnTo>
                  <a:close/>
                  <a:moveTo>
                    <a:pt x="4228" y="7772"/>
                  </a:moveTo>
                  <a:lnTo>
                    <a:pt x="4228" y="13886"/>
                  </a:lnTo>
                  <a:cubicBezTo>
                    <a:pt x="4228" y="13886"/>
                    <a:pt x="3448" y="10894"/>
                    <a:pt x="3285" y="10601"/>
                  </a:cubicBezTo>
                  <a:cubicBezTo>
                    <a:pt x="3123" y="10276"/>
                    <a:pt x="4228" y="7772"/>
                    <a:pt x="4228" y="7772"/>
                  </a:cubicBezTo>
                  <a:close/>
                  <a:moveTo>
                    <a:pt x="7611" y="0"/>
                  </a:moveTo>
                  <a:cubicBezTo>
                    <a:pt x="6017" y="325"/>
                    <a:pt x="3611" y="1268"/>
                    <a:pt x="3058" y="1789"/>
                  </a:cubicBezTo>
                  <a:cubicBezTo>
                    <a:pt x="2505" y="2276"/>
                    <a:pt x="326" y="8000"/>
                    <a:pt x="164" y="9984"/>
                  </a:cubicBezTo>
                  <a:cubicBezTo>
                    <a:pt x="1" y="11935"/>
                    <a:pt x="2570" y="18016"/>
                    <a:pt x="3350" y="18179"/>
                  </a:cubicBezTo>
                  <a:cubicBezTo>
                    <a:pt x="3404" y="18188"/>
                    <a:pt x="3457" y="18192"/>
                    <a:pt x="3510" y="18192"/>
                  </a:cubicBezTo>
                  <a:cubicBezTo>
                    <a:pt x="4218" y="18192"/>
                    <a:pt x="4781" y="17431"/>
                    <a:pt x="4781" y="17431"/>
                  </a:cubicBezTo>
                  <a:lnTo>
                    <a:pt x="14049" y="17431"/>
                  </a:lnTo>
                  <a:cubicBezTo>
                    <a:pt x="14049" y="17431"/>
                    <a:pt x="14732" y="18048"/>
                    <a:pt x="15740" y="18048"/>
                  </a:cubicBezTo>
                  <a:cubicBezTo>
                    <a:pt x="16749" y="18048"/>
                    <a:pt x="19415" y="11284"/>
                    <a:pt x="19578" y="10049"/>
                  </a:cubicBezTo>
                  <a:cubicBezTo>
                    <a:pt x="19740" y="8813"/>
                    <a:pt x="17269" y="4000"/>
                    <a:pt x="15708" y="2179"/>
                  </a:cubicBezTo>
                  <a:cubicBezTo>
                    <a:pt x="14147" y="325"/>
                    <a:pt x="11708" y="0"/>
                    <a:pt x="11708" y="0"/>
                  </a:cubicBezTo>
                  <a:lnTo>
                    <a:pt x="8619" y="4585"/>
                  </a:lnTo>
                  <a:lnTo>
                    <a:pt x="7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890439" y="2798182"/>
              <a:ext cx="264699" cy="301641"/>
            </a:xfrm>
            <a:custGeom>
              <a:avLst/>
              <a:gdLst/>
              <a:ahLst/>
              <a:cxnLst/>
              <a:rect l="l" t="t" r="r" b="b"/>
              <a:pathLst>
                <a:path w="10017" h="11415" fill="none" extrusionOk="0">
                  <a:moveTo>
                    <a:pt x="228" y="0"/>
                  </a:moveTo>
                  <a:cubicBezTo>
                    <a:pt x="228" y="0"/>
                    <a:pt x="1" y="8293"/>
                    <a:pt x="781" y="11187"/>
                  </a:cubicBezTo>
                  <a:lnTo>
                    <a:pt x="1074" y="11220"/>
                  </a:lnTo>
                  <a:cubicBezTo>
                    <a:pt x="3871" y="11415"/>
                    <a:pt x="6667" y="11382"/>
                    <a:pt x="9464" y="11155"/>
                  </a:cubicBezTo>
                  <a:lnTo>
                    <a:pt x="10017" y="11090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8124204" y="2829127"/>
              <a:ext cx="76500" cy="265545"/>
            </a:xfrm>
            <a:custGeom>
              <a:avLst/>
              <a:gdLst/>
              <a:ahLst/>
              <a:cxnLst/>
              <a:rect l="l" t="t" r="r" b="b"/>
              <a:pathLst>
                <a:path w="2895" h="10049" fill="none" extrusionOk="0">
                  <a:moveTo>
                    <a:pt x="1171" y="10049"/>
                  </a:moveTo>
                  <a:cubicBezTo>
                    <a:pt x="0" y="8325"/>
                    <a:pt x="2894" y="2472"/>
                    <a:pt x="2894" y="2472"/>
                  </a:cubicBezTo>
                  <a:lnTo>
                    <a:pt x="781" y="0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948021" y="2632332"/>
              <a:ext cx="64477" cy="460614"/>
            </a:xfrm>
            <a:custGeom>
              <a:avLst/>
              <a:gdLst/>
              <a:ahLst/>
              <a:cxnLst/>
              <a:rect l="l" t="t" r="r" b="b"/>
              <a:pathLst>
                <a:path w="2440" h="17431" fill="none" extrusionOk="0">
                  <a:moveTo>
                    <a:pt x="2440" y="17431"/>
                  </a:moveTo>
                  <a:cubicBezTo>
                    <a:pt x="2017" y="13756"/>
                    <a:pt x="2440" y="4585"/>
                    <a:pt x="2440" y="4585"/>
                  </a:cubicBezTo>
                  <a:lnTo>
                    <a:pt x="1432" y="0"/>
                  </a:lnTo>
                  <a:lnTo>
                    <a:pt x="1" y="520"/>
                  </a:lnTo>
                  <a:lnTo>
                    <a:pt x="749" y="1171"/>
                  </a:lnTo>
                  <a:lnTo>
                    <a:pt x="488" y="2797"/>
                  </a:lnTo>
                  <a:lnTo>
                    <a:pt x="2440" y="4585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012474" y="2632332"/>
              <a:ext cx="115187" cy="121185"/>
            </a:xfrm>
            <a:custGeom>
              <a:avLst/>
              <a:gdLst/>
              <a:ahLst/>
              <a:cxnLst/>
              <a:rect l="l" t="t" r="r" b="b"/>
              <a:pathLst>
                <a:path w="4359" h="4586" fill="none" extrusionOk="0">
                  <a:moveTo>
                    <a:pt x="1" y="4585"/>
                  </a:moveTo>
                  <a:lnTo>
                    <a:pt x="3090" y="0"/>
                  </a:lnTo>
                  <a:lnTo>
                    <a:pt x="4358" y="488"/>
                  </a:lnTo>
                  <a:lnTo>
                    <a:pt x="3123" y="1463"/>
                  </a:lnTo>
                  <a:lnTo>
                    <a:pt x="2667" y="3252"/>
                  </a:lnTo>
                  <a:lnTo>
                    <a:pt x="1" y="4585"/>
                  </a:lnTo>
                  <a:close/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950611" y="2360434"/>
              <a:ext cx="66195" cy="118410"/>
            </a:xfrm>
            <a:custGeom>
              <a:avLst/>
              <a:gdLst/>
              <a:ahLst/>
              <a:cxnLst/>
              <a:rect l="l" t="t" r="r" b="b"/>
              <a:pathLst>
                <a:path w="2505" h="4481" extrusionOk="0">
                  <a:moveTo>
                    <a:pt x="1690" y="0"/>
                  </a:moveTo>
                  <a:cubicBezTo>
                    <a:pt x="1213" y="0"/>
                    <a:pt x="597" y="842"/>
                    <a:pt x="293" y="1997"/>
                  </a:cubicBezTo>
                  <a:cubicBezTo>
                    <a:pt x="0" y="3232"/>
                    <a:pt x="163" y="4306"/>
                    <a:pt x="683" y="4468"/>
                  </a:cubicBezTo>
                  <a:cubicBezTo>
                    <a:pt x="716" y="4476"/>
                    <a:pt x="750" y="4480"/>
                    <a:pt x="784" y="4480"/>
                  </a:cubicBezTo>
                  <a:cubicBezTo>
                    <a:pt x="1285" y="4480"/>
                    <a:pt x="1875" y="3611"/>
                    <a:pt x="2179" y="2484"/>
                  </a:cubicBezTo>
                  <a:cubicBezTo>
                    <a:pt x="2504" y="1249"/>
                    <a:pt x="2342" y="143"/>
                    <a:pt x="1789" y="13"/>
                  </a:cubicBezTo>
                  <a:cubicBezTo>
                    <a:pt x="1757" y="4"/>
                    <a:pt x="1724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8090669" y="2441906"/>
              <a:ext cx="79090" cy="111038"/>
            </a:xfrm>
            <a:custGeom>
              <a:avLst/>
              <a:gdLst/>
              <a:ahLst/>
              <a:cxnLst/>
              <a:rect l="l" t="t" r="r" b="b"/>
              <a:pathLst>
                <a:path w="2993" h="4202" extrusionOk="0">
                  <a:moveTo>
                    <a:pt x="2302" y="0"/>
                  </a:moveTo>
                  <a:cubicBezTo>
                    <a:pt x="1827" y="0"/>
                    <a:pt x="1125" y="693"/>
                    <a:pt x="619" y="1678"/>
                  </a:cubicBezTo>
                  <a:cubicBezTo>
                    <a:pt x="66" y="2816"/>
                    <a:pt x="1" y="3922"/>
                    <a:pt x="456" y="4149"/>
                  </a:cubicBezTo>
                  <a:cubicBezTo>
                    <a:pt x="522" y="4184"/>
                    <a:pt x="594" y="4201"/>
                    <a:pt x="671" y="4201"/>
                  </a:cubicBezTo>
                  <a:cubicBezTo>
                    <a:pt x="1167" y="4201"/>
                    <a:pt x="1868" y="3508"/>
                    <a:pt x="2375" y="2523"/>
                  </a:cubicBezTo>
                  <a:cubicBezTo>
                    <a:pt x="2928" y="1385"/>
                    <a:pt x="2993" y="279"/>
                    <a:pt x="2505" y="52"/>
                  </a:cubicBezTo>
                  <a:cubicBezTo>
                    <a:pt x="2444" y="17"/>
                    <a:pt x="2375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931690" y="2357871"/>
              <a:ext cx="231562" cy="226911"/>
            </a:xfrm>
            <a:custGeom>
              <a:avLst/>
              <a:gdLst/>
              <a:ahLst/>
              <a:cxnLst/>
              <a:rect l="l" t="t" r="r" b="b"/>
              <a:pathLst>
                <a:path w="8763" h="8587" extrusionOk="0">
                  <a:moveTo>
                    <a:pt x="4589" y="1"/>
                  </a:moveTo>
                  <a:cubicBezTo>
                    <a:pt x="4463" y="1"/>
                    <a:pt x="4332" y="5"/>
                    <a:pt x="4196" y="12"/>
                  </a:cubicBezTo>
                  <a:cubicBezTo>
                    <a:pt x="4196" y="12"/>
                    <a:pt x="2017" y="370"/>
                    <a:pt x="1529" y="2581"/>
                  </a:cubicBezTo>
                  <a:cubicBezTo>
                    <a:pt x="1009" y="4825"/>
                    <a:pt x="1" y="8012"/>
                    <a:pt x="3545" y="8532"/>
                  </a:cubicBezTo>
                  <a:cubicBezTo>
                    <a:pt x="3786" y="8569"/>
                    <a:pt x="4011" y="8586"/>
                    <a:pt x="4222" y="8586"/>
                  </a:cubicBezTo>
                  <a:cubicBezTo>
                    <a:pt x="6808" y="8586"/>
                    <a:pt x="7253" y="6028"/>
                    <a:pt x="7253" y="6028"/>
                  </a:cubicBezTo>
                  <a:cubicBezTo>
                    <a:pt x="7253" y="6028"/>
                    <a:pt x="7323" y="6043"/>
                    <a:pt x="7429" y="6043"/>
                  </a:cubicBezTo>
                  <a:cubicBezTo>
                    <a:pt x="7714" y="6043"/>
                    <a:pt x="8258" y="5940"/>
                    <a:pt x="8423" y="5183"/>
                  </a:cubicBezTo>
                  <a:cubicBezTo>
                    <a:pt x="8684" y="4175"/>
                    <a:pt x="7936" y="4045"/>
                    <a:pt x="7936" y="4045"/>
                  </a:cubicBezTo>
                  <a:cubicBezTo>
                    <a:pt x="7936" y="4045"/>
                    <a:pt x="8763" y="1"/>
                    <a:pt x="4589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960045" y="2324680"/>
              <a:ext cx="226039" cy="168433"/>
            </a:xfrm>
            <a:custGeom>
              <a:avLst/>
              <a:gdLst/>
              <a:ahLst/>
              <a:cxnLst/>
              <a:rect l="l" t="t" r="r" b="b"/>
              <a:pathLst>
                <a:path w="8554" h="6374" extrusionOk="0">
                  <a:moveTo>
                    <a:pt x="1009" y="0"/>
                  </a:moveTo>
                  <a:lnTo>
                    <a:pt x="1074" y="683"/>
                  </a:lnTo>
                  <a:lnTo>
                    <a:pt x="1" y="683"/>
                  </a:lnTo>
                  <a:lnTo>
                    <a:pt x="294" y="1626"/>
                  </a:lnTo>
                  <a:cubicBezTo>
                    <a:pt x="294" y="1626"/>
                    <a:pt x="1204" y="3935"/>
                    <a:pt x="3318" y="4228"/>
                  </a:cubicBezTo>
                  <a:cubicBezTo>
                    <a:pt x="4023" y="4336"/>
                    <a:pt x="4561" y="4372"/>
                    <a:pt x="4966" y="4372"/>
                  </a:cubicBezTo>
                  <a:cubicBezTo>
                    <a:pt x="5775" y="4372"/>
                    <a:pt x="6050" y="4228"/>
                    <a:pt x="6050" y="4228"/>
                  </a:cubicBezTo>
                  <a:lnTo>
                    <a:pt x="6050" y="4228"/>
                  </a:lnTo>
                  <a:lnTo>
                    <a:pt x="5822" y="6374"/>
                  </a:lnTo>
                  <a:lnTo>
                    <a:pt x="6050" y="6374"/>
                  </a:lnTo>
                  <a:lnTo>
                    <a:pt x="6863" y="5301"/>
                  </a:lnTo>
                  <a:lnTo>
                    <a:pt x="7383" y="5789"/>
                  </a:lnTo>
                  <a:lnTo>
                    <a:pt x="7676" y="5789"/>
                  </a:lnTo>
                  <a:cubicBezTo>
                    <a:pt x="7676" y="5789"/>
                    <a:pt x="8554" y="3089"/>
                    <a:pt x="7415" y="2699"/>
                  </a:cubicBezTo>
                  <a:cubicBezTo>
                    <a:pt x="7415" y="2699"/>
                    <a:pt x="6440" y="976"/>
                    <a:pt x="4879" y="716"/>
                  </a:cubicBezTo>
                  <a:cubicBezTo>
                    <a:pt x="3318" y="455"/>
                    <a:pt x="2375" y="0"/>
                    <a:pt x="2375" y="0"/>
                  </a:cubicBezTo>
                  <a:lnTo>
                    <a:pt x="2375" y="0"/>
                  </a:lnTo>
                  <a:lnTo>
                    <a:pt x="2407" y="553"/>
                  </a:lnTo>
                  <a:lnTo>
                    <a:pt x="2407" y="553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928204" y="2556700"/>
              <a:ext cx="259546" cy="852470"/>
            </a:xfrm>
            <a:custGeom>
              <a:avLst/>
              <a:gdLst/>
              <a:ahLst/>
              <a:cxnLst/>
              <a:rect l="l" t="t" r="r" b="b"/>
              <a:pathLst>
                <a:path w="9822" h="32260" extrusionOk="0">
                  <a:moveTo>
                    <a:pt x="6212" y="0"/>
                  </a:moveTo>
                  <a:lnTo>
                    <a:pt x="1" y="65"/>
                  </a:lnTo>
                  <a:lnTo>
                    <a:pt x="1594" y="8716"/>
                  </a:lnTo>
                  <a:cubicBezTo>
                    <a:pt x="1594" y="8716"/>
                    <a:pt x="1367" y="14927"/>
                    <a:pt x="4098" y="30276"/>
                  </a:cubicBezTo>
                  <a:lnTo>
                    <a:pt x="4423" y="32260"/>
                  </a:lnTo>
                  <a:lnTo>
                    <a:pt x="9822" y="32260"/>
                  </a:lnTo>
                  <a:lnTo>
                    <a:pt x="7090" y="30796"/>
                  </a:lnTo>
                  <a:lnTo>
                    <a:pt x="6992" y="29301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715950" y="2556700"/>
              <a:ext cx="194224" cy="852470"/>
            </a:xfrm>
            <a:custGeom>
              <a:avLst/>
              <a:gdLst/>
              <a:ahLst/>
              <a:cxnLst/>
              <a:rect l="l" t="t" r="r" b="b"/>
              <a:pathLst>
                <a:path w="7350" h="32260" extrusionOk="0">
                  <a:moveTo>
                    <a:pt x="1626" y="0"/>
                  </a:moveTo>
                  <a:lnTo>
                    <a:pt x="1106" y="8781"/>
                  </a:lnTo>
                  <a:cubicBezTo>
                    <a:pt x="423" y="13561"/>
                    <a:pt x="228" y="29301"/>
                    <a:pt x="228" y="29301"/>
                  </a:cubicBezTo>
                  <a:lnTo>
                    <a:pt x="0" y="32260"/>
                  </a:lnTo>
                  <a:lnTo>
                    <a:pt x="5399" y="32260"/>
                  </a:lnTo>
                  <a:lnTo>
                    <a:pt x="2634" y="30796"/>
                  </a:lnTo>
                  <a:lnTo>
                    <a:pt x="2895" y="29301"/>
                  </a:lnTo>
                  <a:lnTo>
                    <a:pt x="7350" y="878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036498" y="3384259"/>
              <a:ext cx="244061" cy="62759"/>
            </a:xfrm>
            <a:custGeom>
              <a:avLst/>
              <a:gdLst/>
              <a:ahLst/>
              <a:cxnLst/>
              <a:rect l="l" t="t" r="r" b="b"/>
              <a:pathLst>
                <a:path w="9236" h="2375" extrusionOk="0">
                  <a:moveTo>
                    <a:pt x="0" y="1"/>
                  </a:moveTo>
                  <a:lnTo>
                    <a:pt x="0" y="2375"/>
                  </a:lnTo>
                  <a:lnTo>
                    <a:pt x="1854" y="2375"/>
                  </a:lnTo>
                  <a:lnTo>
                    <a:pt x="2049" y="1887"/>
                  </a:lnTo>
                  <a:lnTo>
                    <a:pt x="2797" y="2375"/>
                  </a:lnTo>
                  <a:lnTo>
                    <a:pt x="9236" y="2375"/>
                  </a:lnTo>
                  <a:lnTo>
                    <a:pt x="4748" y="358"/>
                  </a:lnTo>
                  <a:cubicBezTo>
                    <a:pt x="4748" y="358"/>
                    <a:pt x="3720" y="675"/>
                    <a:pt x="2509" y="675"/>
                  </a:cubicBezTo>
                  <a:cubicBezTo>
                    <a:pt x="1666" y="675"/>
                    <a:pt x="734" y="52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706489" y="3384259"/>
              <a:ext cx="250086" cy="62759"/>
            </a:xfrm>
            <a:custGeom>
              <a:avLst/>
              <a:gdLst/>
              <a:ahLst/>
              <a:cxnLst/>
              <a:rect l="l" t="t" r="r" b="b"/>
              <a:pathLst>
                <a:path w="9464" h="2375" extrusionOk="0">
                  <a:moveTo>
                    <a:pt x="261" y="1"/>
                  </a:moveTo>
                  <a:lnTo>
                    <a:pt x="1" y="2375"/>
                  </a:lnTo>
                  <a:lnTo>
                    <a:pt x="2082" y="2375"/>
                  </a:lnTo>
                  <a:lnTo>
                    <a:pt x="2244" y="1887"/>
                  </a:lnTo>
                  <a:lnTo>
                    <a:pt x="3025" y="2375"/>
                  </a:lnTo>
                  <a:lnTo>
                    <a:pt x="9464" y="2375"/>
                  </a:lnTo>
                  <a:lnTo>
                    <a:pt x="4976" y="358"/>
                  </a:lnTo>
                  <a:cubicBezTo>
                    <a:pt x="4976" y="358"/>
                    <a:pt x="3948" y="675"/>
                    <a:pt x="2744" y="675"/>
                  </a:cubicBezTo>
                  <a:cubicBezTo>
                    <a:pt x="1905" y="675"/>
                    <a:pt x="982" y="52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730563" y="2056534"/>
              <a:ext cx="361785" cy="559629"/>
            </a:xfrm>
            <a:custGeom>
              <a:avLst/>
              <a:gdLst/>
              <a:ahLst/>
              <a:cxnLst/>
              <a:rect l="l" t="t" r="r" b="b"/>
              <a:pathLst>
                <a:path w="13691" h="21178" extrusionOk="0">
                  <a:moveTo>
                    <a:pt x="1951" y="1"/>
                  </a:moveTo>
                  <a:cubicBezTo>
                    <a:pt x="0" y="7578"/>
                    <a:pt x="586" y="20358"/>
                    <a:pt x="586" y="20358"/>
                  </a:cubicBezTo>
                  <a:cubicBezTo>
                    <a:pt x="2582" y="20965"/>
                    <a:pt x="4564" y="21177"/>
                    <a:pt x="6359" y="21177"/>
                  </a:cubicBezTo>
                  <a:cubicBezTo>
                    <a:pt x="10529" y="21177"/>
                    <a:pt x="13691" y="20033"/>
                    <a:pt x="13691" y="20033"/>
                  </a:cubicBezTo>
                  <a:cubicBezTo>
                    <a:pt x="13593" y="7123"/>
                    <a:pt x="11512" y="1"/>
                    <a:pt x="11512" y="1"/>
                  </a:cubicBezTo>
                  <a:close/>
                </a:path>
              </a:pathLst>
            </a:custGeom>
            <a:solidFill>
              <a:schemeClr val="accent3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92427" y="1439512"/>
              <a:ext cx="283620" cy="241498"/>
            </a:xfrm>
            <a:custGeom>
              <a:avLst/>
              <a:gdLst/>
              <a:ahLst/>
              <a:cxnLst/>
              <a:rect l="l" t="t" r="r" b="b"/>
              <a:pathLst>
                <a:path w="10733" h="9139" extrusionOk="0">
                  <a:moveTo>
                    <a:pt x="2895" y="1"/>
                  </a:moveTo>
                  <a:lnTo>
                    <a:pt x="2375" y="1107"/>
                  </a:lnTo>
                  <a:cubicBezTo>
                    <a:pt x="2375" y="1107"/>
                    <a:pt x="1" y="7318"/>
                    <a:pt x="2862" y="9139"/>
                  </a:cubicBezTo>
                  <a:lnTo>
                    <a:pt x="10732" y="9139"/>
                  </a:lnTo>
                  <a:cubicBezTo>
                    <a:pt x="10732" y="9139"/>
                    <a:pt x="10277" y="4326"/>
                    <a:pt x="10667" y="781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898131" y="1561548"/>
              <a:ext cx="135798" cy="178765"/>
            </a:xfrm>
            <a:custGeom>
              <a:avLst/>
              <a:gdLst/>
              <a:ahLst/>
              <a:cxnLst/>
              <a:rect l="l" t="t" r="r" b="b"/>
              <a:pathLst>
                <a:path w="5139" h="6765" extrusionOk="0">
                  <a:moveTo>
                    <a:pt x="683" y="1"/>
                  </a:moveTo>
                  <a:lnTo>
                    <a:pt x="0" y="6765"/>
                  </a:lnTo>
                  <a:lnTo>
                    <a:pt x="5139" y="676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866341" y="1374927"/>
              <a:ext cx="201094" cy="225643"/>
            </a:xfrm>
            <a:custGeom>
              <a:avLst/>
              <a:gdLst/>
              <a:ahLst/>
              <a:cxnLst/>
              <a:rect l="l" t="t" r="r" b="b"/>
              <a:pathLst>
                <a:path w="7610" h="8539" extrusionOk="0">
                  <a:moveTo>
                    <a:pt x="3892" y="0"/>
                  </a:moveTo>
                  <a:cubicBezTo>
                    <a:pt x="1202" y="0"/>
                    <a:pt x="878" y="3095"/>
                    <a:pt x="878" y="3095"/>
                  </a:cubicBezTo>
                  <a:cubicBezTo>
                    <a:pt x="878" y="3095"/>
                    <a:pt x="860" y="3093"/>
                    <a:pt x="830" y="3093"/>
                  </a:cubicBezTo>
                  <a:cubicBezTo>
                    <a:pt x="669" y="3093"/>
                    <a:pt x="153" y="3162"/>
                    <a:pt x="98" y="4038"/>
                  </a:cubicBezTo>
                  <a:cubicBezTo>
                    <a:pt x="0" y="5112"/>
                    <a:pt x="976" y="5177"/>
                    <a:pt x="976" y="5177"/>
                  </a:cubicBezTo>
                  <a:cubicBezTo>
                    <a:pt x="976" y="5177"/>
                    <a:pt x="1366" y="7908"/>
                    <a:pt x="3740" y="8461"/>
                  </a:cubicBezTo>
                  <a:cubicBezTo>
                    <a:pt x="3966" y="8514"/>
                    <a:pt x="4181" y="8539"/>
                    <a:pt x="4385" y="8539"/>
                  </a:cubicBezTo>
                  <a:cubicBezTo>
                    <a:pt x="6322" y="8539"/>
                    <a:pt x="7271" y="6264"/>
                    <a:pt x="7447" y="3616"/>
                  </a:cubicBezTo>
                  <a:cubicBezTo>
                    <a:pt x="7610" y="1339"/>
                    <a:pt x="5659" y="364"/>
                    <a:pt x="5659" y="364"/>
                  </a:cubicBezTo>
                  <a:cubicBezTo>
                    <a:pt x="4979" y="108"/>
                    <a:pt x="4394" y="0"/>
                    <a:pt x="3892" y="0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855162" y="1345621"/>
              <a:ext cx="241234" cy="128293"/>
            </a:xfrm>
            <a:custGeom>
              <a:avLst/>
              <a:gdLst/>
              <a:ahLst/>
              <a:cxnLst/>
              <a:rect l="l" t="t" r="r" b="b"/>
              <a:pathLst>
                <a:path w="9129" h="4855" extrusionOk="0">
                  <a:moveTo>
                    <a:pt x="4108" y="1"/>
                  </a:moveTo>
                  <a:cubicBezTo>
                    <a:pt x="2196" y="1"/>
                    <a:pt x="582" y="1169"/>
                    <a:pt x="1" y="4660"/>
                  </a:cubicBezTo>
                  <a:lnTo>
                    <a:pt x="618" y="4855"/>
                  </a:lnTo>
                  <a:cubicBezTo>
                    <a:pt x="618" y="4855"/>
                    <a:pt x="744" y="4229"/>
                    <a:pt x="1191" y="4229"/>
                  </a:cubicBezTo>
                  <a:cubicBezTo>
                    <a:pt x="1254" y="4229"/>
                    <a:pt x="1323" y="4241"/>
                    <a:pt x="1399" y="4269"/>
                  </a:cubicBezTo>
                  <a:cubicBezTo>
                    <a:pt x="1399" y="4269"/>
                    <a:pt x="1630" y="4486"/>
                    <a:pt x="2141" y="4486"/>
                  </a:cubicBezTo>
                  <a:cubicBezTo>
                    <a:pt x="2396" y="4486"/>
                    <a:pt x="2721" y="4432"/>
                    <a:pt x="3122" y="4269"/>
                  </a:cubicBezTo>
                  <a:cubicBezTo>
                    <a:pt x="3122" y="4269"/>
                    <a:pt x="3560" y="4795"/>
                    <a:pt x="4270" y="4795"/>
                  </a:cubicBezTo>
                  <a:cubicBezTo>
                    <a:pt x="4309" y="4795"/>
                    <a:pt x="4350" y="4793"/>
                    <a:pt x="4391" y="4790"/>
                  </a:cubicBezTo>
                  <a:cubicBezTo>
                    <a:pt x="5171" y="4725"/>
                    <a:pt x="7415" y="3554"/>
                    <a:pt x="7415" y="3554"/>
                  </a:cubicBezTo>
                  <a:lnTo>
                    <a:pt x="7415" y="3554"/>
                  </a:lnTo>
                  <a:cubicBezTo>
                    <a:pt x="7415" y="3554"/>
                    <a:pt x="7317" y="4725"/>
                    <a:pt x="7870" y="4725"/>
                  </a:cubicBezTo>
                  <a:cubicBezTo>
                    <a:pt x="7875" y="4725"/>
                    <a:pt x="7880" y="4725"/>
                    <a:pt x="7885" y="4725"/>
                  </a:cubicBezTo>
                  <a:cubicBezTo>
                    <a:pt x="9129" y="4725"/>
                    <a:pt x="7925" y="723"/>
                    <a:pt x="5464" y="172"/>
                  </a:cubicBezTo>
                  <a:cubicBezTo>
                    <a:pt x="5002" y="63"/>
                    <a:pt x="4547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432652" y="1778981"/>
              <a:ext cx="143541" cy="84428"/>
            </a:xfrm>
            <a:custGeom>
              <a:avLst/>
              <a:gdLst/>
              <a:ahLst/>
              <a:cxnLst/>
              <a:rect l="l" t="t" r="r" b="b"/>
              <a:pathLst>
                <a:path w="5432" h="3195" extrusionOk="0">
                  <a:moveTo>
                    <a:pt x="554" y="0"/>
                  </a:moveTo>
                  <a:lnTo>
                    <a:pt x="1" y="1724"/>
                  </a:lnTo>
                  <a:cubicBezTo>
                    <a:pt x="1" y="1724"/>
                    <a:pt x="1799" y="3195"/>
                    <a:pt x="2353" y="3195"/>
                  </a:cubicBezTo>
                  <a:cubicBezTo>
                    <a:pt x="2404" y="3195"/>
                    <a:pt x="2445" y="3182"/>
                    <a:pt x="2472" y="3155"/>
                  </a:cubicBezTo>
                  <a:cubicBezTo>
                    <a:pt x="3090" y="2634"/>
                    <a:pt x="1887" y="2049"/>
                    <a:pt x="1887" y="2049"/>
                  </a:cubicBezTo>
                  <a:lnTo>
                    <a:pt x="1887" y="2049"/>
                  </a:lnTo>
                  <a:cubicBezTo>
                    <a:pt x="1887" y="2049"/>
                    <a:pt x="3581" y="2682"/>
                    <a:pt x="4574" y="2682"/>
                  </a:cubicBezTo>
                  <a:cubicBezTo>
                    <a:pt x="4949" y="2682"/>
                    <a:pt x="5224" y="2592"/>
                    <a:pt x="5269" y="2342"/>
                  </a:cubicBezTo>
                  <a:cubicBezTo>
                    <a:pt x="5431" y="1399"/>
                    <a:pt x="4846" y="98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579300" y="2275686"/>
              <a:ext cx="296489" cy="244088"/>
            </a:xfrm>
            <a:custGeom>
              <a:avLst/>
              <a:gdLst/>
              <a:ahLst/>
              <a:cxnLst/>
              <a:rect l="l" t="t" r="r" b="b"/>
              <a:pathLst>
                <a:path w="11220" h="9237" extrusionOk="0">
                  <a:moveTo>
                    <a:pt x="2049" y="0"/>
                  </a:moveTo>
                  <a:lnTo>
                    <a:pt x="1" y="6244"/>
                  </a:lnTo>
                  <a:lnTo>
                    <a:pt x="9204" y="9236"/>
                  </a:lnTo>
                  <a:lnTo>
                    <a:pt x="11220" y="299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60085" y="2248176"/>
              <a:ext cx="121185" cy="140555"/>
            </a:xfrm>
            <a:custGeom>
              <a:avLst/>
              <a:gdLst/>
              <a:ahLst/>
              <a:cxnLst/>
              <a:rect l="l" t="t" r="r" b="b"/>
              <a:pathLst>
                <a:path w="4586" h="5319" extrusionOk="0">
                  <a:moveTo>
                    <a:pt x="1854" y="1"/>
                  </a:moveTo>
                  <a:cubicBezTo>
                    <a:pt x="1" y="3903"/>
                    <a:pt x="1009" y="5041"/>
                    <a:pt x="1919" y="5302"/>
                  </a:cubicBezTo>
                  <a:cubicBezTo>
                    <a:pt x="1954" y="5313"/>
                    <a:pt x="1989" y="5319"/>
                    <a:pt x="2023" y="5319"/>
                  </a:cubicBezTo>
                  <a:cubicBezTo>
                    <a:pt x="2846" y="5319"/>
                    <a:pt x="3415" y="2082"/>
                    <a:pt x="3415" y="2082"/>
                  </a:cubicBezTo>
                  <a:cubicBezTo>
                    <a:pt x="3415" y="2082"/>
                    <a:pt x="3758" y="3030"/>
                    <a:pt x="4111" y="3030"/>
                  </a:cubicBezTo>
                  <a:cubicBezTo>
                    <a:pt x="4150" y="3030"/>
                    <a:pt x="4189" y="3019"/>
                    <a:pt x="4228" y="2993"/>
                  </a:cubicBezTo>
                  <a:cubicBezTo>
                    <a:pt x="4586" y="2700"/>
                    <a:pt x="3935" y="391"/>
                    <a:pt x="3935" y="391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688440" y="1665138"/>
              <a:ext cx="771716" cy="600350"/>
            </a:xfrm>
            <a:custGeom>
              <a:avLst/>
              <a:gdLst/>
              <a:ahLst/>
              <a:cxnLst/>
              <a:rect l="l" t="t" r="r" b="b"/>
              <a:pathLst>
                <a:path w="29204" h="22719" extrusionOk="0">
                  <a:moveTo>
                    <a:pt x="13112" y="1"/>
                  </a:moveTo>
                  <a:cubicBezTo>
                    <a:pt x="12684" y="1"/>
                    <a:pt x="12488" y="48"/>
                    <a:pt x="12488" y="48"/>
                  </a:cubicBezTo>
                  <a:cubicBezTo>
                    <a:pt x="12488" y="48"/>
                    <a:pt x="12293" y="1934"/>
                    <a:pt x="10505" y="1934"/>
                  </a:cubicBezTo>
                  <a:cubicBezTo>
                    <a:pt x="8716" y="1934"/>
                    <a:pt x="8228" y="81"/>
                    <a:pt x="8228" y="81"/>
                  </a:cubicBezTo>
                  <a:cubicBezTo>
                    <a:pt x="8073" y="69"/>
                    <a:pt x="7921" y="63"/>
                    <a:pt x="7774" y="63"/>
                  </a:cubicBezTo>
                  <a:cubicBezTo>
                    <a:pt x="3503" y="63"/>
                    <a:pt x="2433" y="4960"/>
                    <a:pt x="2245" y="8763"/>
                  </a:cubicBezTo>
                  <a:cubicBezTo>
                    <a:pt x="2245" y="8763"/>
                    <a:pt x="1" y="21674"/>
                    <a:pt x="684" y="22259"/>
                  </a:cubicBezTo>
                  <a:cubicBezTo>
                    <a:pt x="984" y="22520"/>
                    <a:pt x="1668" y="22718"/>
                    <a:pt x="2186" y="22718"/>
                  </a:cubicBezTo>
                  <a:cubicBezTo>
                    <a:pt x="2509" y="22718"/>
                    <a:pt x="2768" y="22641"/>
                    <a:pt x="2830" y="22454"/>
                  </a:cubicBezTo>
                  <a:cubicBezTo>
                    <a:pt x="2927" y="22161"/>
                    <a:pt x="4488" y="17999"/>
                    <a:pt x="4911" y="15495"/>
                  </a:cubicBezTo>
                  <a:cubicBezTo>
                    <a:pt x="5984" y="15690"/>
                    <a:pt x="7350" y="15885"/>
                    <a:pt x="8683" y="15950"/>
                  </a:cubicBezTo>
                  <a:lnTo>
                    <a:pt x="13789" y="15690"/>
                  </a:lnTo>
                  <a:lnTo>
                    <a:pt x="14277" y="8178"/>
                  </a:lnTo>
                  <a:cubicBezTo>
                    <a:pt x="16391" y="7072"/>
                    <a:pt x="14765" y="4536"/>
                    <a:pt x="14765" y="4536"/>
                  </a:cubicBezTo>
                  <a:lnTo>
                    <a:pt x="14765" y="4536"/>
                  </a:lnTo>
                  <a:cubicBezTo>
                    <a:pt x="14765" y="4536"/>
                    <a:pt x="18895" y="5511"/>
                    <a:pt x="20358" y="5576"/>
                  </a:cubicBezTo>
                  <a:cubicBezTo>
                    <a:pt x="21427" y="5600"/>
                    <a:pt x="25360" y="6145"/>
                    <a:pt x="27465" y="6145"/>
                  </a:cubicBezTo>
                  <a:cubicBezTo>
                    <a:pt x="28242" y="6145"/>
                    <a:pt x="28769" y="6071"/>
                    <a:pt x="28813" y="5869"/>
                  </a:cubicBezTo>
                  <a:cubicBezTo>
                    <a:pt x="28976" y="5154"/>
                    <a:pt x="29203" y="4178"/>
                    <a:pt x="28130" y="3853"/>
                  </a:cubicBezTo>
                  <a:cubicBezTo>
                    <a:pt x="27025" y="3528"/>
                    <a:pt x="20260" y="1934"/>
                    <a:pt x="20260" y="1934"/>
                  </a:cubicBezTo>
                  <a:cubicBezTo>
                    <a:pt x="16333" y="254"/>
                    <a:pt x="14101" y="1"/>
                    <a:pt x="13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818219" y="2074583"/>
              <a:ext cx="242344" cy="30970"/>
            </a:xfrm>
            <a:custGeom>
              <a:avLst/>
              <a:gdLst/>
              <a:ahLst/>
              <a:cxnLst/>
              <a:rect l="l" t="t" r="r" b="b"/>
              <a:pathLst>
                <a:path w="9171" h="1172" fill="none" extrusionOk="0">
                  <a:moveTo>
                    <a:pt x="9171" y="98"/>
                  </a:moveTo>
                  <a:cubicBezTo>
                    <a:pt x="9171" y="98"/>
                    <a:pt x="4585" y="1172"/>
                    <a:pt x="0" y="1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774378" y="1803029"/>
              <a:ext cx="80808" cy="424544"/>
            </a:xfrm>
            <a:custGeom>
              <a:avLst/>
              <a:gdLst/>
              <a:ahLst/>
              <a:cxnLst/>
              <a:rect l="l" t="t" r="r" b="b"/>
              <a:pathLst>
                <a:path w="3058" h="16066" fill="none" extrusionOk="0">
                  <a:moveTo>
                    <a:pt x="1" y="16065"/>
                  </a:moveTo>
                  <a:cubicBezTo>
                    <a:pt x="1" y="16065"/>
                    <a:pt x="2862" y="8001"/>
                    <a:pt x="3058" y="1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874057" y="1658664"/>
              <a:ext cx="183072" cy="110007"/>
            </a:xfrm>
            <a:custGeom>
              <a:avLst/>
              <a:gdLst/>
              <a:ahLst/>
              <a:cxnLst/>
              <a:rect l="l" t="t" r="r" b="b"/>
              <a:pathLst>
                <a:path w="6928" h="4163" fill="none" extrusionOk="0">
                  <a:moveTo>
                    <a:pt x="456" y="0"/>
                  </a:moveTo>
                  <a:cubicBezTo>
                    <a:pt x="456" y="0"/>
                    <a:pt x="1" y="3968"/>
                    <a:pt x="3481" y="2635"/>
                  </a:cubicBezTo>
                  <a:cubicBezTo>
                    <a:pt x="3481" y="2635"/>
                    <a:pt x="6928" y="4163"/>
                    <a:pt x="6050" y="0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66020" y="1728270"/>
              <a:ext cx="12922" cy="355786"/>
            </a:xfrm>
            <a:custGeom>
              <a:avLst/>
              <a:gdLst/>
              <a:ahLst/>
              <a:cxnLst/>
              <a:rect l="l" t="t" r="r" b="b"/>
              <a:pathLst>
                <a:path w="489" h="13464" fill="none" extrusionOk="0">
                  <a:moveTo>
                    <a:pt x="1" y="1"/>
                  </a:moveTo>
                  <a:cubicBezTo>
                    <a:pt x="1" y="1"/>
                    <a:pt x="488" y="7317"/>
                    <a:pt x="1" y="13464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08528" y="3446994"/>
              <a:ext cx="698651" cy="47301"/>
            </a:xfrm>
            <a:custGeom>
              <a:avLst/>
              <a:gdLst/>
              <a:ahLst/>
              <a:cxnLst/>
              <a:rect l="l" t="t" r="r" b="b"/>
              <a:pathLst>
                <a:path w="26439" h="1790" extrusionOk="0">
                  <a:moveTo>
                    <a:pt x="0" y="1"/>
                  </a:moveTo>
                  <a:lnTo>
                    <a:pt x="0" y="1789"/>
                  </a:lnTo>
                  <a:lnTo>
                    <a:pt x="26439" y="1789"/>
                  </a:lnTo>
                  <a:lnTo>
                    <a:pt x="26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617988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4325" y="1"/>
                  </a:moveTo>
                  <a:lnTo>
                    <a:pt x="0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978044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4326" y="1"/>
                  </a:moveTo>
                  <a:lnTo>
                    <a:pt x="1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151637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799298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710797" y="3647224"/>
              <a:ext cx="359221" cy="26"/>
            </a:xfrm>
            <a:custGeom>
              <a:avLst/>
              <a:gdLst/>
              <a:ahLst/>
              <a:cxnLst/>
              <a:rect l="l" t="t" r="r" b="b"/>
              <a:pathLst>
                <a:path w="13594" h="1" fill="none" extrusionOk="0">
                  <a:moveTo>
                    <a:pt x="0" y="1"/>
                  </a:moveTo>
                  <a:lnTo>
                    <a:pt x="13593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87595" y="3829406"/>
              <a:ext cx="360067" cy="26"/>
            </a:xfrm>
            <a:custGeom>
              <a:avLst/>
              <a:gdLst/>
              <a:ahLst/>
              <a:cxnLst/>
              <a:rect l="l" t="t" r="r" b="b"/>
              <a:pathLst>
                <a:path w="13626" h="1" fill="none" extrusionOk="0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666956" y="4010741"/>
              <a:ext cx="360093" cy="26"/>
            </a:xfrm>
            <a:custGeom>
              <a:avLst/>
              <a:gdLst/>
              <a:ahLst/>
              <a:cxnLst/>
              <a:rect l="l" t="t" r="r" b="b"/>
              <a:pathLst>
                <a:path w="13627" h="1" fill="none" extrusionOk="0">
                  <a:moveTo>
                    <a:pt x="1" y="0"/>
                  </a:moveTo>
                  <a:lnTo>
                    <a:pt x="13626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641190" y="4192923"/>
              <a:ext cx="360067" cy="26"/>
            </a:xfrm>
            <a:custGeom>
              <a:avLst/>
              <a:gdLst/>
              <a:ahLst/>
              <a:cxnLst/>
              <a:rect l="l" t="t" r="r" b="b"/>
              <a:pathLst>
                <a:path w="13626" h="1" fill="none" extrusionOk="0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634293" y="4265964"/>
              <a:ext cx="615333" cy="26"/>
            </a:xfrm>
            <a:custGeom>
              <a:avLst/>
              <a:gdLst/>
              <a:ahLst/>
              <a:cxnLst/>
              <a:rect l="l" t="t" r="r" b="b"/>
              <a:pathLst>
                <a:path w="23286" h="1" fill="none" extrusionOk="0">
                  <a:moveTo>
                    <a:pt x="1" y="1"/>
                  </a:moveTo>
                  <a:lnTo>
                    <a:pt x="23285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489082" y="4400024"/>
              <a:ext cx="4122221" cy="26"/>
            </a:xfrm>
            <a:custGeom>
              <a:avLst/>
              <a:gdLst/>
              <a:ahLst/>
              <a:cxnLst/>
              <a:rect l="l" t="t" r="r" b="b"/>
              <a:pathLst>
                <a:path w="155997" h="1" fill="none" extrusionOk="0">
                  <a:moveTo>
                    <a:pt x="0" y="1"/>
                  </a:moveTo>
                  <a:lnTo>
                    <a:pt x="15599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663878" y="4400024"/>
              <a:ext cx="136670" cy="26"/>
            </a:xfrm>
            <a:custGeom>
              <a:avLst/>
              <a:gdLst/>
              <a:ahLst/>
              <a:cxnLst/>
              <a:rect l="l" t="t" r="r" b="b"/>
              <a:pathLst>
                <a:path w="5172" h="1" fill="none" extrusionOk="0">
                  <a:moveTo>
                    <a:pt x="1" y="1"/>
                  </a:moveTo>
                  <a:lnTo>
                    <a:pt x="5171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294850" y="4400024"/>
              <a:ext cx="153001" cy="26"/>
            </a:xfrm>
            <a:custGeom>
              <a:avLst/>
              <a:gdLst/>
              <a:ahLst/>
              <a:cxnLst/>
              <a:rect l="l" t="t" r="r" b="b"/>
              <a:pathLst>
                <a:path w="5790" h="1" fill="none" extrusionOk="0">
                  <a:moveTo>
                    <a:pt x="5789" y="1"/>
                  </a:moveTo>
                  <a:lnTo>
                    <a:pt x="1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192350" y="3625740"/>
              <a:ext cx="768254" cy="768280"/>
            </a:xfrm>
            <a:custGeom>
              <a:avLst/>
              <a:gdLst/>
              <a:ahLst/>
              <a:cxnLst/>
              <a:rect l="l" t="t" r="r" b="b"/>
              <a:pathLst>
                <a:path w="29073" h="29074" extrusionOk="0">
                  <a:moveTo>
                    <a:pt x="14536" y="1"/>
                  </a:moveTo>
                  <a:cubicBezTo>
                    <a:pt x="6504" y="1"/>
                    <a:pt x="0" y="6537"/>
                    <a:pt x="0" y="14537"/>
                  </a:cubicBezTo>
                  <a:cubicBezTo>
                    <a:pt x="0" y="22569"/>
                    <a:pt x="6504" y="29073"/>
                    <a:pt x="14536" y="29073"/>
                  </a:cubicBezTo>
                  <a:cubicBezTo>
                    <a:pt x="22569" y="29073"/>
                    <a:pt x="29073" y="22569"/>
                    <a:pt x="29073" y="14537"/>
                  </a:cubicBezTo>
                  <a:cubicBezTo>
                    <a:pt x="29073" y="6537"/>
                    <a:pt x="22569" y="1"/>
                    <a:pt x="14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38330" y="963447"/>
              <a:ext cx="177920" cy="177893"/>
            </a:xfrm>
            <a:custGeom>
              <a:avLst/>
              <a:gdLst/>
              <a:ahLst/>
              <a:cxnLst/>
              <a:rect l="l" t="t" r="r" b="b"/>
              <a:pathLst>
                <a:path w="6733" h="6732" extrusionOk="0">
                  <a:moveTo>
                    <a:pt x="3383" y="0"/>
                  </a:moveTo>
                  <a:cubicBezTo>
                    <a:pt x="1529" y="0"/>
                    <a:pt x="1" y="1496"/>
                    <a:pt x="1" y="3382"/>
                  </a:cubicBezTo>
                  <a:cubicBezTo>
                    <a:pt x="1" y="5236"/>
                    <a:pt x="1529" y="6732"/>
                    <a:pt x="3383" y="6732"/>
                  </a:cubicBezTo>
                  <a:cubicBezTo>
                    <a:pt x="5237" y="6732"/>
                    <a:pt x="6732" y="5236"/>
                    <a:pt x="6732" y="3382"/>
                  </a:cubicBezTo>
                  <a:cubicBezTo>
                    <a:pt x="6732" y="1496"/>
                    <a:pt x="5237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570712" y="1632872"/>
              <a:ext cx="94549" cy="95421"/>
            </a:xfrm>
            <a:custGeom>
              <a:avLst/>
              <a:gdLst/>
              <a:ahLst/>
              <a:cxnLst/>
              <a:rect l="l" t="t" r="r" b="b"/>
              <a:pathLst>
                <a:path w="3578" h="3611" extrusionOk="0">
                  <a:moveTo>
                    <a:pt x="1789" y="1"/>
                  </a:moveTo>
                  <a:cubicBezTo>
                    <a:pt x="781" y="1"/>
                    <a:pt x="1" y="814"/>
                    <a:pt x="1" y="1822"/>
                  </a:cubicBezTo>
                  <a:cubicBezTo>
                    <a:pt x="1" y="2798"/>
                    <a:pt x="781" y="3611"/>
                    <a:pt x="1789" y="3611"/>
                  </a:cubicBezTo>
                  <a:cubicBezTo>
                    <a:pt x="2765" y="3611"/>
                    <a:pt x="3578" y="2798"/>
                    <a:pt x="3578" y="1822"/>
                  </a:cubicBezTo>
                  <a:cubicBezTo>
                    <a:pt x="3578" y="814"/>
                    <a:pt x="2765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091799" y="3760672"/>
              <a:ext cx="95394" cy="94549"/>
            </a:xfrm>
            <a:custGeom>
              <a:avLst/>
              <a:gdLst/>
              <a:ahLst/>
              <a:cxnLst/>
              <a:rect l="l" t="t" r="r" b="b"/>
              <a:pathLst>
                <a:path w="3610" h="3578" extrusionOk="0">
                  <a:moveTo>
                    <a:pt x="1789" y="0"/>
                  </a:moveTo>
                  <a:cubicBezTo>
                    <a:pt x="813" y="0"/>
                    <a:pt x="0" y="781"/>
                    <a:pt x="0" y="1789"/>
                  </a:cubicBezTo>
                  <a:cubicBezTo>
                    <a:pt x="0" y="2797"/>
                    <a:pt x="813" y="3577"/>
                    <a:pt x="1789" y="3577"/>
                  </a:cubicBezTo>
                  <a:cubicBezTo>
                    <a:pt x="2797" y="3577"/>
                    <a:pt x="3610" y="2797"/>
                    <a:pt x="3610" y="1789"/>
                  </a:cubicBezTo>
                  <a:cubicBezTo>
                    <a:pt x="3610" y="781"/>
                    <a:pt x="2797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8482542" y="3795025"/>
              <a:ext cx="110879" cy="102318"/>
            </a:xfrm>
            <a:custGeom>
              <a:avLst/>
              <a:gdLst/>
              <a:ahLst/>
              <a:cxnLst/>
              <a:rect l="l" t="t" r="r" b="b"/>
              <a:pathLst>
                <a:path w="4196" h="3872" extrusionOk="0">
                  <a:moveTo>
                    <a:pt x="2084" y="0"/>
                  </a:moveTo>
                  <a:cubicBezTo>
                    <a:pt x="1179" y="0"/>
                    <a:pt x="369" y="645"/>
                    <a:pt x="196" y="1595"/>
                  </a:cubicBezTo>
                  <a:cubicBezTo>
                    <a:pt x="1" y="2635"/>
                    <a:pt x="684" y="3643"/>
                    <a:pt x="1757" y="3838"/>
                  </a:cubicBezTo>
                  <a:cubicBezTo>
                    <a:pt x="1876" y="3861"/>
                    <a:pt x="1996" y="3872"/>
                    <a:pt x="2114" y="3872"/>
                  </a:cubicBezTo>
                  <a:cubicBezTo>
                    <a:pt x="3025" y="3872"/>
                    <a:pt x="3857" y="3227"/>
                    <a:pt x="4001" y="2277"/>
                  </a:cubicBezTo>
                  <a:cubicBezTo>
                    <a:pt x="4196" y="1237"/>
                    <a:pt x="3513" y="196"/>
                    <a:pt x="2440" y="34"/>
                  </a:cubicBezTo>
                  <a:cubicBezTo>
                    <a:pt x="2320" y="11"/>
                    <a:pt x="2201" y="0"/>
                    <a:pt x="2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127639" y="1885241"/>
              <a:ext cx="78218" cy="72801"/>
            </a:xfrm>
            <a:custGeom>
              <a:avLst/>
              <a:gdLst/>
              <a:ahLst/>
              <a:cxnLst/>
              <a:rect l="l" t="t" r="r" b="b"/>
              <a:pathLst>
                <a:path w="2960" h="2755" extrusionOk="0">
                  <a:moveTo>
                    <a:pt x="1480" y="0"/>
                  </a:moveTo>
                  <a:cubicBezTo>
                    <a:pt x="1421" y="0"/>
                    <a:pt x="1361" y="4"/>
                    <a:pt x="1301" y="12"/>
                  </a:cubicBezTo>
                  <a:cubicBezTo>
                    <a:pt x="553" y="77"/>
                    <a:pt x="0" y="760"/>
                    <a:pt x="98" y="1540"/>
                  </a:cubicBezTo>
                  <a:cubicBezTo>
                    <a:pt x="188" y="2230"/>
                    <a:pt x="777" y="2754"/>
                    <a:pt x="1480" y="2754"/>
                  </a:cubicBezTo>
                  <a:cubicBezTo>
                    <a:pt x="1539" y="2754"/>
                    <a:pt x="1599" y="2751"/>
                    <a:pt x="1659" y="2743"/>
                  </a:cubicBezTo>
                  <a:cubicBezTo>
                    <a:pt x="2407" y="2646"/>
                    <a:pt x="2960" y="1963"/>
                    <a:pt x="2862" y="1215"/>
                  </a:cubicBezTo>
                  <a:cubicBezTo>
                    <a:pt x="2772" y="525"/>
                    <a:pt x="2183" y="0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410015" y="1753824"/>
              <a:ext cx="147821" cy="134530"/>
            </a:xfrm>
            <a:custGeom>
              <a:avLst/>
              <a:gdLst/>
              <a:ahLst/>
              <a:cxnLst/>
              <a:rect l="l" t="t" r="r" b="b"/>
              <a:pathLst>
                <a:path w="5594" h="5091" extrusionOk="0">
                  <a:moveTo>
                    <a:pt x="2801" y="1"/>
                  </a:moveTo>
                  <a:cubicBezTo>
                    <a:pt x="2147" y="1"/>
                    <a:pt x="1496" y="253"/>
                    <a:pt x="1008" y="757"/>
                  </a:cubicBezTo>
                  <a:cubicBezTo>
                    <a:pt x="0" y="1733"/>
                    <a:pt x="0" y="3359"/>
                    <a:pt x="1008" y="4334"/>
                  </a:cubicBezTo>
                  <a:cubicBezTo>
                    <a:pt x="1496" y="4838"/>
                    <a:pt x="2147" y="5090"/>
                    <a:pt x="2801" y="5090"/>
                  </a:cubicBezTo>
                  <a:cubicBezTo>
                    <a:pt x="3456" y="5090"/>
                    <a:pt x="4114" y="4838"/>
                    <a:pt x="4618" y="4334"/>
                  </a:cubicBezTo>
                  <a:cubicBezTo>
                    <a:pt x="5594" y="3359"/>
                    <a:pt x="5594" y="1733"/>
                    <a:pt x="4618" y="757"/>
                  </a:cubicBezTo>
                  <a:cubicBezTo>
                    <a:pt x="4114" y="253"/>
                    <a:pt x="3456" y="1"/>
                    <a:pt x="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163737" y="2438100"/>
              <a:ext cx="273287" cy="1532227"/>
            </a:xfrm>
            <a:custGeom>
              <a:avLst/>
              <a:gdLst/>
              <a:ahLst/>
              <a:cxnLst/>
              <a:rect l="l" t="t" r="r" b="b"/>
              <a:pathLst>
                <a:path w="10342" h="57984" fill="none" extrusionOk="0">
                  <a:moveTo>
                    <a:pt x="0" y="1"/>
                  </a:moveTo>
                  <a:lnTo>
                    <a:pt x="10341" y="1"/>
                  </a:lnTo>
                  <a:lnTo>
                    <a:pt x="10341" y="57983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608528" y="1358754"/>
              <a:ext cx="249241" cy="153846"/>
            </a:xfrm>
            <a:custGeom>
              <a:avLst/>
              <a:gdLst/>
              <a:ahLst/>
              <a:cxnLst/>
              <a:rect l="l" t="t" r="r" b="b"/>
              <a:pathLst>
                <a:path w="9432" h="5822" fill="none" extrusionOk="0">
                  <a:moveTo>
                    <a:pt x="0" y="0"/>
                  </a:moveTo>
                  <a:lnTo>
                    <a:pt x="0" y="5821"/>
                  </a:lnTo>
                  <a:lnTo>
                    <a:pt x="9431" y="582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325795" y="905204"/>
              <a:ext cx="564597" cy="498904"/>
            </a:xfrm>
            <a:custGeom>
              <a:avLst/>
              <a:gdLst/>
              <a:ahLst/>
              <a:cxnLst/>
              <a:rect l="l" t="t" r="r" b="b"/>
              <a:pathLst>
                <a:path w="21366" h="18880" extrusionOk="0">
                  <a:moveTo>
                    <a:pt x="10665" y="0"/>
                  </a:moveTo>
                  <a:cubicBezTo>
                    <a:pt x="9528" y="0"/>
                    <a:pt x="8373" y="207"/>
                    <a:pt x="7252" y="643"/>
                  </a:cubicBezTo>
                  <a:cubicBezTo>
                    <a:pt x="2407" y="2529"/>
                    <a:pt x="0" y="8025"/>
                    <a:pt x="1887" y="12871"/>
                  </a:cubicBezTo>
                  <a:cubicBezTo>
                    <a:pt x="3362" y="16595"/>
                    <a:pt x="6931" y="18879"/>
                    <a:pt x="10705" y="18879"/>
                  </a:cubicBezTo>
                  <a:cubicBezTo>
                    <a:pt x="11840" y="18879"/>
                    <a:pt x="12993" y="18672"/>
                    <a:pt x="14114" y="18236"/>
                  </a:cubicBezTo>
                  <a:cubicBezTo>
                    <a:pt x="18959" y="16318"/>
                    <a:pt x="21366" y="10854"/>
                    <a:pt x="19480" y="6009"/>
                  </a:cubicBezTo>
                  <a:cubicBezTo>
                    <a:pt x="18030" y="2284"/>
                    <a:pt x="14446" y="0"/>
                    <a:pt x="10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83929" y="1032181"/>
              <a:ext cx="248369" cy="244299"/>
            </a:xfrm>
            <a:custGeom>
              <a:avLst/>
              <a:gdLst/>
              <a:ahLst/>
              <a:cxnLst/>
              <a:rect l="l" t="t" r="r" b="b"/>
              <a:pathLst>
                <a:path w="9399" h="9245" extrusionOk="0">
                  <a:moveTo>
                    <a:pt x="4715" y="3188"/>
                  </a:moveTo>
                  <a:cubicBezTo>
                    <a:pt x="5528" y="3188"/>
                    <a:pt x="6179" y="3805"/>
                    <a:pt x="6179" y="4651"/>
                  </a:cubicBezTo>
                  <a:cubicBezTo>
                    <a:pt x="6179" y="5431"/>
                    <a:pt x="5528" y="6082"/>
                    <a:pt x="4715" y="6082"/>
                  </a:cubicBezTo>
                  <a:cubicBezTo>
                    <a:pt x="3870" y="6082"/>
                    <a:pt x="3219" y="5464"/>
                    <a:pt x="3219" y="4618"/>
                  </a:cubicBezTo>
                  <a:cubicBezTo>
                    <a:pt x="3219" y="3805"/>
                    <a:pt x="3870" y="3188"/>
                    <a:pt x="4715" y="3188"/>
                  </a:cubicBezTo>
                  <a:close/>
                  <a:moveTo>
                    <a:pt x="4358" y="1"/>
                  </a:moveTo>
                  <a:cubicBezTo>
                    <a:pt x="4195" y="1"/>
                    <a:pt x="4098" y="66"/>
                    <a:pt x="4032" y="196"/>
                  </a:cubicBezTo>
                  <a:cubicBezTo>
                    <a:pt x="3935" y="521"/>
                    <a:pt x="3805" y="814"/>
                    <a:pt x="3675" y="1106"/>
                  </a:cubicBezTo>
                  <a:cubicBezTo>
                    <a:pt x="3597" y="1314"/>
                    <a:pt x="3311" y="1460"/>
                    <a:pt x="3066" y="1460"/>
                  </a:cubicBezTo>
                  <a:cubicBezTo>
                    <a:pt x="3005" y="1460"/>
                    <a:pt x="2946" y="1451"/>
                    <a:pt x="2894" y="1432"/>
                  </a:cubicBezTo>
                  <a:cubicBezTo>
                    <a:pt x="2569" y="1301"/>
                    <a:pt x="2276" y="1171"/>
                    <a:pt x="1951" y="1074"/>
                  </a:cubicBezTo>
                  <a:cubicBezTo>
                    <a:pt x="1894" y="1051"/>
                    <a:pt x="1844" y="1040"/>
                    <a:pt x="1800" y="1040"/>
                  </a:cubicBezTo>
                  <a:cubicBezTo>
                    <a:pt x="1719" y="1040"/>
                    <a:pt x="1656" y="1076"/>
                    <a:pt x="1593" y="1139"/>
                  </a:cubicBezTo>
                  <a:cubicBezTo>
                    <a:pt x="1431" y="1301"/>
                    <a:pt x="1268" y="1464"/>
                    <a:pt x="1106" y="1627"/>
                  </a:cubicBezTo>
                  <a:cubicBezTo>
                    <a:pt x="1008" y="1724"/>
                    <a:pt x="976" y="1822"/>
                    <a:pt x="1041" y="1952"/>
                  </a:cubicBezTo>
                  <a:cubicBezTo>
                    <a:pt x="1171" y="2212"/>
                    <a:pt x="1268" y="2505"/>
                    <a:pt x="1398" y="2797"/>
                  </a:cubicBezTo>
                  <a:cubicBezTo>
                    <a:pt x="1561" y="3123"/>
                    <a:pt x="1398" y="3513"/>
                    <a:pt x="1073" y="3643"/>
                  </a:cubicBezTo>
                  <a:cubicBezTo>
                    <a:pt x="715" y="3805"/>
                    <a:pt x="358" y="3936"/>
                    <a:pt x="0" y="4098"/>
                  </a:cubicBezTo>
                  <a:lnTo>
                    <a:pt x="0" y="5204"/>
                  </a:lnTo>
                  <a:cubicBezTo>
                    <a:pt x="325" y="5366"/>
                    <a:pt x="683" y="5496"/>
                    <a:pt x="1041" y="5594"/>
                  </a:cubicBezTo>
                  <a:cubicBezTo>
                    <a:pt x="1398" y="5757"/>
                    <a:pt x="1561" y="6114"/>
                    <a:pt x="1431" y="6505"/>
                  </a:cubicBezTo>
                  <a:cubicBezTo>
                    <a:pt x="1301" y="6765"/>
                    <a:pt x="1203" y="7057"/>
                    <a:pt x="1073" y="7318"/>
                  </a:cubicBezTo>
                  <a:cubicBezTo>
                    <a:pt x="1008" y="7448"/>
                    <a:pt x="1041" y="7578"/>
                    <a:pt x="1138" y="7675"/>
                  </a:cubicBezTo>
                  <a:cubicBezTo>
                    <a:pt x="1333" y="7805"/>
                    <a:pt x="1463" y="7968"/>
                    <a:pt x="1626" y="8131"/>
                  </a:cubicBezTo>
                  <a:cubicBezTo>
                    <a:pt x="1683" y="8207"/>
                    <a:pt x="1751" y="8238"/>
                    <a:pt x="1824" y="8238"/>
                  </a:cubicBezTo>
                  <a:cubicBezTo>
                    <a:pt x="1876" y="8238"/>
                    <a:pt x="1930" y="8223"/>
                    <a:pt x="1984" y="8196"/>
                  </a:cubicBezTo>
                  <a:cubicBezTo>
                    <a:pt x="2309" y="8098"/>
                    <a:pt x="2602" y="7968"/>
                    <a:pt x="2894" y="7838"/>
                  </a:cubicBezTo>
                  <a:cubicBezTo>
                    <a:pt x="2952" y="7809"/>
                    <a:pt x="3018" y="7796"/>
                    <a:pt x="3087" y="7796"/>
                  </a:cubicBezTo>
                  <a:cubicBezTo>
                    <a:pt x="3328" y="7796"/>
                    <a:pt x="3606" y="7954"/>
                    <a:pt x="3707" y="8131"/>
                  </a:cubicBezTo>
                  <a:cubicBezTo>
                    <a:pt x="3837" y="8456"/>
                    <a:pt x="3967" y="8748"/>
                    <a:pt x="4098" y="9074"/>
                  </a:cubicBezTo>
                  <a:cubicBezTo>
                    <a:pt x="4151" y="9181"/>
                    <a:pt x="4228" y="9245"/>
                    <a:pt x="4326" y="9245"/>
                  </a:cubicBezTo>
                  <a:cubicBezTo>
                    <a:pt x="4347" y="9245"/>
                    <a:pt x="4368" y="9242"/>
                    <a:pt x="4390" y="9236"/>
                  </a:cubicBezTo>
                  <a:lnTo>
                    <a:pt x="5041" y="9236"/>
                  </a:lnTo>
                  <a:cubicBezTo>
                    <a:pt x="5066" y="9240"/>
                    <a:pt x="5089" y="9242"/>
                    <a:pt x="5111" y="9242"/>
                  </a:cubicBezTo>
                  <a:cubicBezTo>
                    <a:pt x="5260" y="9242"/>
                    <a:pt x="5342" y="9150"/>
                    <a:pt x="5398" y="9009"/>
                  </a:cubicBezTo>
                  <a:cubicBezTo>
                    <a:pt x="5496" y="8748"/>
                    <a:pt x="5626" y="8488"/>
                    <a:pt x="5723" y="8196"/>
                  </a:cubicBezTo>
                  <a:cubicBezTo>
                    <a:pt x="5823" y="7947"/>
                    <a:pt x="6075" y="7793"/>
                    <a:pt x="6348" y="7793"/>
                  </a:cubicBezTo>
                  <a:cubicBezTo>
                    <a:pt x="6432" y="7793"/>
                    <a:pt x="6518" y="7807"/>
                    <a:pt x="6602" y="7838"/>
                  </a:cubicBezTo>
                  <a:cubicBezTo>
                    <a:pt x="6894" y="7968"/>
                    <a:pt x="7187" y="8066"/>
                    <a:pt x="7480" y="8196"/>
                  </a:cubicBezTo>
                  <a:cubicBezTo>
                    <a:pt x="7523" y="8217"/>
                    <a:pt x="7566" y="8228"/>
                    <a:pt x="7608" y="8228"/>
                  </a:cubicBezTo>
                  <a:cubicBezTo>
                    <a:pt x="7693" y="8228"/>
                    <a:pt x="7772" y="8185"/>
                    <a:pt x="7837" y="8098"/>
                  </a:cubicBezTo>
                  <a:cubicBezTo>
                    <a:pt x="7967" y="7968"/>
                    <a:pt x="8130" y="7805"/>
                    <a:pt x="8293" y="7675"/>
                  </a:cubicBezTo>
                  <a:cubicBezTo>
                    <a:pt x="8423" y="7545"/>
                    <a:pt x="8455" y="7415"/>
                    <a:pt x="8358" y="7285"/>
                  </a:cubicBezTo>
                  <a:cubicBezTo>
                    <a:pt x="8227" y="6992"/>
                    <a:pt x="8097" y="6700"/>
                    <a:pt x="7967" y="6407"/>
                  </a:cubicBezTo>
                  <a:cubicBezTo>
                    <a:pt x="7870" y="6179"/>
                    <a:pt x="8065" y="5724"/>
                    <a:pt x="8293" y="5627"/>
                  </a:cubicBezTo>
                  <a:cubicBezTo>
                    <a:pt x="8650" y="5464"/>
                    <a:pt x="9040" y="5334"/>
                    <a:pt x="9398" y="5139"/>
                  </a:cubicBezTo>
                  <a:lnTo>
                    <a:pt x="9398" y="4066"/>
                  </a:lnTo>
                  <a:cubicBezTo>
                    <a:pt x="9073" y="3903"/>
                    <a:pt x="8683" y="3773"/>
                    <a:pt x="8325" y="3610"/>
                  </a:cubicBezTo>
                  <a:cubicBezTo>
                    <a:pt x="8032" y="3513"/>
                    <a:pt x="7870" y="3090"/>
                    <a:pt x="8000" y="2830"/>
                  </a:cubicBezTo>
                  <a:cubicBezTo>
                    <a:pt x="8097" y="2505"/>
                    <a:pt x="8227" y="2212"/>
                    <a:pt x="8358" y="1919"/>
                  </a:cubicBezTo>
                  <a:cubicBezTo>
                    <a:pt x="8423" y="1789"/>
                    <a:pt x="8390" y="1659"/>
                    <a:pt x="8293" y="1562"/>
                  </a:cubicBezTo>
                  <a:cubicBezTo>
                    <a:pt x="8097" y="1432"/>
                    <a:pt x="7935" y="1269"/>
                    <a:pt x="7772" y="1106"/>
                  </a:cubicBezTo>
                  <a:cubicBezTo>
                    <a:pt x="7707" y="1020"/>
                    <a:pt x="7642" y="991"/>
                    <a:pt x="7567" y="991"/>
                  </a:cubicBezTo>
                  <a:cubicBezTo>
                    <a:pt x="7530" y="991"/>
                    <a:pt x="7490" y="998"/>
                    <a:pt x="7447" y="1009"/>
                  </a:cubicBezTo>
                  <a:cubicBezTo>
                    <a:pt x="7154" y="1139"/>
                    <a:pt x="6862" y="1269"/>
                    <a:pt x="6569" y="1399"/>
                  </a:cubicBezTo>
                  <a:cubicBezTo>
                    <a:pt x="6493" y="1430"/>
                    <a:pt x="6413" y="1444"/>
                    <a:pt x="6333" y="1444"/>
                  </a:cubicBezTo>
                  <a:cubicBezTo>
                    <a:pt x="6073" y="1444"/>
                    <a:pt x="5815" y="1290"/>
                    <a:pt x="5691" y="1041"/>
                  </a:cubicBezTo>
                  <a:cubicBezTo>
                    <a:pt x="5593" y="749"/>
                    <a:pt x="5463" y="456"/>
                    <a:pt x="5333" y="196"/>
                  </a:cubicBezTo>
                  <a:cubicBezTo>
                    <a:pt x="5268" y="66"/>
                    <a:pt x="5171" y="1"/>
                    <a:pt x="5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175761" y="3924804"/>
              <a:ext cx="521629" cy="475227"/>
            </a:xfrm>
            <a:custGeom>
              <a:avLst/>
              <a:gdLst/>
              <a:ahLst/>
              <a:cxnLst/>
              <a:rect l="l" t="t" r="r" b="b"/>
              <a:pathLst>
                <a:path w="19740" h="17984" extrusionOk="0">
                  <a:moveTo>
                    <a:pt x="9870" y="1"/>
                  </a:moveTo>
                  <a:cubicBezTo>
                    <a:pt x="7569" y="1"/>
                    <a:pt x="5269" y="879"/>
                    <a:pt x="3512" y="2635"/>
                  </a:cubicBezTo>
                  <a:cubicBezTo>
                    <a:pt x="0" y="6147"/>
                    <a:pt x="0" y="11838"/>
                    <a:pt x="3512" y="15350"/>
                  </a:cubicBezTo>
                  <a:cubicBezTo>
                    <a:pt x="5269" y="17106"/>
                    <a:pt x="7569" y="17984"/>
                    <a:pt x="9870" y="17984"/>
                  </a:cubicBezTo>
                  <a:cubicBezTo>
                    <a:pt x="12171" y="17984"/>
                    <a:pt x="14472" y="17106"/>
                    <a:pt x="16228" y="15350"/>
                  </a:cubicBezTo>
                  <a:cubicBezTo>
                    <a:pt x="19740" y="11838"/>
                    <a:pt x="19740" y="6147"/>
                    <a:pt x="16228" y="2635"/>
                  </a:cubicBezTo>
                  <a:cubicBezTo>
                    <a:pt x="14472" y="879"/>
                    <a:pt x="12171" y="1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312384" y="4039969"/>
              <a:ext cx="248395" cy="244933"/>
            </a:xfrm>
            <a:custGeom>
              <a:avLst/>
              <a:gdLst/>
              <a:ahLst/>
              <a:cxnLst/>
              <a:rect l="l" t="t" r="r" b="b"/>
              <a:pathLst>
                <a:path w="9400" h="9269" extrusionOk="0">
                  <a:moveTo>
                    <a:pt x="4716" y="3187"/>
                  </a:moveTo>
                  <a:cubicBezTo>
                    <a:pt x="5529" y="3187"/>
                    <a:pt x="6180" y="3837"/>
                    <a:pt x="6180" y="4650"/>
                  </a:cubicBezTo>
                  <a:cubicBezTo>
                    <a:pt x="6180" y="5463"/>
                    <a:pt x="5529" y="6081"/>
                    <a:pt x="4716" y="6081"/>
                  </a:cubicBezTo>
                  <a:cubicBezTo>
                    <a:pt x="3871" y="6081"/>
                    <a:pt x="3220" y="5463"/>
                    <a:pt x="3220" y="4618"/>
                  </a:cubicBezTo>
                  <a:cubicBezTo>
                    <a:pt x="3220" y="3837"/>
                    <a:pt x="3871" y="3187"/>
                    <a:pt x="4716" y="3187"/>
                  </a:cubicBezTo>
                  <a:close/>
                  <a:moveTo>
                    <a:pt x="4359" y="0"/>
                  </a:moveTo>
                  <a:cubicBezTo>
                    <a:pt x="4196" y="0"/>
                    <a:pt x="4098" y="65"/>
                    <a:pt x="4033" y="228"/>
                  </a:cubicBezTo>
                  <a:cubicBezTo>
                    <a:pt x="3903" y="520"/>
                    <a:pt x="3806" y="813"/>
                    <a:pt x="3676" y="1106"/>
                  </a:cubicBezTo>
                  <a:cubicBezTo>
                    <a:pt x="3598" y="1314"/>
                    <a:pt x="3311" y="1460"/>
                    <a:pt x="3067" y="1460"/>
                  </a:cubicBezTo>
                  <a:cubicBezTo>
                    <a:pt x="3006" y="1460"/>
                    <a:pt x="2947" y="1451"/>
                    <a:pt x="2895" y="1431"/>
                  </a:cubicBezTo>
                  <a:cubicBezTo>
                    <a:pt x="2570" y="1333"/>
                    <a:pt x="2245" y="1203"/>
                    <a:pt x="1952" y="1073"/>
                  </a:cubicBezTo>
                  <a:cubicBezTo>
                    <a:pt x="1895" y="1050"/>
                    <a:pt x="1845" y="1039"/>
                    <a:pt x="1801" y="1039"/>
                  </a:cubicBezTo>
                  <a:cubicBezTo>
                    <a:pt x="1720" y="1039"/>
                    <a:pt x="1657" y="1075"/>
                    <a:pt x="1594" y="1138"/>
                  </a:cubicBezTo>
                  <a:cubicBezTo>
                    <a:pt x="1432" y="1333"/>
                    <a:pt x="1269" y="1464"/>
                    <a:pt x="1107" y="1626"/>
                  </a:cubicBezTo>
                  <a:cubicBezTo>
                    <a:pt x="1009" y="1724"/>
                    <a:pt x="977" y="1821"/>
                    <a:pt x="1042" y="1951"/>
                  </a:cubicBezTo>
                  <a:cubicBezTo>
                    <a:pt x="1172" y="2244"/>
                    <a:pt x="1269" y="2504"/>
                    <a:pt x="1399" y="2797"/>
                  </a:cubicBezTo>
                  <a:cubicBezTo>
                    <a:pt x="1562" y="3122"/>
                    <a:pt x="1399" y="3512"/>
                    <a:pt x="1074" y="3675"/>
                  </a:cubicBezTo>
                  <a:cubicBezTo>
                    <a:pt x="716" y="3805"/>
                    <a:pt x="359" y="3935"/>
                    <a:pt x="1" y="4130"/>
                  </a:cubicBezTo>
                  <a:lnTo>
                    <a:pt x="1" y="5203"/>
                  </a:lnTo>
                  <a:cubicBezTo>
                    <a:pt x="326" y="5366"/>
                    <a:pt x="684" y="5496"/>
                    <a:pt x="1042" y="5626"/>
                  </a:cubicBezTo>
                  <a:cubicBezTo>
                    <a:pt x="1399" y="5756"/>
                    <a:pt x="1562" y="6146"/>
                    <a:pt x="1399" y="6504"/>
                  </a:cubicBezTo>
                  <a:cubicBezTo>
                    <a:pt x="1302" y="6764"/>
                    <a:pt x="1204" y="7057"/>
                    <a:pt x="1074" y="7317"/>
                  </a:cubicBezTo>
                  <a:cubicBezTo>
                    <a:pt x="1009" y="7480"/>
                    <a:pt x="1042" y="7577"/>
                    <a:pt x="1139" y="7675"/>
                  </a:cubicBezTo>
                  <a:cubicBezTo>
                    <a:pt x="1302" y="7837"/>
                    <a:pt x="1464" y="8000"/>
                    <a:pt x="1627" y="8163"/>
                  </a:cubicBezTo>
                  <a:cubicBezTo>
                    <a:pt x="1690" y="8226"/>
                    <a:pt x="1767" y="8261"/>
                    <a:pt x="1848" y="8261"/>
                  </a:cubicBezTo>
                  <a:cubicBezTo>
                    <a:pt x="1893" y="8261"/>
                    <a:pt x="1939" y="8251"/>
                    <a:pt x="1985" y="8228"/>
                  </a:cubicBezTo>
                  <a:cubicBezTo>
                    <a:pt x="2310" y="8098"/>
                    <a:pt x="2603" y="7967"/>
                    <a:pt x="2895" y="7837"/>
                  </a:cubicBezTo>
                  <a:cubicBezTo>
                    <a:pt x="2947" y="7818"/>
                    <a:pt x="3006" y="7809"/>
                    <a:pt x="3067" y="7809"/>
                  </a:cubicBezTo>
                  <a:cubicBezTo>
                    <a:pt x="3311" y="7809"/>
                    <a:pt x="3598" y="7954"/>
                    <a:pt x="3676" y="8163"/>
                  </a:cubicBezTo>
                  <a:cubicBezTo>
                    <a:pt x="3838" y="8455"/>
                    <a:pt x="3968" y="8748"/>
                    <a:pt x="4098" y="9073"/>
                  </a:cubicBezTo>
                  <a:cubicBezTo>
                    <a:pt x="4164" y="9203"/>
                    <a:pt x="4229" y="9268"/>
                    <a:pt x="4391" y="9268"/>
                  </a:cubicBezTo>
                  <a:cubicBezTo>
                    <a:pt x="4543" y="9268"/>
                    <a:pt x="4680" y="9254"/>
                    <a:pt x="4822" y="9254"/>
                  </a:cubicBezTo>
                  <a:cubicBezTo>
                    <a:pt x="4893" y="9254"/>
                    <a:pt x="4966" y="9257"/>
                    <a:pt x="5042" y="9268"/>
                  </a:cubicBezTo>
                  <a:cubicBezTo>
                    <a:pt x="5237" y="9268"/>
                    <a:pt x="5334" y="9203"/>
                    <a:pt x="5399" y="9041"/>
                  </a:cubicBezTo>
                  <a:cubicBezTo>
                    <a:pt x="5497" y="8748"/>
                    <a:pt x="5627" y="8488"/>
                    <a:pt x="5724" y="8228"/>
                  </a:cubicBezTo>
                  <a:cubicBezTo>
                    <a:pt x="5827" y="7972"/>
                    <a:pt x="6090" y="7797"/>
                    <a:pt x="6356" y="7797"/>
                  </a:cubicBezTo>
                  <a:cubicBezTo>
                    <a:pt x="6428" y="7797"/>
                    <a:pt x="6500" y="7810"/>
                    <a:pt x="6570" y="7837"/>
                  </a:cubicBezTo>
                  <a:cubicBezTo>
                    <a:pt x="6895" y="7967"/>
                    <a:pt x="7188" y="8065"/>
                    <a:pt x="7481" y="8195"/>
                  </a:cubicBezTo>
                  <a:cubicBezTo>
                    <a:pt x="7527" y="8218"/>
                    <a:pt x="7569" y="8229"/>
                    <a:pt x="7609" y="8229"/>
                  </a:cubicBezTo>
                  <a:cubicBezTo>
                    <a:pt x="7684" y="8229"/>
                    <a:pt x="7754" y="8193"/>
                    <a:pt x="7838" y="8130"/>
                  </a:cubicBezTo>
                  <a:cubicBezTo>
                    <a:pt x="7968" y="7967"/>
                    <a:pt x="8131" y="7805"/>
                    <a:pt x="8294" y="7675"/>
                  </a:cubicBezTo>
                  <a:cubicBezTo>
                    <a:pt x="8424" y="7545"/>
                    <a:pt x="8424" y="7447"/>
                    <a:pt x="8359" y="7285"/>
                  </a:cubicBezTo>
                  <a:cubicBezTo>
                    <a:pt x="8228" y="6992"/>
                    <a:pt x="8098" y="6699"/>
                    <a:pt x="7968" y="6406"/>
                  </a:cubicBezTo>
                  <a:cubicBezTo>
                    <a:pt x="7871" y="6179"/>
                    <a:pt x="8066" y="5756"/>
                    <a:pt x="8294" y="5659"/>
                  </a:cubicBezTo>
                  <a:cubicBezTo>
                    <a:pt x="8651" y="5496"/>
                    <a:pt x="9041" y="5366"/>
                    <a:pt x="9399" y="5171"/>
                  </a:cubicBezTo>
                  <a:lnTo>
                    <a:pt x="9399" y="4065"/>
                  </a:lnTo>
                  <a:cubicBezTo>
                    <a:pt x="9074" y="3902"/>
                    <a:pt x="8684" y="3772"/>
                    <a:pt x="8326" y="3642"/>
                  </a:cubicBezTo>
                  <a:cubicBezTo>
                    <a:pt x="8033" y="3512"/>
                    <a:pt x="7871" y="3122"/>
                    <a:pt x="8001" y="2829"/>
                  </a:cubicBezTo>
                  <a:cubicBezTo>
                    <a:pt x="8098" y="2537"/>
                    <a:pt x="8228" y="2211"/>
                    <a:pt x="8359" y="1919"/>
                  </a:cubicBezTo>
                  <a:cubicBezTo>
                    <a:pt x="8424" y="1789"/>
                    <a:pt x="8391" y="1691"/>
                    <a:pt x="8294" y="1594"/>
                  </a:cubicBezTo>
                  <a:cubicBezTo>
                    <a:pt x="8098" y="1431"/>
                    <a:pt x="7936" y="1268"/>
                    <a:pt x="7773" y="1106"/>
                  </a:cubicBezTo>
                  <a:cubicBezTo>
                    <a:pt x="7710" y="1043"/>
                    <a:pt x="7647" y="1007"/>
                    <a:pt x="7575" y="1007"/>
                  </a:cubicBezTo>
                  <a:cubicBezTo>
                    <a:pt x="7536" y="1007"/>
                    <a:pt x="7494" y="1018"/>
                    <a:pt x="7448" y="1041"/>
                  </a:cubicBezTo>
                  <a:cubicBezTo>
                    <a:pt x="7155" y="1171"/>
                    <a:pt x="6863" y="1268"/>
                    <a:pt x="6570" y="1398"/>
                  </a:cubicBezTo>
                  <a:cubicBezTo>
                    <a:pt x="6484" y="1441"/>
                    <a:pt x="6394" y="1462"/>
                    <a:pt x="6304" y="1462"/>
                  </a:cubicBezTo>
                  <a:cubicBezTo>
                    <a:pt x="6055" y="1462"/>
                    <a:pt x="5812" y="1304"/>
                    <a:pt x="5692" y="1041"/>
                  </a:cubicBezTo>
                  <a:cubicBezTo>
                    <a:pt x="5562" y="748"/>
                    <a:pt x="5432" y="488"/>
                    <a:pt x="5334" y="195"/>
                  </a:cubicBezTo>
                  <a:cubicBezTo>
                    <a:pt x="5269" y="65"/>
                    <a:pt x="5172" y="0"/>
                    <a:pt x="5009" y="0"/>
                  </a:cubicBezTo>
                  <a:cubicBezTo>
                    <a:pt x="4857" y="0"/>
                    <a:pt x="4720" y="15"/>
                    <a:pt x="4578" y="15"/>
                  </a:cubicBezTo>
                  <a:cubicBezTo>
                    <a:pt x="4507" y="15"/>
                    <a:pt x="4435" y="11"/>
                    <a:pt x="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6"/>
          <p:cNvSpPr txBox="1">
            <a:spLocks noGrp="1"/>
          </p:cNvSpPr>
          <p:nvPr>
            <p:ph type="ctrTitle"/>
          </p:nvPr>
        </p:nvSpPr>
        <p:spPr>
          <a:xfrm>
            <a:off x="549075" y="900825"/>
            <a:ext cx="3835548" cy="26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Técnicas visualización de datos</a:t>
            </a:r>
            <a:endParaRPr sz="54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"/>
          </p:nvPr>
        </p:nvSpPr>
        <p:spPr>
          <a:xfrm>
            <a:off x="549075" y="3687552"/>
            <a:ext cx="5776774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https://github.com/Aagudoper/aagudoper.github.io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0"/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1E2A98B-9D5C-E835-AA40-C4100893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755"/>
            <a:ext cx="9144000" cy="467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C6A10F8F-AD63-4A46-B866-FA598F6D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9DBFC97A-34AC-FDA8-0710-DF5A8A0C2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586" name="Google Shape;586;p20">
            <a:extLst>
              <a:ext uri="{FF2B5EF4-FFF2-40B4-BE49-F238E27FC236}">
                <a16:creationId xmlns:a16="http://schemas.microsoft.com/office/drawing/2014/main" id="{22F47330-A179-F475-258C-80388A2FBD9D}"/>
              </a:ext>
            </a:extLst>
          </p:cNvPr>
          <p:cNvSpPr txBox="1"/>
          <p:nvPr/>
        </p:nvSpPr>
        <p:spPr>
          <a:xfrm>
            <a:off x="159300" y="2878601"/>
            <a:ext cx="2596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Line chart</a:t>
            </a:r>
            <a:endParaRPr sz="2800" b="1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0" name="Google Shape;590;p20">
            <a:extLst>
              <a:ext uri="{FF2B5EF4-FFF2-40B4-BE49-F238E27FC236}">
                <a16:creationId xmlns:a16="http://schemas.microsoft.com/office/drawing/2014/main" id="{1D34D5CD-5534-2339-2908-9CFA51F9F1E5}"/>
              </a:ext>
            </a:extLst>
          </p:cNvPr>
          <p:cNvSpPr txBox="1"/>
          <p:nvPr/>
        </p:nvSpPr>
        <p:spPr>
          <a:xfrm>
            <a:off x="6388500" y="2878601"/>
            <a:ext cx="2596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OHLC charts</a:t>
            </a:r>
            <a:endParaRPr sz="2800" b="1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ED4E0028-E2D8-6B38-431C-44FCA5DF49E0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0">
            <a:extLst>
              <a:ext uri="{FF2B5EF4-FFF2-40B4-BE49-F238E27FC236}">
                <a16:creationId xmlns:a16="http://schemas.microsoft.com/office/drawing/2014/main" id="{355C1649-8C68-67EC-8384-3359BCFE5FC6}"/>
              </a:ext>
            </a:extLst>
          </p:cNvPr>
          <p:cNvSpPr txBox="1"/>
          <p:nvPr/>
        </p:nvSpPr>
        <p:spPr>
          <a:xfrm>
            <a:off x="2888993" y="2878601"/>
            <a:ext cx="3366011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 matrices</a:t>
            </a:r>
            <a:endParaRPr sz="2800" b="1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6A32E9F-D351-392D-9E50-3B202281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1" y="1679989"/>
            <a:ext cx="891761" cy="89176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9AFF236B-B817-88BB-73AC-E3DBBFB0F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715" y="1673057"/>
            <a:ext cx="1028568" cy="1028568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CFE4D6AA-7D46-53EA-2353-3917D86A6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168" y="1717569"/>
            <a:ext cx="910864" cy="9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0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1"/>
          <p:cNvGrpSpPr/>
          <p:nvPr/>
        </p:nvGrpSpPr>
        <p:grpSpPr>
          <a:xfrm>
            <a:off x="457200" y="1454851"/>
            <a:ext cx="1505400" cy="3281728"/>
            <a:chOff x="457200" y="1495708"/>
            <a:chExt cx="1505400" cy="3240892"/>
          </a:xfrm>
        </p:grpSpPr>
        <p:sp>
          <p:nvSpPr>
            <p:cNvPr id="657" name="Google Shape;657;p21"/>
            <p:cNvSpPr/>
            <p:nvPr/>
          </p:nvSpPr>
          <p:spPr>
            <a:xfrm>
              <a:off x="457200" y="1495708"/>
              <a:ext cx="1505400" cy="359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Origen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720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1"/>
          <p:cNvGrpSpPr/>
          <p:nvPr/>
        </p:nvGrpSpPr>
        <p:grpSpPr>
          <a:xfrm>
            <a:off x="2138275" y="1454851"/>
            <a:ext cx="1505415" cy="3281728"/>
            <a:chOff x="2138275" y="1495707"/>
            <a:chExt cx="1505415" cy="3240893"/>
          </a:xfrm>
        </p:grpSpPr>
        <p:sp>
          <p:nvSpPr>
            <p:cNvPr id="660" name="Google Shape;660;p21"/>
            <p:cNvSpPr/>
            <p:nvPr/>
          </p:nvSpPr>
          <p:spPr>
            <a:xfrm>
              <a:off x="2138275" y="1495707"/>
              <a:ext cx="1505400" cy="3597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Descripción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13829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1"/>
          <p:cNvGrpSpPr/>
          <p:nvPr/>
        </p:nvGrpSpPr>
        <p:grpSpPr>
          <a:xfrm>
            <a:off x="3819368" y="1454851"/>
            <a:ext cx="1505407" cy="3281728"/>
            <a:chOff x="3819368" y="1495708"/>
            <a:chExt cx="1505407" cy="3240892"/>
          </a:xfrm>
        </p:grpSpPr>
        <p:sp>
          <p:nvSpPr>
            <p:cNvPr id="663" name="Google Shape;663;p21"/>
            <p:cNvSpPr/>
            <p:nvPr/>
          </p:nvSpPr>
          <p:spPr>
            <a:xfrm>
              <a:off x="3819375" y="1495708"/>
              <a:ext cx="1505400" cy="359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Ejemplos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3819368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1"/>
          <p:cNvGrpSpPr/>
          <p:nvPr/>
        </p:nvGrpSpPr>
        <p:grpSpPr>
          <a:xfrm>
            <a:off x="5500445" y="1454851"/>
            <a:ext cx="1505405" cy="3281727"/>
            <a:chOff x="5500445" y="1495708"/>
            <a:chExt cx="1505405" cy="3240892"/>
          </a:xfrm>
        </p:grpSpPr>
        <p:sp>
          <p:nvSpPr>
            <p:cNvPr id="666" name="Google Shape;666;p21"/>
            <p:cNvSpPr/>
            <p:nvPr/>
          </p:nvSpPr>
          <p:spPr>
            <a:xfrm>
              <a:off x="5500450" y="1495708"/>
              <a:ext cx="1505400" cy="3597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Tipos de datos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500445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1"/>
          <p:cNvGrpSpPr/>
          <p:nvPr/>
        </p:nvGrpSpPr>
        <p:grpSpPr>
          <a:xfrm>
            <a:off x="7181523" y="1454851"/>
            <a:ext cx="1505402" cy="3281727"/>
            <a:chOff x="7181523" y="1495708"/>
            <a:chExt cx="1505402" cy="3240892"/>
          </a:xfrm>
        </p:grpSpPr>
        <p:sp>
          <p:nvSpPr>
            <p:cNvPr id="669" name="Google Shape;669;p21"/>
            <p:cNvSpPr/>
            <p:nvPr/>
          </p:nvSpPr>
          <p:spPr>
            <a:xfrm>
              <a:off x="7181525" y="1495708"/>
              <a:ext cx="1505400" cy="359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Limitaciones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181523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1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Chart</a:t>
            </a:r>
            <a:endParaRPr dirty="0"/>
          </a:p>
        </p:txBody>
      </p:sp>
      <p:sp>
        <p:nvSpPr>
          <p:cNvPr id="672" name="Google Shape;672;p21"/>
          <p:cNvSpPr/>
          <p:nvPr/>
        </p:nvSpPr>
        <p:spPr>
          <a:xfrm>
            <a:off x="820182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457078" y="2408300"/>
            <a:ext cx="150541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William </a:t>
            </a:r>
            <a:r>
              <a:rPr lang="es-ES" sz="1500" dirty="0" err="1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Playfair</a:t>
            </a:r>
            <a:endParaRPr lang="es-ES"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Pionero grafico lineal</a:t>
            </a:r>
          </a:p>
        </p:txBody>
      </p:sp>
      <p:sp>
        <p:nvSpPr>
          <p:cNvPr id="677" name="Google Shape;677;p21"/>
          <p:cNvSpPr/>
          <p:nvPr/>
        </p:nvSpPr>
        <p:spPr>
          <a:xfrm>
            <a:off x="250126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21"/>
          <p:cNvSpPr txBox="1"/>
          <p:nvPr/>
        </p:nvSpPr>
        <p:spPr>
          <a:xfrm>
            <a:off x="2161825" y="2408300"/>
            <a:ext cx="1505539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Representa tendencias y patrones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418234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21"/>
          <p:cNvSpPr txBox="1"/>
          <p:nvPr/>
        </p:nvSpPr>
        <p:spPr>
          <a:xfrm>
            <a:off x="3819245" y="2408300"/>
            <a:ext cx="150552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Simplifica datos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Análisis histórico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586341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754449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5" name="Google Shape;695;p21"/>
          <p:cNvSpPr txBox="1"/>
          <p:nvPr/>
        </p:nvSpPr>
        <p:spPr>
          <a:xfrm>
            <a:off x="7181400" y="2408300"/>
            <a:ext cx="1505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Muestra menos datos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 datos categóricos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D43A7553-8178-36E0-4BF1-E95420E7C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05" y="3647900"/>
            <a:ext cx="534924" cy="534924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1927C5D6-4F58-D003-2B04-B6105470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15" y="3632377"/>
            <a:ext cx="534924" cy="534924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AA4DDAEE-B589-B6F9-1553-B676FF6C8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1" y="3640562"/>
            <a:ext cx="534924" cy="53492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D704DE78-4842-3E51-607E-0C684D91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13" y="3637424"/>
            <a:ext cx="534924" cy="534924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F7CCCF0B-153F-A348-04F2-9211E5BC1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38" y="3637424"/>
            <a:ext cx="534924" cy="534924"/>
          </a:xfrm>
          <a:prstGeom prst="rect">
            <a:avLst/>
          </a:prstGeom>
        </p:spPr>
      </p:pic>
      <p:sp>
        <p:nvSpPr>
          <p:cNvPr id="14" name="Google Shape;685;p21">
            <a:extLst>
              <a:ext uri="{FF2B5EF4-FFF2-40B4-BE49-F238E27FC236}">
                <a16:creationId xmlns:a16="http://schemas.microsoft.com/office/drawing/2014/main" id="{7CC375E0-A95A-4EA9-63E2-57BA912E1297}"/>
              </a:ext>
            </a:extLst>
          </p:cNvPr>
          <p:cNvSpPr txBox="1"/>
          <p:nvPr/>
        </p:nvSpPr>
        <p:spPr>
          <a:xfrm>
            <a:off x="5524120" y="2408300"/>
            <a:ext cx="14580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Cuantitativo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ualitativo ordinal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CDAE94C8-D7A1-CBAB-C4D0-63DF6360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A790DF66-761B-F61F-AE0F-F35C6BFD0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Representación Line chart</a:t>
            </a:r>
            <a:endParaRPr dirty="0"/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13F3CFC3-3DF2-4C0A-E7D2-172146C4FEE1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8D40CC-5A88-0B27-78C9-D95C223C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1" y="990489"/>
            <a:ext cx="7779657" cy="41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>
          <a:extLst>
            <a:ext uri="{FF2B5EF4-FFF2-40B4-BE49-F238E27FC236}">
              <a16:creationId xmlns:a16="http://schemas.microsoft.com/office/drawing/2014/main" id="{8950E449-9E11-6A82-975C-7B3F955AB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1">
            <a:extLst>
              <a:ext uri="{FF2B5EF4-FFF2-40B4-BE49-F238E27FC236}">
                <a16:creationId xmlns:a16="http://schemas.microsoft.com/office/drawing/2014/main" id="{F405F9E0-47A9-B4B8-F6D7-9D1766305A07}"/>
              </a:ext>
            </a:extLst>
          </p:cNvPr>
          <p:cNvGrpSpPr/>
          <p:nvPr/>
        </p:nvGrpSpPr>
        <p:grpSpPr>
          <a:xfrm>
            <a:off x="457200" y="1454851"/>
            <a:ext cx="1505400" cy="3281728"/>
            <a:chOff x="457200" y="1495708"/>
            <a:chExt cx="1505400" cy="3240892"/>
          </a:xfrm>
        </p:grpSpPr>
        <p:sp>
          <p:nvSpPr>
            <p:cNvPr id="657" name="Google Shape;657;p21">
              <a:extLst>
                <a:ext uri="{FF2B5EF4-FFF2-40B4-BE49-F238E27FC236}">
                  <a16:creationId xmlns:a16="http://schemas.microsoft.com/office/drawing/2014/main" id="{EBC50967-9402-5865-7885-57E118C7454B}"/>
                </a:ext>
              </a:extLst>
            </p:cNvPr>
            <p:cNvSpPr/>
            <p:nvPr/>
          </p:nvSpPr>
          <p:spPr>
            <a:xfrm>
              <a:off x="457200" y="1495708"/>
              <a:ext cx="1505400" cy="359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Origen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58" name="Google Shape;658;p21">
              <a:extLst>
                <a:ext uri="{FF2B5EF4-FFF2-40B4-BE49-F238E27FC236}">
                  <a16:creationId xmlns:a16="http://schemas.microsoft.com/office/drawing/2014/main" id="{68EF521C-954F-42A3-00ED-73430E516C18}"/>
                </a:ext>
              </a:extLst>
            </p:cNvPr>
            <p:cNvSpPr/>
            <p:nvPr/>
          </p:nvSpPr>
          <p:spPr>
            <a:xfrm>
              <a:off x="45720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1">
            <a:extLst>
              <a:ext uri="{FF2B5EF4-FFF2-40B4-BE49-F238E27FC236}">
                <a16:creationId xmlns:a16="http://schemas.microsoft.com/office/drawing/2014/main" id="{14817CDC-C96C-4D0F-19EA-60455231E447}"/>
              </a:ext>
            </a:extLst>
          </p:cNvPr>
          <p:cNvGrpSpPr/>
          <p:nvPr/>
        </p:nvGrpSpPr>
        <p:grpSpPr>
          <a:xfrm>
            <a:off x="2138275" y="1454851"/>
            <a:ext cx="1505415" cy="3281728"/>
            <a:chOff x="2138275" y="1495707"/>
            <a:chExt cx="1505415" cy="3240893"/>
          </a:xfrm>
        </p:grpSpPr>
        <p:sp>
          <p:nvSpPr>
            <p:cNvPr id="660" name="Google Shape;660;p21">
              <a:extLst>
                <a:ext uri="{FF2B5EF4-FFF2-40B4-BE49-F238E27FC236}">
                  <a16:creationId xmlns:a16="http://schemas.microsoft.com/office/drawing/2014/main" id="{1DEC6568-BDBE-42C5-6154-F89D7E87AC9A}"/>
                </a:ext>
              </a:extLst>
            </p:cNvPr>
            <p:cNvSpPr/>
            <p:nvPr/>
          </p:nvSpPr>
          <p:spPr>
            <a:xfrm>
              <a:off x="2138275" y="1495707"/>
              <a:ext cx="1505400" cy="3597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Descripción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21">
              <a:extLst>
                <a:ext uri="{FF2B5EF4-FFF2-40B4-BE49-F238E27FC236}">
                  <a16:creationId xmlns:a16="http://schemas.microsoft.com/office/drawing/2014/main" id="{BB21DAD0-C2A1-84B3-56EF-88501872799D}"/>
                </a:ext>
              </a:extLst>
            </p:cNvPr>
            <p:cNvSpPr/>
            <p:nvPr/>
          </p:nvSpPr>
          <p:spPr>
            <a:xfrm>
              <a:off x="213829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1">
            <a:extLst>
              <a:ext uri="{FF2B5EF4-FFF2-40B4-BE49-F238E27FC236}">
                <a16:creationId xmlns:a16="http://schemas.microsoft.com/office/drawing/2014/main" id="{074E58AE-96F0-FE05-18AC-A02151E1F4C9}"/>
              </a:ext>
            </a:extLst>
          </p:cNvPr>
          <p:cNvGrpSpPr/>
          <p:nvPr/>
        </p:nvGrpSpPr>
        <p:grpSpPr>
          <a:xfrm>
            <a:off x="3819368" y="1454851"/>
            <a:ext cx="1505407" cy="3281728"/>
            <a:chOff x="3819368" y="1495708"/>
            <a:chExt cx="1505407" cy="3240892"/>
          </a:xfrm>
        </p:grpSpPr>
        <p:sp>
          <p:nvSpPr>
            <p:cNvPr id="663" name="Google Shape;663;p21">
              <a:extLst>
                <a:ext uri="{FF2B5EF4-FFF2-40B4-BE49-F238E27FC236}">
                  <a16:creationId xmlns:a16="http://schemas.microsoft.com/office/drawing/2014/main" id="{CAFFF0CC-D1ED-6CD0-739B-560CBD80C743}"/>
                </a:ext>
              </a:extLst>
            </p:cNvPr>
            <p:cNvSpPr/>
            <p:nvPr/>
          </p:nvSpPr>
          <p:spPr>
            <a:xfrm>
              <a:off x="3819375" y="1495708"/>
              <a:ext cx="1505400" cy="359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Ejemplos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4" name="Google Shape;664;p21">
              <a:extLst>
                <a:ext uri="{FF2B5EF4-FFF2-40B4-BE49-F238E27FC236}">
                  <a16:creationId xmlns:a16="http://schemas.microsoft.com/office/drawing/2014/main" id="{C8A431BF-BF47-DAFC-D579-8DE392726759}"/>
                </a:ext>
              </a:extLst>
            </p:cNvPr>
            <p:cNvSpPr/>
            <p:nvPr/>
          </p:nvSpPr>
          <p:spPr>
            <a:xfrm>
              <a:off x="3819368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1">
            <a:extLst>
              <a:ext uri="{FF2B5EF4-FFF2-40B4-BE49-F238E27FC236}">
                <a16:creationId xmlns:a16="http://schemas.microsoft.com/office/drawing/2014/main" id="{4C60A893-F4FA-892E-F49E-3FB10C7B5A18}"/>
              </a:ext>
            </a:extLst>
          </p:cNvPr>
          <p:cNvGrpSpPr/>
          <p:nvPr/>
        </p:nvGrpSpPr>
        <p:grpSpPr>
          <a:xfrm>
            <a:off x="5500445" y="1454851"/>
            <a:ext cx="1505405" cy="3281727"/>
            <a:chOff x="5500445" y="1495708"/>
            <a:chExt cx="1505405" cy="3240892"/>
          </a:xfrm>
        </p:grpSpPr>
        <p:sp>
          <p:nvSpPr>
            <p:cNvPr id="666" name="Google Shape;666;p21">
              <a:extLst>
                <a:ext uri="{FF2B5EF4-FFF2-40B4-BE49-F238E27FC236}">
                  <a16:creationId xmlns:a16="http://schemas.microsoft.com/office/drawing/2014/main" id="{5A851202-A196-43AC-15AB-FE1EC687A735}"/>
                </a:ext>
              </a:extLst>
            </p:cNvPr>
            <p:cNvSpPr/>
            <p:nvPr/>
          </p:nvSpPr>
          <p:spPr>
            <a:xfrm>
              <a:off x="5500450" y="1495708"/>
              <a:ext cx="1505400" cy="3597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Tipos de datos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7" name="Google Shape;667;p21">
              <a:extLst>
                <a:ext uri="{FF2B5EF4-FFF2-40B4-BE49-F238E27FC236}">
                  <a16:creationId xmlns:a16="http://schemas.microsoft.com/office/drawing/2014/main" id="{B3CE7796-44B7-1C1F-6D44-1A02029379DB}"/>
                </a:ext>
              </a:extLst>
            </p:cNvPr>
            <p:cNvSpPr/>
            <p:nvPr/>
          </p:nvSpPr>
          <p:spPr>
            <a:xfrm>
              <a:off x="5500445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1">
            <a:extLst>
              <a:ext uri="{FF2B5EF4-FFF2-40B4-BE49-F238E27FC236}">
                <a16:creationId xmlns:a16="http://schemas.microsoft.com/office/drawing/2014/main" id="{C4AEEF3A-CF4B-F867-A94C-D6475736CE80}"/>
              </a:ext>
            </a:extLst>
          </p:cNvPr>
          <p:cNvGrpSpPr/>
          <p:nvPr/>
        </p:nvGrpSpPr>
        <p:grpSpPr>
          <a:xfrm>
            <a:off x="7181523" y="1454851"/>
            <a:ext cx="1505402" cy="3281727"/>
            <a:chOff x="7181523" y="1495708"/>
            <a:chExt cx="1505402" cy="3240892"/>
          </a:xfrm>
        </p:grpSpPr>
        <p:sp>
          <p:nvSpPr>
            <p:cNvPr id="669" name="Google Shape;669;p21">
              <a:extLst>
                <a:ext uri="{FF2B5EF4-FFF2-40B4-BE49-F238E27FC236}">
                  <a16:creationId xmlns:a16="http://schemas.microsoft.com/office/drawing/2014/main" id="{BF2E440F-D8B3-F031-8D8F-0F7FABD7905E}"/>
                </a:ext>
              </a:extLst>
            </p:cNvPr>
            <p:cNvSpPr/>
            <p:nvPr/>
          </p:nvSpPr>
          <p:spPr>
            <a:xfrm>
              <a:off x="7181525" y="1495708"/>
              <a:ext cx="1505400" cy="359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Limitaciones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21">
              <a:extLst>
                <a:ext uri="{FF2B5EF4-FFF2-40B4-BE49-F238E27FC236}">
                  <a16:creationId xmlns:a16="http://schemas.microsoft.com/office/drawing/2014/main" id="{C1DB5501-5E49-CBE7-7F14-8CD5D82AD2FE}"/>
                </a:ext>
              </a:extLst>
            </p:cNvPr>
            <p:cNvSpPr/>
            <p:nvPr/>
          </p:nvSpPr>
          <p:spPr>
            <a:xfrm>
              <a:off x="7181523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1">
            <a:extLst>
              <a:ext uri="{FF2B5EF4-FFF2-40B4-BE49-F238E27FC236}">
                <a16:creationId xmlns:a16="http://schemas.microsoft.com/office/drawing/2014/main" id="{231D39AE-0CA5-6628-B707-92F4133B4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matrices</a:t>
            </a:r>
            <a:endParaRPr dirty="0"/>
          </a:p>
        </p:txBody>
      </p:sp>
      <p:sp>
        <p:nvSpPr>
          <p:cNvPr id="672" name="Google Shape;672;p21">
            <a:extLst>
              <a:ext uri="{FF2B5EF4-FFF2-40B4-BE49-F238E27FC236}">
                <a16:creationId xmlns:a16="http://schemas.microsoft.com/office/drawing/2014/main" id="{79F594E4-95C6-0724-8A10-6E3110F0B6F8}"/>
              </a:ext>
            </a:extLst>
          </p:cNvPr>
          <p:cNvSpPr/>
          <p:nvPr/>
        </p:nvSpPr>
        <p:spPr>
          <a:xfrm>
            <a:off x="820182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5" name="Google Shape;675;p21">
            <a:extLst>
              <a:ext uri="{FF2B5EF4-FFF2-40B4-BE49-F238E27FC236}">
                <a16:creationId xmlns:a16="http://schemas.microsoft.com/office/drawing/2014/main" id="{B70ABE21-B8BC-6C0A-A496-3B9987156A34}"/>
              </a:ext>
            </a:extLst>
          </p:cNvPr>
          <p:cNvSpPr txBox="1"/>
          <p:nvPr/>
        </p:nvSpPr>
        <p:spPr>
          <a:xfrm>
            <a:off x="457078" y="2408300"/>
            <a:ext cx="150541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James Joseph Sylvester 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Término matriz</a:t>
            </a:r>
          </a:p>
        </p:txBody>
      </p:sp>
      <p:sp>
        <p:nvSpPr>
          <p:cNvPr id="677" name="Google Shape;677;p21">
            <a:extLst>
              <a:ext uri="{FF2B5EF4-FFF2-40B4-BE49-F238E27FC236}">
                <a16:creationId xmlns:a16="http://schemas.microsoft.com/office/drawing/2014/main" id="{C36CF2D0-430A-2ED6-63A3-8AF533D42DA3}"/>
              </a:ext>
            </a:extLst>
          </p:cNvPr>
          <p:cNvSpPr/>
          <p:nvPr/>
        </p:nvSpPr>
        <p:spPr>
          <a:xfrm>
            <a:off x="250126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21">
            <a:extLst>
              <a:ext uri="{FF2B5EF4-FFF2-40B4-BE49-F238E27FC236}">
                <a16:creationId xmlns:a16="http://schemas.microsoft.com/office/drawing/2014/main" id="{40298EB2-EF94-33FB-F3D4-530AB902A56B}"/>
              </a:ext>
            </a:extLst>
          </p:cNvPr>
          <p:cNvSpPr txBox="1"/>
          <p:nvPr/>
        </p:nvSpPr>
        <p:spPr>
          <a:xfrm>
            <a:off x="2161825" y="2408300"/>
            <a:ext cx="1505539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</a:t>
            </a: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abla con coeficientes de correlación 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21">
            <a:extLst>
              <a:ext uri="{FF2B5EF4-FFF2-40B4-BE49-F238E27FC236}">
                <a16:creationId xmlns:a16="http://schemas.microsoft.com/office/drawing/2014/main" id="{AC12DA38-EC74-359C-4158-66998920E992}"/>
              </a:ext>
            </a:extLst>
          </p:cNvPr>
          <p:cNvSpPr/>
          <p:nvPr/>
        </p:nvSpPr>
        <p:spPr>
          <a:xfrm>
            <a:off x="418234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21">
            <a:extLst>
              <a:ext uri="{FF2B5EF4-FFF2-40B4-BE49-F238E27FC236}">
                <a16:creationId xmlns:a16="http://schemas.microsoft.com/office/drawing/2014/main" id="{4F797140-0654-8D13-FF73-B5DE215A9A9B}"/>
              </a:ext>
            </a:extLst>
          </p:cNvPr>
          <p:cNvSpPr txBox="1"/>
          <p:nvPr/>
        </p:nvSpPr>
        <p:spPr>
          <a:xfrm>
            <a:off x="3819245" y="2408300"/>
            <a:ext cx="150552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Resumir datos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Comprobar análisis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1">
            <a:extLst>
              <a:ext uri="{FF2B5EF4-FFF2-40B4-BE49-F238E27FC236}">
                <a16:creationId xmlns:a16="http://schemas.microsoft.com/office/drawing/2014/main" id="{A6F9887A-4323-5DE0-40AD-6975C09152E2}"/>
              </a:ext>
            </a:extLst>
          </p:cNvPr>
          <p:cNvSpPr/>
          <p:nvPr/>
        </p:nvSpPr>
        <p:spPr>
          <a:xfrm>
            <a:off x="586341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2" name="Google Shape;692;p21">
            <a:extLst>
              <a:ext uri="{FF2B5EF4-FFF2-40B4-BE49-F238E27FC236}">
                <a16:creationId xmlns:a16="http://schemas.microsoft.com/office/drawing/2014/main" id="{6623DB24-F38C-66B4-75E1-580501972BD2}"/>
              </a:ext>
            </a:extLst>
          </p:cNvPr>
          <p:cNvSpPr/>
          <p:nvPr/>
        </p:nvSpPr>
        <p:spPr>
          <a:xfrm>
            <a:off x="754449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5" name="Google Shape;695;p21">
            <a:extLst>
              <a:ext uri="{FF2B5EF4-FFF2-40B4-BE49-F238E27FC236}">
                <a16:creationId xmlns:a16="http://schemas.microsoft.com/office/drawing/2014/main" id="{2BE56FE1-438F-5267-8E64-CFF8392A414F}"/>
              </a:ext>
            </a:extLst>
          </p:cNvPr>
          <p:cNvSpPr txBox="1"/>
          <p:nvPr/>
        </p:nvSpPr>
        <p:spPr>
          <a:xfrm>
            <a:off x="7181400" y="2408300"/>
            <a:ext cx="1505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 ve efecto de variables externas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Descripción imprecisa 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5161893C-5D0A-146A-47D2-E88AFE0C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05" y="3647900"/>
            <a:ext cx="534924" cy="534924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8570FEDF-E1CF-01A0-3617-E5D38D68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15" y="3632377"/>
            <a:ext cx="534924" cy="534924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A3508190-2526-AE64-DF7D-C5400BD8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1" y="3640562"/>
            <a:ext cx="534924" cy="53492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1836B027-EFC3-EE80-DA68-DEE6E7D84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13" y="3637424"/>
            <a:ext cx="534924" cy="534924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92F283D5-7DFC-CC0E-B144-08FEB382D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38" y="3637424"/>
            <a:ext cx="534924" cy="534924"/>
          </a:xfrm>
          <a:prstGeom prst="rect">
            <a:avLst/>
          </a:prstGeom>
        </p:spPr>
      </p:pic>
      <p:sp>
        <p:nvSpPr>
          <p:cNvPr id="14" name="Google Shape;685;p21">
            <a:extLst>
              <a:ext uri="{FF2B5EF4-FFF2-40B4-BE49-F238E27FC236}">
                <a16:creationId xmlns:a16="http://schemas.microsoft.com/office/drawing/2014/main" id="{C40AE07B-1223-ECCA-3275-24679334C9C2}"/>
              </a:ext>
            </a:extLst>
          </p:cNvPr>
          <p:cNvSpPr txBox="1"/>
          <p:nvPr/>
        </p:nvSpPr>
        <p:spPr>
          <a:xfrm>
            <a:off x="5524120" y="2408300"/>
            <a:ext cx="14580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Solo cuantitativo</a:t>
            </a:r>
          </a:p>
        </p:txBody>
      </p:sp>
    </p:spTree>
    <p:extLst>
      <p:ext uri="{BB962C8B-B14F-4D97-AF65-F5344CB8AC3E}">
        <p14:creationId xmlns:p14="http://schemas.microsoft.com/office/powerpoint/2010/main" val="102704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79868457-30FF-E384-8DE3-52AF55F83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D36E358A-BD04-2CDD-E3F1-244032144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Representación Correlation matrices</a:t>
            </a:r>
            <a:endParaRPr dirty="0"/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53540827-6FC4-F09A-06E8-CC4A265E47C8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A6432A-B2D1-6341-0810-AAEE3A02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1568"/>
            <a:ext cx="9144000" cy="38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>
          <a:extLst>
            <a:ext uri="{FF2B5EF4-FFF2-40B4-BE49-F238E27FC236}">
              <a16:creationId xmlns:a16="http://schemas.microsoft.com/office/drawing/2014/main" id="{50230E82-E37C-E215-F779-38D39DAD5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1">
            <a:extLst>
              <a:ext uri="{FF2B5EF4-FFF2-40B4-BE49-F238E27FC236}">
                <a16:creationId xmlns:a16="http://schemas.microsoft.com/office/drawing/2014/main" id="{CBBF96EB-7468-77E9-2DFC-53B738BCB9E3}"/>
              </a:ext>
            </a:extLst>
          </p:cNvPr>
          <p:cNvGrpSpPr/>
          <p:nvPr/>
        </p:nvGrpSpPr>
        <p:grpSpPr>
          <a:xfrm>
            <a:off x="457200" y="1454851"/>
            <a:ext cx="1505400" cy="3281728"/>
            <a:chOff x="457200" y="1495708"/>
            <a:chExt cx="1505400" cy="3240892"/>
          </a:xfrm>
        </p:grpSpPr>
        <p:sp>
          <p:nvSpPr>
            <p:cNvPr id="657" name="Google Shape;657;p21">
              <a:extLst>
                <a:ext uri="{FF2B5EF4-FFF2-40B4-BE49-F238E27FC236}">
                  <a16:creationId xmlns:a16="http://schemas.microsoft.com/office/drawing/2014/main" id="{7A5FFBCA-D254-4168-3791-E839DBB46E89}"/>
                </a:ext>
              </a:extLst>
            </p:cNvPr>
            <p:cNvSpPr/>
            <p:nvPr/>
          </p:nvSpPr>
          <p:spPr>
            <a:xfrm>
              <a:off x="457200" y="1495708"/>
              <a:ext cx="1505400" cy="359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Origen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58" name="Google Shape;658;p21">
              <a:extLst>
                <a:ext uri="{FF2B5EF4-FFF2-40B4-BE49-F238E27FC236}">
                  <a16:creationId xmlns:a16="http://schemas.microsoft.com/office/drawing/2014/main" id="{2C08FBE2-5491-BD35-5208-A329A73D54BC}"/>
                </a:ext>
              </a:extLst>
            </p:cNvPr>
            <p:cNvSpPr/>
            <p:nvPr/>
          </p:nvSpPr>
          <p:spPr>
            <a:xfrm>
              <a:off x="45720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1">
            <a:extLst>
              <a:ext uri="{FF2B5EF4-FFF2-40B4-BE49-F238E27FC236}">
                <a16:creationId xmlns:a16="http://schemas.microsoft.com/office/drawing/2014/main" id="{70A0EF57-6C28-846C-889D-0AB2B935B217}"/>
              </a:ext>
            </a:extLst>
          </p:cNvPr>
          <p:cNvGrpSpPr/>
          <p:nvPr/>
        </p:nvGrpSpPr>
        <p:grpSpPr>
          <a:xfrm>
            <a:off x="2138275" y="1454851"/>
            <a:ext cx="1505415" cy="3281728"/>
            <a:chOff x="2138275" y="1495707"/>
            <a:chExt cx="1505415" cy="3240893"/>
          </a:xfrm>
        </p:grpSpPr>
        <p:sp>
          <p:nvSpPr>
            <p:cNvPr id="660" name="Google Shape;660;p21">
              <a:extLst>
                <a:ext uri="{FF2B5EF4-FFF2-40B4-BE49-F238E27FC236}">
                  <a16:creationId xmlns:a16="http://schemas.microsoft.com/office/drawing/2014/main" id="{EEC6B5F6-2F65-9897-8E3E-2CDA68C5DCD3}"/>
                </a:ext>
              </a:extLst>
            </p:cNvPr>
            <p:cNvSpPr/>
            <p:nvPr/>
          </p:nvSpPr>
          <p:spPr>
            <a:xfrm>
              <a:off x="2138275" y="1495707"/>
              <a:ext cx="1505400" cy="3597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Descripción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21">
              <a:extLst>
                <a:ext uri="{FF2B5EF4-FFF2-40B4-BE49-F238E27FC236}">
                  <a16:creationId xmlns:a16="http://schemas.microsoft.com/office/drawing/2014/main" id="{1675CAEE-6C95-5285-8D8A-8741877AC136}"/>
                </a:ext>
              </a:extLst>
            </p:cNvPr>
            <p:cNvSpPr/>
            <p:nvPr/>
          </p:nvSpPr>
          <p:spPr>
            <a:xfrm>
              <a:off x="213829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1">
            <a:extLst>
              <a:ext uri="{FF2B5EF4-FFF2-40B4-BE49-F238E27FC236}">
                <a16:creationId xmlns:a16="http://schemas.microsoft.com/office/drawing/2014/main" id="{B26517CD-063A-6714-4D37-ED82763D5B51}"/>
              </a:ext>
            </a:extLst>
          </p:cNvPr>
          <p:cNvGrpSpPr/>
          <p:nvPr/>
        </p:nvGrpSpPr>
        <p:grpSpPr>
          <a:xfrm>
            <a:off x="3819368" y="1454851"/>
            <a:ext cx="1505407" cy="3281728"/>
            <a:chOff x="3819368" y="1495708"/>
            <a:chExt cx="1505407" cy="3240892"/>
          </a:xfrm>
        </p:grpSpPr>
        <p:sp>
          <p:nvSpPr>
            <p:cNvPr id="663" name="Google Shape;663;p21">
              <a:extLst>
                <a:ext uri="{FF2B5EF4-FFF2-40B4-BE49-F238E27FC236}">
                  <a16:creationId xmlns:a16="http://schemas.microsoft.com/office/drawing/2014/main" id="{630E6A75-5335-6755-2658-83B38107FA71}"/>
                </a:ext>
              </a:extLst>
            </p:cNvPr>
            <p:cNvSpPr/>
            <p:nvPr/>
          </p:nvSpPr>
          <p:spPr>
            <a:xfrm>
              <a:off x="3819375" y="1495708"/>
              <a:ext cx="1505400" cy="359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Ejemplos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4" name="Google Shape;664;p21">
              <a:extLst>
                <a:ext uri="{FF2B5EF4-FFF2-40B4-BE49-F238E27FC236}">
                  <a16:creationId xmlns:a16="http://schemas.microsoft.com/office/drawing/2014/main" id="{8D2CDEF5-E547-2B10-1926-869B2A76258F}"/>
                </a:ext>
              </a:extLst>
            </p:cNvPr>
            <p:cNvSpPr/>
            <p:nvPr/>
          </p:nvSpPr>
          <p:spPr>
            <a:xfrm>
              <a:off x="3819368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1">
            <a:extLst>
              <a:ext uri="{FF2B5EF4-FFF2-40B4-BE49-F238E27FC236}">
                <a16:creationId xmlns:a16="http://schemas.microsoft.com/office/drawing/2014/main" id="{7E0F89FC-2047-3EE9-F59C-C2DE6B4B891A}"/>
              </a:ext>
            </a:extLst>
          </p:cNvPr>
          <p:cNvGrpSpPr/>
          <p:nvPr/>
        </p:nvGrpSpPr>
        <p:grpSpPr>
          <a:xfrm>
            <a:off x="5500445" y="1454851"/>
            <a:ext cx="1505405" cy="3281727"/>
            <a:chOff x="5500445" y="1495708"/>
            <a:chExt cx="1505405" cy="3240892"/>
          </a:xfrm>
        </p:grpSpPr>
        <p:sp>
          <p:nvSpPr>
            <p:cNvPr id="666" name="Google Shape;666;p21">
              <a:extLst>
                <a:ext uri="{FF2B5EF4-FFF2-40B4-BE49-F238E27FC236}">
                  <a16:creationId xmlns:a16="http://schemas.microsoft.com/office/drawing/2014/main" id="{5E214DEE-FBEB-7E7F-BABF-69C9423DE9C0}"/>
                </a:ext>
              </a:extLst>
            </p:cNvPr>
            <p:cNvSpPr/>
            <p:nvPr/>
          </p:nvSpPr>
          <p:spPr>
            <a:xfrm>
              <a:off x="5500450" y="1495708"/>
              <a:ext cx="1505400" cy="3597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Tipos de datos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7" name="Google Shape;667;p21">
              <a:extLst>
                <a:ext uri="{FF2B5EF4-FFF2-40B4-BE49-F238E27FC236}">
                  <a16:creationId xmlns:a16="http://schemas.microsoft.com/office/drawing/2014/main" id="{34A0E4E1-87CE-ABCC-B06B-4ED036B2F9A6}"/>
                </a:ext>
              </a:extLst>
            </p:cNvPr>
            <p:cNvSpPr/>
            <p:nvPr/>
          </p:nvSpPr>
          <p:spPr>
            <a:xfrm>
              <a:off x="5500445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1">
            <a:extLst>
              <a:ext uri="{FF2B5EF4-FFF2-40B4-BE49-F238E27FC236}">
                <a16:creationId xmlns:a16="http://schemas.microsoft.com/office/drawing/2014/main" id="{1618B77C-6B27-0CA9-E4D8-0B052955A5BE}"/>
              </a:ext>
            </a:extLst>
          </p:cNvPr>
          <p:cNvGrpSpPr/>
          <p:nvPr/>
        </p:nvGrpSpPr>
        <p:grpSpPr>
          <a:xfrm>
            <a:off x="7181523" y="1454851"/>
            <a:ext cx="1505402" cy="3281727"/>
            <a:chOff x="7181523" y="1495708"/>
            <a:chExt cx="1505402" cy="3240892"/>
          </a:xfrm>
        </p:grpSpPr>
        <p:sp>
          <p:nvSpPr>
            <p:cNvPr id="669" name="Google Shape;669;p21">
              <a:extLst>
                <a:ext uri="{FF2B5EF4-FFF2-40B4-BE49-F238E27FC236}">
                  <a16:creationId xmlns:a16="http://schemas.microsoft.com/office/drawing/2014/main" id="{301DF56C-FC9C-D630-8BA0-9CB6B37AD500}"/>
                </a:ext>
              </a:extLst>
            </p:cNvPr>
            <p:cNvSpPr/>
            <p:nvPr/>
          </p:nvSpPr>
          <p:spPr>
            <a:xfrm>
              <a:off x="7181525" y="1495708"/>
              <a:ext cx="1505400" cy="359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Limitaciones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21">
              <a:extLst>
                <a:ext uri="{FF2B5EF4-FFF2-40B4-BE49-F238E27FC236}">
                  <a16:creationId xmlns:a16="http://schemas.microsoft.com/office/drawing/2014/main" id="{9C1A87FC-E78E-85AE-DFA3-94A6C7A4A62A}"/>
                </a:ext>
              </a:extLst>
            </p:cNvPr>
            <p:cNvSpPr/>
            <p:nvPr/>
          </p:nvSpPr>
          <p:spPr>
            <a:xfrm>
              <a:off x="7181523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1">
            <a:extLst>
              <a:ext uri="{FF2B5EF4-FFF2-40B4-BE49-F238E27FC236}">
                <a16:creationId xmlns:a16="http://schemas.microsoft.com/office/drawing/2014/main" id="{D3F91853-5FDD-CB64-1A05-557DF59F0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OHLC charts</a:t>
            </a:r>
            <a:endParaRPr dirty="0"/>
          </a:p>
        </p:txBody>
      </p:sp>
      <p:sp>
        <p:nvSpPr>
          <p:cNvPr id="672" name="Google Shape;672;p21">
            <a:extLst>
              <a:ext uri="{FF2B5EF4-FFF2-40B4-BE49-F238E27FC236}">
                <a16:creationId xmlns:a16="http://schemas.microsoft.com/office/drawing/2014/main" id="{79B98646-8151-8D28-F47B-46EA78099D3E}"/>
              </a:ext>
            </a:extLst>
          </p:cNvPr>
          <p:cNvSpPr/>
          <p:nvPr/>
        </p:nvSpPr>
        <p:spPr>
          <a:xfrm>
            <a:off x="820182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5" name="Google Shape;675;p21">
            <a:extLst>
              <a:ext uri="{FF2B5EF4-FFF2-40B4-BE49-F238E27FC236}">
                <a16:creationId xmlns:a16="http://schemas.microsoft.com/office/drawing/2014/main" id="{11741878-5EA0-D7A1-910B-7D9B12C58561}"/>
              </a:ext>
            </a:extLst>
          </p:cNvPr>
          <p:cNvSpPr txBox="1"/>
          <p:nvPr/>
        </p:nvSpPr>
        <p:spPr>
          <a:xfrm>
            <a:off x="457078" y="2408300"/>
            <a:ext cx="150541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Mercados financieros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Velas japonesas</a:t>
            </a:r>
          </a:p>
        </p:txBody>
      </p:sp>
      <p:sp>
        <p:nvSpPr>
          <p:cNvPr id="677" name="Google Shape;677;p21">
            <a:extLst>
              <a:ext uri="{FF2B5EF4-FFF2-40B4-BE49-F238E27FC236}">
                <a16:creationId xmlns:a16="http://schemas.microsoft.com/office/drawing/2014/main" id="{4A1A4008-5E4C-A8F5-2F85-9E52A0F1B0A0}"/>
              </a:ext>
            </a:extLst>
          </p:cNvPr>
          <p:cNvSpPr/>
          <p:nvPr/>
        </p:nvSpPr>
        <p:spPr>
          <a:xfrm>
            <a:off x="250126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21">
            <a:extLst>
              <a:ext uri="{FF2B5EF4-FFF2-40B4-BE49-F238E27FC236}">
                <a16:creationId xmlns:a16="http://schemas.microsoft.com/office/drawing/2014/main" id="{1C384585-B74C-A9D6-E436-18390C55F37D}"/>
              </a:ext>
            </a:extLst>
          </p:cNvPr>
          <p:cNvSpPr txBox="1"/>
          <p:nvPr/>
        </p:nvSpPr>
        <p:spPr>
          <a:xfrm>
            <a:off x="2161825" y="2408300"/>
            <a:ext cx="1505539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Representa cambios de precios en el tiempo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21">
            <a:extLst>
              <a:ext uri="{FF2B5EF4-FFF2-40B4-BE49-F238E27FC236}">
                <a16:creationId xmlns:a16="http://schemas.microsoft.com/office/drawing/2014/main" id="{CFD3B0A0-87BC-6D54-146C-04B32096C5ED}"/>
              </a:ext>
            </a:extLst>
          </p:cNvPr>
          <p:cNvSpPr/>
          <p:nvPr/>
        </p:nvSpPr>
        <p:spPr>
          <a:xfrm>
            <a:off x="418234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21">
            <a:extLst>
              <a:ext uri="{FF2B5EF4-FFF2-40B4-BE49-F238E27FC236}">
                <a16:creationId xmlns:a16="http://schemas.microsoft.com/office/drawing/2014/main" id="{E1FE59F4-65CA-5232-9EFB-D2895F26D2AD}"/>
              </a:ext>
            </a:extLst>
          </p:cNvPr>
          <p:cNvSpPr txBox="1"/>
          <p:nvPr/>
        </p:nvSpPr>
        <p:spPr>
          <a:xfrm>
            <a:off x="3819245" y="2408300"/>
            <a:ext cx="150552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Tendencia mercado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Oportunidades compra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1">
            <a:extLst>
              <a:ext uri="{FF2B5EF4-FFF2-40B4-BE49-F238E27FC236}">
                <a16:creationId xmlns:a16="http://schemas.microsoft.com/office/drawing/2014/main" id="{3A88BD81-52A2-7DD7-A053-70A4142FBE72}"/>
              </a:ext>
            </a:extLst>
          </p:cNvPr>
          <p:cNvSpPr/>
          <p:nvPr/>
        </p:nvSpPr>
        <p:spPr>
          <a:xfrm>
            <a:off x="586341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2" name="Google Shape;692;p21">
            <a:extLst>
              <a:ext uri="{FF2B5EF4-FFF2-40B4-BE49-F238E27FC236}">
                <a16:creationId xmlns:a16="http://schemas.microsoft.com/office/drawing/2014/main" id="{DBCF0E43-FFDF-E31D-19FF-AF3B2B9AF1ED}"/>
              </a:ext>
            </a:extLst>
          </p:cNvPr>
          <p:cNvSpPr/>
          <p:nvPr/>
        </p:nvSpPr>
        <p:spPr>
          <a:xfrm>
            <a:off x="754449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5" name="Google Shape;695;p21">
            <a:extLst>
              <a:ext uri="{FF2B5EF4-FFF2-40B4-BE49-F238E27FC236}">
                <a16:creationId xmlns:a16="http://schemas.microsoft.com/office/drawing/2014/main" id="{49E1CC9D-F7EA-4BE8-4FC4-81D718F2F90E}"/>
              </a:ext>
            </a:extLst>
          </p:cNvPr>
          <p:cNvSpPr txBox="1"/>
          <p:nvPr/>
        </p:nvSpPr>
        <p:spPr>
          <a:xfrm>
            <a:off x="7181400" y="2408300"/>
            <a:ext cx="1505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Intervalo fijo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Conocimientos técnicos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DA0F094E-0A92-39EB-DBAC-43220CFF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05" y="3647900"/>
            <a:ext cx="534924" cy="534924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D17BAADB-4F5D-2546-98B2-E025A6AA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15" y="3632377"/>
            <a:ext cx="534924" cy="534924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8638BA65-CD0D-C127-F6B9-231708C1B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1" y="3640562"/>
            <a:ext cx="534924" cy="53492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0B6AFF39-8E98-14F6-FC43-97C458C9B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13" y="3637424"/>
            <a:ext cx="534924" cy="534924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CAE8B2-03A8-F842-81D5-A6F0E1559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38" y="3637424"/>
            <a:ext cx="534924" cy="534924"/>
          </a:xfrm>
          <a:prstGeom prst="rect">
            <a:avLst/>
          </a:prstGeom>
        </p:spPr>
      </p:pic>
      <p:sp>
        <p:nvSpPr>
          <p:cNvPr id="14" name="Google Shape;685;p21">
            <a:extLst>
              <a:ext uri="{FF2B5EF4-FFF2-40B4-BE49-F238E27FC236}">
                <a16:creationId xmlns:a16="http://schemas.microsoft.com/office/drawing/2014/main" id="{724D4BDF-3288-CDBE-F099-CDAB13B9A351}"/>
              </a:ext>
            </a:extLst>
          </p:cNvPr>
          <p:cNvSpPr txBox="1"/>
          <p:nvPr/>
        </p:nvSpPr>
        <p:spPr>
          <a:xfrm>
            <a:off x="5524120" y="2408300"/>
            <a:ext cx="14580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Cuantitativo</a:t>
            </a:r>
          </a:p>
        </p:txBody>
      </p:sp>
    </p:spTree>
    <p:extLst>
      <p:ext uri="{BB962C8B-B14F-4D97-AF65-F5344CB8AC3E}">
        <p14:creationId xmlns:p14="http://schemas.microsoft.com/office/powerpoint/2010/main" val="257998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945EC007-A507-4C2D-B598-7C45E5897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A062D741-D6CC-8FB3-C142-79B0EAA36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Representación OHLC charts</a:t>
            </a:r>
            <a:endParaRPr dirty="0"/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D670562C-F177-5D50-D55E-0C4C6CC8C54C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083E48-1318-65E6-2CAA-69AB9A19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3" y="975532"/>
            <a:ext cx="7155543" cy="39230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E81839-2E9D-A53F-15B7-15B9FF3C3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15" y="2794000"/>
            <a:ext cx="2710685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6923"/>
      </p:ext>
    </p:extLst>
  </p:cSld>
  <p:clrMapOvr>
    <a:masterClrMapping/>
  </p:clrMapOvr>
</p:sld>
</file>

<file path=ppt/theme/theme1.xml><?xml version="1.0" encoding="utf-8"?>
<a:theme xmlns:a="http://schemas.openxmlformats.org/drawingml/2006/main" name="Year in Review Infographics by Slidesgo">
  <a:themeElements>
    <a:clrScheme name="Simple Light">
      <a:dk1>
        <a:srgbClr val="000000"/>
      </a:dk1>
      <a:lt1>
        <a:srgbClr val="FFFFFF"/>
      </a:lt1>
      <a:dk2>
        <a:srgbClr val="CAD6E0"/>
      </a:dk2>
      <a:lt2>
        <a:srgbClr val="0477BF"/>
      </a:lt2>
      <a:accent1>
        <a:srgbClr val="119EC9"/>
      </a:accent1>
      <a:accent2>
        <a:srgbClr val="F2AD85"/>
      </a:accent2>
      <a:accent3>
        <a:srgbClr val="BF785E"/>
      </a:accent3>
      <a:accent4>
        <a:srgbClr val="BC3B48"/>
      </a:accent4>
      <a:accent5>
        <a:srgbClr val="A5B8C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128</Words>
  <Application>Microsoft Office PowerPoint</Application>
  <PresentationFormat>Presentación en pantalla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Fira Sans Extra Condensed Medium</vt:lpstr>
      <vt:lpstr>Fira Sans Extra Condensed</vt:lpstr>
      <vt:lpstr>Fira Sans Extra Condensed SemiBold</vt:lpstr>
      <vt:lpstr>Arial</vt:lpstr>
      <vt:lpstr>Roboto</vt:lpstr>
      <vt:lpstr>Year in Review Infographics by Slidesgo</vt:lpstr>
      <vt:lpstr>Técnicas visualización de datos</vt:lpstr>
      <vt:lpstr>Presentación de PowerPoint</vt:lpstr>
      <vt:lpstr>Índice</vt:lpstr>
      <vt:lpstr>Line Chart</vt:lpstr>
      <vt:lpstr>Representación Line chart</vt:lpstr>
      <vt:lpstr>Correlation matrices</vt:lpstr>
      <vt:lpstr>Representación Correlation matrices</vt:lpstr>
      <vt:lpstr>OHLC charts</vt:lpstr>
      <vt:lpstr>Representación OHLC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Almudena Agudo Pérez</cp:lastModifiedBy>
  <cp:revision>10</cp:revision>
  <dcterms:modified xsi:type="dcterms:W3CDTF">2024-11-14T08:58:55Z</dcterms:modified>
</cp:coreProperties>
</file>