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38D3-7DBA-1C67-2FF9-C9CDEC89A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5C087-3910-6095-BAF8-85895FB47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E59BB-A207-D6B8-886E-CB51555D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3F88-AEEF-471A-B5DD-90341A750BB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55A10-BAE5-116C-D880-A6B8F990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D48CA-C388-D240-B780-5D30E37C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0C44F-F1B6-4DFF-92D0-7A822CF2A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48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E7A71-0A71-9624-5003-4349A6A5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E7B4A-62E6-A025-7FF4-361622537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778BC-32A2-7FC0-A84D-F7B6AE902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3F88-AEEF-471A-B5DD-90341A750BB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00829-201D-F505-9BCC-48F3A1042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BDAE0-57E8-36C0-7C13-5F5D3765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0C44F-F1B6-4DFF-92D0-7A822CF2A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26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1981EA-8A40-E72B-6A31-0556E1985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F1CAD-2227-B8D6-C120-DF21B8F3D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F984E-C654-2C29-426A-C21EAB908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3F88-AEEF-471A-B5DD-90341A750BB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7F09E-99C8-C749-4305-FE4356F2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53EAB-31B6-DCF0-2D9F-3C7A499E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0C44F-F1B6-4DFF-92D0-7A822CF2A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56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0B05-F83E-B363-4404-F1713562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88659-39A4-2199-5A4F-0E1657671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14534-F7DD-AF6D-6BC9-6D88DE6D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3F88-AEEF-471A-B5DD-90341A750BB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03ED6-78C2-FC80-4C65-8C32369F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C82E8-DF98-AB85-37E5-A666C14B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0C44F-F1B6-4DFF-92D0-7A822CF2A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48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905A4-E6CD-F287-B79E-806D812E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ED8A2-37B3-5846-AC3A-3037A298F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5FA3A-C514-A67D-DA0D-F7F6693DD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3F88-AEEF-471A-B5DD-90341A750BB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A051D-9F4E-8D35-C23D-8A2D504FD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A1C69-22F6-E6FB-329B-1EA399D1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0C44F-F1B6-4DFF-92D0-7A822CF2A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68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AEFFB-393A-E361-F965-3035A08EA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C0DDC-13B4-85CE-F664-4D3C33DB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41C34-1AB2-1657-B6C4-0658F0B8A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C33BF-F786-09C8-D87A-3A4256C95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3F88-AEEF-471A-B5DD-90341A750BB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B90CF-23D3-E33E-FE3F-1143EB9DD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35813-C786-FCB6-23EF-16352E3A7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0C44F-F1B6-4DFF-92D0-7A822CF2A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50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68CCB-3CF9-051F-8F12-7A8984CB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CF931-5386-CE42-7C55-410762855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351EF-8262-C690-CADA-E380FC363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E1719-C173-1CB1-19CB-E984EDFA7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0C4538-DEF1-48CC-516F-48E0A27E4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32771F-E2E4-9935-53C7-17001210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3F88-AEEF-471A-B5DD-90341A750BB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FB43C4-9F3E-3EB0-0A20-D55E19953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80B42C-95B0-9800-8F86-93C1A321B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0C44F-F1B6-4DFF-92D0-7A822CF2A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10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1F9C2-6DAB-5DC4-0065-0B01133A8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A0CFBD-49AD-2297-E96B-A19C4653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3F88-AEEF-471A-B5DD-90341A750BB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EF5E43-881C-128B-591D-2631555BB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DF073-87CA-93B7-AC2B-3F3E64F58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0C44F-F1B6-4DFF-92D0-7A822CF2A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81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BA13BB-271A-FCDC-0583-DDE9D92C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3F88-AEEF-471A-B5DD-90341A750BB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9F1661-E7C1-3BC3-91D2-0CDD3B31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C28B8-C1FA-4C0D-8D89-2B752A60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0C44F-F1B6-4DFF-92D0-7A822CF2A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8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9AC1-08AF-F95A-BDF2-23542D565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ACF0E-17B6-CBF6-2104-66BCD8B19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5A769-285A-6209-E92D-B53FD51CE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751BE-CF7F-62F1-4622-CA0AE93D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3F88-AEEF-471A-B5DD-90341A750BB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8B9D6-22ED-1480-8053-04D36805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D15E2-5F45-9250-D228-E56C5F71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0C44F-F1B6-4DFF-92D0-7A822CF2A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08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AC09-3244-CBD3-4BBD-9AA4541F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AF4FAB-BD43-EB1F-86AC-6EA3C9C34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74C45-870A-4FDF-4FE4-4B71DA2BF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ABAC2-9E8B-7DD2-5DF9-E84534BA3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3F88-AEEF-471A-B5DD-90341A750BB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1F9FF-5000-365A-1F60-3C08EA96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D31CE-BA83-D54F-39B2-A4D2341C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0C44F-F1B6-4DFF-92D0-7A822CF2A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12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2064C-FB10-BD8B-91C6-E0FFD6EDA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5D1B6-A0A0-040F-5D55-CCA4E51CC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06D2B-0E5A-41FF-73D1-2FD5F09D2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83F88-AEEF-471A-B5DD-90341A750BB0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91673-6CF8-CAEA-AFDF-8A65FD1A7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560F3-37CF-937C-06EB-60A06152E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0C44F-F1B6-4DFF-92D0-7A822CF2A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59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D91E-2548-3EE8-F935-855321445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Assignment 6: Socket Communication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3305F-92DF-70D2-BAD0-144A4827CE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Prepared by: Adithyan M 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8429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88E2-C1F8-8161-EDBB-184050830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EBE0A-7171-228F-B032-41F284D30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Socket AT commands are critical for </a:t>
            </a:r>
            <a:r>
              <a:rPr lang="en-US" b="1" dirty="0"/>
              <a:t>internet-based data transmission</a:t>
            </a:r>
            <a:endParaRPr lang="en-US" dirty="0"/>
          </a:p>
          <a:p>
            <a:r>
              <a:rPr lang="en-US" dirty="0"/>
              <a:t>Understanding socket communication helps build </a:t>
            </a:r>
            <a:r>
              <a:rPr lang="en-US" b="1" dirty="0"/>
              <a:t>connected IoT systems</a:t>
            </a:r>
            <a:r>
              <a:rPr lang="en-US" dirty="0"/>
              <a:t>.</a:t>
            </a:r>
          </a:p>
          <a:p>
            <a:r>
              <a:rPr lang="en-US" dirty="0"/>
              <a:t>Emulator testing not possible; use real hardware for full validation.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20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F2CC-094B-082E-BDF7-6E6D0176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27CA7-B797-C3C2-8D7F-8D309E836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and document </a:t>
            </a:r>
            <a:r>
              <a:rPr lang="en-US" b="1" dirty="0"/>
              <a:t>socket-based communication</a:t>
            </a:r>
            <a:r>
              <a:rPr lang="en-US" dirty="0"/>
              <a:t> using AT commands.</a:t>
            </a:r>
          </a:p>
          <a:p>
            <a:r>
              <a:rPr lang="en-US" dirty="0"/>
              <a:t>Explore </a:t>
            </a:r>
            <a:r>
              <a:rPr lang="en-US" b="1" dirty="0"/>
              <a:t>TCP/IP connectivity</a:t>
            </a:r>
            <a:r>
              <a:rPr lang="en-US" dirty="0"/>
              <a:t> over cellular networks.</a:t>
            </a:r>
          </a:p>
          <a:p>
            <a:r>
              <a:rPr lang="en-IN" dirty="0"/>
              <a:t>Study commands like AT+QIOPEN, AT+QISEND, AT+QICLOSE</a:t>
            </a:r>
          </a:p>
          <a:p>
            <a:r>
              <a:rPr lang="en-US" dirty="0"/>
              <a:t>Note: </a:t>
            </a:r>
            <a:r>
              <a:rPr lang="en-US" b="1" dirty="0" err="1"/>
              <a:t>CelerSMS</a:t>
            </a:r>
            <a:r>
              <a:rPr lang="en-US" b="1" dirty="0"/>
              <a:t> Emulator does not support these commands</a:t>
            </a:r>
            <a:r>
              <a:rPr lang="en-US" dirty="0"/>
              <a:t>, so this is a </a:t>
            </a:r>
            <a:r>
              <a:rPr lang="en-US" b="1" dirty="0"/>
              <a:t>theoretical assignment</a:t>
            </a:r>
            <a:r>
              <a:rPr lang="en-US" dirty="0"/>
              <a:t>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232391-9891-8C55-2839-6A6C0E78B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27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40E5-FF25-290F-B0F9-04E8F773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Socket Communication?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ED58A-27A3-2C54-9906-223FF6BBA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socket</a:t>
            </a:r>
            <a:r>
              <a:rPr lang="en-US" dirty="0"/>
              <a:t> enables a device to </a:t>
            </a:r>
            <a:r>
              <a:rPr lang="en-US" b="1" dirty="0"/>
              <a:t>send and receive data</a:t>
            </a:r>
            <a:r>
              <a:rPr lang="en-US" dirty="0"/>
              <a:t> over a network.</a:t>
            </a:r>
          </a:p>
          <a:p>
            <a:r>
              <a:rPr lang="en-US" dirty="0"/>
              <a:t>TCP sockets are used for </a:t>
            </a:r>
            <a:r>
              <a:rPr lang="en-US" b="1" dirty="0"/>
              <a:t>reliable connections</a:t>
            </a:r>
            <a:r>
              <a:rPr lang="en-US" dirty="0"/>
              <a:t>, e.g., sending data to a web server.</a:t>
            </a:r>
          </a:p>
          <a:p>
            <a:r>
              <a:rPr lang="en-IN" dirty="0"/>
              <a:t>LTE and GSM modules can use AT commands to create and manage sockets.</a:t>
            </a:r>
          </a:p>
        </p:txBody>
      </p:sp>
    </p:spTree>
    <p:extLst>
      <p:ext uri="{BB962C8B-B14F-4D97-AF65-F5344CB8AC3E}">
        <p14:creationId xmlns:p14="http://schemas.microsoft.com/office/powerpoint/2010/main" val="2380751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F8087-2311-B06A-2EC0-40A5A36E7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Compatible Modules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BBCE4-9E26-A054-38A4-BC7405757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Quectel</a:t>
            </a:r>
            <a:r>
              <a:rPr lang="en-IN" b="1" dirty="0"/>
              <a:t> EC25</a:t>
            </a:r>
            <a:r>
              <a:rPr lang="en-IN" dirty="0"/>
              <a:t> (4G LTE)</a:t>
            </a:r>
          </a:p>
          <a:p>
            <a:r>
              <a:rPr lang="pt-BR" b="1" dirty="0"/>
              <a:t>SIM7600</a:t>
            </a:r>
            <a:r>
              <a:rPr lang="pt-BR" dirty="0"/>
              <a:t>, </a:t>
            </a:r>
            <a:r>
              <a:rPr lang="pt-BR" b="1" dirty="0"/>
              <a:t>BG96</a:t>
            </a:r>
            <a:r>
              <a:rPr lang="pt-BR" dirty="0"/>
              <a:t>, </a:t>
            </a:r>
            <a:r>
              <a:rPr lang="pt-BR" b="1" dirty="0"/>
              <a:t>SIM800</a:t>
            </a:r>
            <a:r>
              <a:rPr lang="pt-BR" dirty="0"/>
              <a:t> (2G/3G)</a:t>
            </a:r>
          </a:p>
          <a:p>
            <a:r>
              <a:rPr lang="en-US" dirty="0"/>
              <a:t>Modules must support </a:t>
            </a:r>
            <a:r>
              <a:rPr lang="en-US" b="1" dirty="0"/>
              <a:t>TCP/IP stack</a:t>
            </a:r>
            <a:r>
              <a:rPr lang="en-US" dirty="0"/>
              <a:t> and </a:t>
            </a:r>
            <a:r>
              <a:rPr lang="en-US" b="1" dirty="0"/>
              <a:t>internet access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236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9F969-B719-B35F-D548-626EBE29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Common Socket AT Commands (</a:t>
            </a:r>
            <a:r>
              <a:rPr lang="en-IN" b="1" dirty="0" err="1"/>
              <a:t>Quectel</a:t>
            </a:r>
            <a:r>
              <a:rPr lang="en-IN" b="1" dirty="0"/>
              <a:t> EC25)</a:t>
            </a:r>
            <a:br>
              <a:rPr lang="en-IN" b="1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FF51DA-1CC9-AFD3-91EF-C0BC4A1114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7133977"/>
              </p:ext>
            </p:extLst>
          </p:nvPr>
        </p:nvGraphicFramePr>
        <p:xfrm>
          <a:off x="838200" y="2904014"/>
          <a:ext cx="10515600" cy="21945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0057419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0114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Command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0828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AT+CGDCONT=1,"IP","airtelgprs.com"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Set APN (PDP context)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2877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AT+QIACT=1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Activate PDP context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1636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AT+QIOPEN=1,0,"TCP","example.com",80,0,1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Open TCP connection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7341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AT+QISEND=0,20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Send data over socket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5343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AT+QICLOSE=0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Close socket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7098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65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76F6-CE5B-BABE-A853-6A7C2F2F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Step-by-Step Socket Setup</a:t>
            </a:r>
            <a:br>
              <a:rPr lang="en-IN" b="1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F3763F-B3DC-792C-235D-D28439FD3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72526"/>
            <a:ext cx="5058807" cy="5220349"/>
          </a:xfrm>
        </p:spPr>
      </p:pic>
    </p:spTree>
    <p:extLst>
      <p:ext uri="{BB962C8B-B14F-4D97-AF65-F5344CB8AC3E}">
        <p14:creationId xmlns:p14="http://schemas.microsoft.com/office/powerpoint/2010/main" val="1947271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424E-A3C5-2EED-C56F-43ED833B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Expected Responses (Real Modem)</a:t>
            </a:r>
            <a:br>
              <a:rPr lang="en-IN" b="1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972D66-2326-D425-C07D-FD863D3242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9958161"/>
              </p:ext>
            </p:extLst>
          </p:nvPr>
        </p:nvGraphicFramePr>
        <p:xfrm>
          <a:off x="838200" y="3269774"/>
          <a:ext cx="10515600" cy="14630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64250979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67902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Command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Expected Response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3806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AT+QIOPEN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+QIOPEN: 0,0 (success)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75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AT+QISEND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SEND OK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457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AT+QICLOSE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OK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139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860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9746-7E1E-E32F-DE90-B6AC374C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Emulator Limitation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889927-E818-CE52-E358-5DB6985C59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CelerSMS AT Emulator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only supports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GSM SMS commands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Commands like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AT+QIOPEN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AT+QISEND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return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ERROR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assignment is completed via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and documentation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61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FE0B7-C587-11FD-03BC-A12CB3A3F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Applications in IoT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F2FF5-F9CF-53F8-76A7-5056C91D7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GPS trackers sending location to server.</a:t>
            </a:r>
          </a:p>
          <a:p>
            <a:r>
              <a:rPr lang="en-US" dirty="0"/>
              <a:t>Remote sensors uploading data to the cloud.</a:t>
            </a:r>
          </a:p>
          <a:p>
            <a:r>
              <a:rPr lang="en-US" dirty="0"/>
              <a:t>Smart meters reporting usage statistics.</a:t>
            </a:r>
          </a:p>
          <a:p>
            <a:r>
              <a:rPr lang="en-US" dirty="0"/>
              <a:t>Any M2M communication over cellular networks.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0416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345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Unicode MS</vt:lpstr>
      <vt:lpstr>Calibri</vt:lpstr>
      <vt:lpstr>Calibri Light</vt:lpstr>
      <vt:lpstr>Office Theme</vt:lpstr>
      <vt:lpstr>Assignment 6: Socket Communication </vt:lpstr>
      <vt:lpstr>Objective </vt:lpstr>
      <vt:lpstr>What is Socket Communication? </vt:lpstr>
      <vt:lpstr>Compatible Modules </vt:lpstr>
      <vt:lpstr>Common Socket AT Commands (Quectel EC25) </vt:lpstr>
      <vt:lpstr>Step-by-Step Socket Setup </vt:lpstr>
      <vt:lpstr>Expected Responses (Real Modem) </vt:lpstr>
      <vt:lpstr>Emulator Limitation </vt:lpstr>
      <vt:lpstr>Applications in IoT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Adithyan MP</dc:creator>
  <cp:lastModifiedBy>Adithyan MP</cp:lastModifiedBy>
  <cp:revision>1</cp:revision>
  <dcterms:created xsi:type="dcterms:W3CDTF">2025-07-16T20:10:25Z</dcterms:created>
  <dcterms:modified xsi:type="dcterms:W3CDTF">2025-07-16T20:22:27Z</dcterms:modified>
</cp:coreProperties>
</file>