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9E41-8F79-56CF-DBB5-94C840784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2DA3C-18C2-2972-BB42-3C88038FF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7945-B335-2CB7-3697-DFE3A2C4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FDAB-6559-4FD2-BD40-16B59BFAA86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C83F-F7B4-5F0A-D6E6-CF5BDA26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B8178-B170-0F1D-834E-2A4BAA86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E552-E0CB-4666-87F1-DD8592FA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87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D7B1-8B98-6F18-9776-24BF7CEF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99256-AC0E-E27E-5D0E-E3D23191A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F271-855F-3209-BE92-2B02D8B1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FDAB-6559-4FD2-BD40-16B59BFAA86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1D9A7-73A1-34E5-E871-3E646B0B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5236-A4FB-34E3-BFC4-BFC45003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E552-E0CB-4666-87F1-DD8592FA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7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67DAF-0D11-805F-AD0D-0B4E4FEB1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6FF5D-7684-2931-9EB9-9C281D603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A6C6-DB4F-EDE2-7475-28B6F071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FDAB-6559-4FD2-BD40-16B59BFAA86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67D6E-CBF3-617E-C7AE-1C750F45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F635-27D5-E45B-8CCC-BEA03F8A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E552-E0CB-4666-87F1-DD8592FA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4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F093-0534-5BDE-3640-6DDB9088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CA763-F5B6-4404-C05F-ED41D557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69E87-219C-3097-B445-AEDE6105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FDAB-6559-4FD2-BD40-16B59BFAA86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E7FF-C6BF-5971-7C0F-307E2B5BC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F2608-B86B-CA70-06F3-BC66C378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E552-E0CB-4666-87F1-DD8592FA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32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355B-7272-E301-22BD-729E1DDA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347A3-4827-7BDD-C22E-6674A806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D92BC-D4A3-1508-1C27-40F658FB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FDAB-6559-4FD2-BD40-16B59BFAA86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F66F-9594-159E-58AD-AB0E8895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8E62-4DF7-CED0-91AF-B20D8706C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E552-E0CB-4666-87F1-DD8592FA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7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BB88B-C5EC-0909-BEFC-2B6872A1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3FC05-10D4-7DA6-DAAE-E34B54D26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8B5CC-8B48-BB22-3B1D-7F76B5EB7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6ED87-039D-8DD4-68AE-2CFDC025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FDAB-6559-4FD2-BD40-16B59BFAA86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F7CA2-6232-1E36-E482-631D3886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88846-7D3D-B667-8C7A-B46436EB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E552-E0CB-4666-87F1-DD8592FA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92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31652-CA91-D9E3-1E2D-510EA116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108D7-25D8-D3D1-E9C2-491B3965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0A327-5C4D-F766-059B-E17ACDBEE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B26D4-AE6D-4CA0-98E4-BAE134A4E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DC9C0-7B7B-9FA6-7264-6010061C8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273CB-C32E-8E2B-42C1-FE216FA5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FDAB-6559-4FD2-BD40-16B59BFAA86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AE2D0-4863-0B40-8FA9-56A3A478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6CDFD-498B-3082-9C3D-BCBEAA0C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E552-E0CB-4666-87F1-DD8592FA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29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F273-EE08-2ECA-93E7-1FE5C4871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B8335-C580-97C1-61AA-7E395A9E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FDAB-6559-4FD2-BD40-16B59BFAA86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0B344-A6E3-8D93-3D3A-EFAC73EE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62D0B-9A21-D750-7E46-E0AC92C0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E552-E0CB-4666-87F1-DD8592FA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1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65F438-9CE0-BF69-9F86-EABB4C523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FDAB-6559-4FD2-BD40-16B59BFAA86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6CAAF-B1BA-D552-7280-F91EA4D9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4509A-6E8A-E5DC-359E-8A4FC4F7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E552-E0CB-4666-87F1-DD8592FA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270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1728-95AF-5004-C180-F7BEDCC03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AB91-0C1F-79BB-4FF1-8D51E479D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D41C6-7423-B887-26E3-9B64619E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6DEB4-1694-68F6-318A-17406899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FDAB-6559-4FD2-BD40-16B59BFAA86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CB301-B980-E937-3DC5-42473884B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432BB-6569-E09C-07FA-A1FBE9E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E552-E0CB-4666-87F1-DD8592FA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0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E1BB-11D6-CD84-47DA-6B97E681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E82BC-D8F3-B76F-38B1-5E07CD8EC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FBFAB-AE08-BC70-5798-B4D4877AC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9591-3593-2A30-F59A-37201BC5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FDAB-6559-4FD2-BD40-16B59BFAA86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B23DA-AB80-51DD-007F-6915AF6A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24192-F0FE-EE84-FA86-7DF96853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6E552-E0CB-4666-87F1-DD8592FA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63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DACA3-D466-88D9-EEFC-6712A350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A8713-99A7-B5E9-1496-7CF15B6D7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4E44F-1E8F-A34B-1D95-36EE25C0E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FDAB-6559-4FD2-BD40-16B59BFAA86A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C4280-7AD0-7A87-9072-01149AD8D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04D9-D822-7168-C866-4E0C525CA5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6E552-E0CB-4666-87F1-DD8592FA06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5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vliwireless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208D-3CA1-16F5-5A81-152EA69541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Assignment 8: Custom AT Commands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A7074-36D0-6335-6140-BE02204DE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Prepared by: Adithyan MP</a:t>
            </a:r>
          </a:p>
        </p:txBody>
      </p:sp>
    </p:spTree>
    <p:extLst>
      <p:ext uri="{BB962C8B-B14F-4D97-AF65-F5344CB8AC3E}">
        <p14:creationId xmlns:p14="http://schemas.microsoft.com/office/powerpoint/2010/main" val="944475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514D-4674-55EC-B0C3-4444789A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DFFD8-9203-07B9-09E3-22D4300B7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Cavli</a:t>
            </a:r>
            <a:r>
              <a:rPr lang="en-IN" dirty="0"/>
              <a:t> Wireless Documentation Portal</a:t>
            </a:r>
          </a:p>
          <a:p>
            <a:r>
              <a:rPr lang="en-IN" dirty="0"/>
              <a:t>C10GS / C42GM AT Command Manual</a:t>
            </a:r>
          </a:p>
          <a:p>
            <a:r>
              <a:rPr lang="en-IN" dirty="0">
                <a:hlinkClick r:id="rId2"/>
              </a:rPr>
              <a:t>www.cavliwireless.com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79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F650-8C8C-921A-EBDD-9EF8EDBF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01EC-5328-1AC5-0BEC-C3FCD6AB6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Propose </a:t>
            </a:r>
            <a:r>
              <a:rPr lang="en-US" b="1" dirty="0"/>
              <a:t>custom AT commands</a:t>
            </a:r>
            <a:r>
              <a:rPr lang="en-US" dirty="0"/>
              <a:t> for a real GSM/LTE module (e.g., </a:t>
            </a:r>
            <a:r>
              <a:rPr lang="en-US" dirty="0" err="1"/>
              <a:t>Cavli</a:t>
            </a:r>
            <a:r>
              <a:rPr lang="en-US" dirty="0"/>
              <a:t> C10GS or C42GM).</a:t>
            </a:r>
          </a:p>
          <a:p>
            <a:r>
              <a:rPr lang="en-US" b="1" dirty="0" err="1"/>
              <a:t>CelerSMS</a:t>
            </a:r>
            <a:r>
              <a:rPr lang="en-US" b="1" dirty="0"/>
              <a:t> Emulator supports only basic GSM commands</a:t>
            </a:r>
            <a:r>
              <a:rPr lang="en-US" dirty="0"/>
              <a:t>, so this task is </a:t>
            </a:r>
            <a:r>
              <a:rPr lang="en-US" b="1" dirty="0"/>
              <a:t>theoretical</a:t>
            </a:r>
            <a:r>
              <a:rPr lang="en-US" dirty="0"/>
              <a:t>.</a:t>
            </a:r>
          </a:p>
          <a:p>
            <a:r>
              <a:rPr lang="en-US" dirty="0"/>
              <a:t>Design 3 custom AT commands and mock their expected behavior.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1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481E-6176-AEDF-DB0F-4A5E2C09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Target Device for Custom Commands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FDC0-47C9-4193-954E-6F1571251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Module:</a:t>
            </a:r>
            <a:r>
              <a:rPr lang="fr-FR" dirty="0"/>
              <a:t> </a:t>
            </a:r>
            <a:r>
              <a:rPr lang="fr-FR" dirty="0" err="1"/>
              <a:t>Cavli</a:t>
            </a:r>
            <a:r>
              <a:rPr lang="fr-FR" dirty="0"/>
              <a:t> C10GS (LTE Cat 1) / </a:t>
            </a:r>
            <a:r>
              <a:rPr lang="fr-FR" dirty="0" err="1"/>
              <a:t>Cavli</a:t>
            </a:r>
            <a:r>
              <a:rPr lang="fr-FR" dirty="0"/>
              <a:t> C42GM (Cat M1/NB-IoT)</a:t>
            </a:r>
          </a:p>
          <a:p>
            <a:r>
              <a:rPr lang="en-US" b="1" dirty="0"/>
              <a:t>Interfaces Supported:</a:t>
            </a:r>
            <a:r>
              <a:rPr lang="en-US" dirty="0"/>
              <a:t> UART, USB, GNSS, TCP/IP</a:t>
            </a:r>
          </a:p>
          <a:p>
            <a:r>
              <a:rPr lang="en-US" b="1" dirty="0"/>
              <a:t>Used in:</a:t>
            </a:r>
            <a:r>
              <a:rPr lang="en-US" dirty="0"/>
              <a:t> IoT gateways, smart meters, mobility solutions, logistics trackers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796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E7C7F-29E9-7C20-0B9C-189912D1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 AT Command 1 – Battery Voltage Read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4DB04-3E0B-21C4-3B01-F0161EE21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Command:</a:t>
            </a:r>
          </a:p>
          <a:p>
            <a:r>
              <a:rPr lang="en-IN" dirty="0"/>
              <a:t>AT+CAVBATT?</a:t>
            </a:r>
          </a:p>
          <a:p>
            <a:r>
              <a:rPr lang="en-IN" b="1" dirty="0"/>
              <a:t>Description:</a:t>
            </a:r>
          </a:p>
          <a:p>
            <a:r>
              <a:rPr lang="en-US" dirty="0"/>
              <a:t>Returns the current battery voltage connected to the module.</a:t>
            </a:r>
          </a:p>
          <a:p>
            <a:r>
              <a:rPr lang="en-IN" b="1" dirty="0"/>
              <a:t>Mock Output:</a:t>
            </a:r>
          </a:p>
          <a:p>
            <a:r>
              <a:rPr lang="en-IN" dirty="0"/>
              <a:t>+CAVBATT: 3.85 V</a:t>
            </a:r>
          </a:p>
          <a:p>
            <a:pPr marL="0" indent="0">
              <a:buNone/>
            </a:pPr>
            <a:r>
              <a:rPr lang="en-IN" dirty="0"/>
              <a:t>    OK</a:t>
            </a:r>
          </a:p>
        </p:txBody>
      </p:sp>
    </p:spTree>
    <p:extLst>
      <p:ext uri="{BB962C8B-B14F-4D97-AF65-F5344CB8AC3E}">
        <p14:creationId xmlns:p14="http://schemas.microsoft.com/office/powerpoint/2010/main" val="87452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A0D2-FFDE-50B6-C4EA-6CE3148B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 AT Command 2 – GNSS Location Query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B4862-8807-C164-4FF9-31CE782C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Command:</a:t>
            </a:r>
          </a:p>
          <a:p>
            <a:r>
              <a:rPr lang="en-IN" dirty="0"/>
              <a:t>AT+CAVGNSSLOC?</a:t>
            </a:r>
          </a:p>
          <a:p>
            <a:r>
              <a:rPr lang="en-IN" b="1" dirty="0"/>
              <a:t>Description:</a:t>
            </a:r>
          </a:p>
          <a:p>
            <a:r>
              <a:rPr lang="en-US" dirty="0"/>
              <a:t>Returns the latest GNSS coordinates with fix quality.</a:t>
            </a:r>
          </a:p>
          <a:p>
            <a:r>
              <a:rPr lang="en-IN" b="1" dirty="0"/>
              <a:t>Mock Output:</a:t>
            </a:r>
          </a:p>
          <a:p>
            <a:r>
              <a:rPr lang="en-IN" dirty="0"/>
              <a:t>+CAVGNSSLOC: 12.9716,77.5946,Fix=3D</a:t>
            </a:r>
          </a:p>
          <a:p>
            <a:pPr marL="0" indent="0">
              <a:buNone/>
            </a:pPr>
            <a:r>
              <a:rPr lang="en-IN" dirty="0"/>
              <a:t>   OK</a:t>
            </a:r>
          </a:p>
        </p:txBody>
      </p:sp>
    </p:spTree>
    <p:extLst>
      <p:ext uri="{BB962C8B-B14F-4D97-AF65-F5344CB8AC3E}">
        <p14:creationId xmlns:p14="http://schemas.microsoft.com/office/powerpoint/2010/main" val="2022981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DB38-2BE0-6658-38FA-92B2EC4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Custom AT Command 3 – Network Registration Details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0F531-D9D7-811D-6F54-DFFBB9067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Command:</a:t>
            </a:r>
          </a:p>
          <a:p>
            <a:r>
              <a:rPr lang="en-IN" dirty="0"/>
              <a:t>AT+CAVNETINFO?</a:t>
            </a:r>
          </a:p>
          <a:p>
            <a:r>
              <a:rPr lang="en-IN" b="1" dirty="0"/>
              <a:t>Description:</a:t>
            </a:r>
          </a:p>
          <a:p>
            <a:r>
              <a:rPr lang="en-US" dirty="0"/>
              <a:t>Returns the network registration mode, band, and operator.</a:t>
            </a:r>
          </a:p>
          <a:p>
            <a:r>
              <a:rPr lang="en-IN" b="1" dirty="0"/>
              <a:t>Mock Output:</a:t>
            </a:r>
          </a:p>
          <a:p>
            <a:r>
              <a:rPr lang="en-IN" dirty="0"/>
              <a:t>+CAVNETINFO: LTE, Band 3, Airtel</a:t>
            </a:r>
          </a:p>
          <a:p>
            <a:pPr marL="0" indent="0">
              <a:buNone/>
            </a:pPr>
            <a:r>
              <a:rPr lang="en-IN" dirty="0"/>
              <a:t>   OK</a:t>
            </a:r>
          </a:p>
        </p:txBody>
      </p:sp>
    </p:spTree>
    <p:extLst>
      <p:ext uri="{BB962C8B-B14F-4D97-AF65-F5344CB8AC3E}">
        <p14:creationId xmlns:p14="http://schemas.microsoft.com/office/powerpoint/2010/main" val="298415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D114-7BCA-85FC-73A3-4F99FEB4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Command Summary Table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98EF9E-E967-5627-7C2B-FD18C7CD8D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19722"/>
              </p:ext>
            </p:extLst>
          </p:nvPr>
        </p:nvGraphicFramePr>
        <p:xfrm>
          <a:off x="838200" y="1600200"/>
          <a:ext cx="10515600" cy="326977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86959860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390098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60156634"/>
                    </a:ext>
                  </a:extLst>
                </a:gridCol>
              </a:tblGrid>
              <a:tr h="6883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Expected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90076"/>
                  </a:ext>
                </a:extLst>
              </a:tr>
              <a:tr h="6883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AT+CAVBATT?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Read battery voltage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+CAVBATT: 3.85 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265952"/>
                  </a:ext>
                </a:extLst>
              </a:tr>
              <a:tr h="12046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AT+CAVGNSSLOC?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Last known GNSS coordinates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+CAVGNSSLOC: 12.9716,77.5946,Fix=3D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847550"/>
                  </a:ext>
                </a:extLst>
              </a:tr>
              <a:tr h="6883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AT+CAVNETINFO?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Network band and operator 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+CAVNETINFO: LTE, Band 3, Airtel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733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98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CEEC-21D0-9550-687E-1AB3B5088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Application and Use Cases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04F4D-9635-5410-6A59-11AC4A825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AT+CAVBATT?</a:t>
            </a:r>
            <a:r>
              <a:rPr lang="en-US" dirty="0"/>
              <a:t> – Monitor power status in field deployments</a:t>
            </a:r>
          </a:p>
          <a:p>
            <a:r>
              <a:rPr lang="en-US" b="1" dirty="0"/>
              <a:t>AT+CAVGNSSLOC?</a:t>
            </a:r>
            <a:r>
              <a:rPr lang="en-US" dirty="0"/>
              <a:t> – Real-time tracking for logistics and vehicles</a:t>
            </a:r>
          </a:p>
          <a:p>
            <a:r>
              <a:rPr lang="en-US" b="1" dirty="0"/>
              <a:t>AT+CAVNETINFO?</a:t>
            </a:r>
            <a:r>
              <a:rPr lang="en-US" dirty="0"/>
              <a:t> – Useful for debugging connectivity in remote areas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164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2DC04-0F4E-022C-A157-291785CB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2C6-D6C0-A4FE-A45C-C69F35F2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AT commands improve </a:t>
            </a:r>
            <a:r>
              <a:rPr lang="en-US" b="1" dirty="0"/>
              <a:t>diagnostics and telemetry</a:t>
            </a:r>
            <a:r>
              <a:rPr lang="en-US" dirty="0"/>
              <a:t> in embedded deployments.</a:t>
            </a:r>
          </a:p>
          <a:p>
            <a:r>
              <a:rPr lang="en-US" dirty="0" err="1"/>
              <a:t>Cavli</a:t>
            </a:r>
            <a:r>
              <a:rPr lang="en-US" dirty="0"/>
              <a:t> modules (C10GS/C42GM) support a broad range of IoT applications.</a:t>
            </a:r>
          </a:p>
          <a:p>
            <a:r>
              <a:rPr lang="en-US" dirty="0"/>
              <a:t>These custom commands align with real-world needs for </a:t>
            </a:r>
            <a:r>
              <a:rPr lang="en-US" b="1" dirty="0"/>
              <a:t>monitoring, tracking, and connectivity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011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Assignment 8: Custom AT Commands </vt:lpstr>
      <vt:lpstr>Objective </vt:lpstr>
      <vt:lpstr>Target Device for Custom Commands </vt:lpstr>
      <vt:lpstr>Custom AT Command 1 – Battery Voltage Read </vt:lpstr>
      <vt:lpstr>Custom AT Command 2 – GNSS Location Query </vt:lpstr>
      <vt:lpstr>Custom AT Command 3 – Network Registration Details </vt:lpstr>
      <vt:lpstr>Command Summary Table </vt:lpstr>
      <vt:lpstr>Application and Use Cases </vt:lpstr>
      <vt:lpstr>Conclusion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Adithyan MP</dc:creator>
  <cp:lastModifiedBy>Adithyan MP</cp:lastModifiedBy>
  <cp:revision>1</cp:revision>
  <dcterms:created xsi:type="dcterms:W3CDTF">2025-07-16T20:49:22Z</dcterms:created>
  <dcterms:modified xsi:type="dcterms:W3CDTF">2025-07-16T20:50:09Z</dcterms:modified>
</cp:coreProperties>
</file>