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2" r:id="rId2"/>
    <p:sldId id="312" r:id="rId3"/>
    <p:sldId id="493" r:id="rId4"/>
    <p:sldId id="495" r:id="rId5"/>
    <p:sldId id="494" r:id="rId6"/>
    <p:sldId id="316" r:id="rId7"/>
    <p:sldId id="258" r:id="rId8"/>
    <p:sldId id="480" r:id="rId9"/>
    <p:sldId id="257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505" r:id="rId20"/>
    <p:sldId id="506" r:id="rId21"/>
    <p:sldId id="507" r:id="rId22"/>
    <p:sldId id="508" r:id="rId23"/>
    <p:sldId id="509" r:id="rId24"/>
    <p:sldId id="510" r:id="rId25"/>
    <p:sldId id="511" r:id="rId26"/>
    <p:sldId id="512" r:id="rId27"/>
    <p:sldId id="513" r:id="rId28"/>
    <p:sldId id="51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ock" initials="E" lastIdx="1" clrIdx="0">
    <p:extLst>
      <p:ext uri="{19B8F6BF-5375-455C-9EA6-DF929625EA0E}">
        <p15:presenceInfo xmlns:p15="http://schemas.microsoft.com/office/powerpoint/2012/main" userId="Eno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6B8E-64B8-482F-AD44-E9076128AF72}" type="datetimeFigureOut">
              <a:rPr lang="en-UG" smtClean="0"/>
              <a:t>02/17/2022</a:t>
            </a:fld>
            <a:endParaRPr lang="en-U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ADF50-EAD3-4CBE-9B64-F7C466146AF5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8975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2A692-22D9-4D36-AF97-B1A8D71713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6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2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AF67-42F7-477A-9349-3ECAAB0F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F1583-4B49-49FE-8464-641A2C26129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5A47F-01D9-4B69-86D3-73AC643F0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3AE7A-B176-4A3A-B44F-66946C06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FD250-8849-4255-878C-7647019F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2E67E-A7FB-411D-8DD3-C027EEA0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99F5C60-70D5-404E-AA3A-A897800E43AB}" type="slidenum">
              <a:rPr lang="en-GB" altLang="en-UG"/>
              <a:pPr/>
              <a:t>‹#›</a:t>
            </a:fld>
            <a:endParaRPr lang="en-GB" altLang="en-UG"/>
          </a:p>
        </p:txBody>
      </p:sp>
    </p:spTree>
    <p:extLst>
      <p:ext uri="{BB962C8B-B14F-4D97-AF65-F5344CB8AC3E}">
        <p14:creationId xmlns:p14="http://schemas.microsoft.com/office/powerpoint/2010/main" val="2828600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2F1C-E04C-48EC-B4AE-5EF3F6C0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E8178-A465-4235-96CD-B26660657E3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F83B85F7-5672-4672-8A7B-ED2CB2F1B425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D265A-5F9F-4675-8C46-8CB28351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36B26-2EAC-45BF-941D-AEF2E56D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0A7B7-F28B-4283-982E-6D4FE543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18213E4-768C-4601-93C3-9C42849C944E}" type="slidenum">
              <a:rPr lang="en-GB" altLang="en-UG"/>
              <a:pPr/>
              <a:t>‹#›</a:t>
            </a:fld>
            <a:endParaRPr lang="en-GB" altLang="en-UG"/>
          </a:p>
        </p:txBody>
      </p:sp>
    </p:spTree>
    <p:extLst>
      <p:ext uri="{BB962C8B-B14F-4D97-AF65-F5344CB8AC3E}">
        <p14:creationId xmlns:p14="http://schemas.microsoft.com/office/powerpoint/2010/main" val="405966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3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7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1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6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7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4053F3-2878-4083-B318-2BC51DA166C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0A222B-8DB0-4D9A-ADF3-936A4DB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7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mailto:enock.Lubanga@uict.ac.u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hlinkClick r:id="rId15"/>
              </a:rPr>
              <a:t>enock.lubanga@uict.ac.ug</a:t>
            </a:r>
            <a:r>
              <a:rPr lang="en-US" dirty="0"/>
              <a:t>            </a:t>
            </a:r>
            <a:fld id="{1E505959-B619-47AF-A414-75E1601502A0}" type="datetime9">
              <a:rPr lang="en-US" smtClean="0"/>
              <a:t>2/17/2022 11:48:20 PM</a:t>
            </a:fld>
            <a:r>
              <a:rPr lang="en-US" dirty="0"/>
              <a:t>                                                      </a:t>
            </a:r>
            <a:fld id="{485FF2AE-D022-46E2-AA15-BA705BD128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9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4249-51FC-4A76-B305-DB38EAAEA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Java</a:t>
            </a:r>
            <a:endParaRPr lang="en-U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7C334A-8043-4E75-A452-78F19FDAB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440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5266-D161-44A8-B980-F1B7D9B6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statements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992F-E5D7-469A-9B99-4ADFE3497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Decision-making statements decide which statement to execute and when.</a:t>
            </a:r>
          </a:p>
          <a:p>
            <a:pPr>
              <a:lnSpc>
                <a:spcPct val="90000"/>
              </a:lnSpc>
            </a:pPr>
            <a:r>
              <a:rPr lang="en-US" sz="4000" dirty="0"/>
              <a:t>Decision-making statements evaluate the Boolean expression and control the program flow depending upon the result of the condition provided. </a:t>
            </a:r>
          </a:p>
          <a:p>
            <a:pPr>
              <a:lnSpc>
                <a:spcPct val="90000"/>
              </a:lnSpc>
            </a:pPr>
            <a:r>
              <a:rPr lang="en-US" sz="4000" dirty="0"/>
              <a:t>There are two types of decision-making statements in Java, i.e., If statement and switch statement</a:t>
            </a:r>
          </a:p>
          <a:p>
            <a:pPr marL="0" indent="0">
              <a:lnSpc>
                <a:spcPct val="90000"/>
              </a:lnSpc>
              <a:buNone/>
            </a:pP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28217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1084-C046-401C-BEC5-D50308C8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1358-C4B8-43CD-A6B0-5DAD000D0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condition of the If statement gives a Boolean value, either true or false. In Java, there are four types of if-statements given below.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Simple if statement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if-else statement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if-else-if ladder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Nested if-statement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250464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06D0-854A-4AFB-8029-BF7D24CF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IF statement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40E3-2D37-4DA8-AB27-570FE1D52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evaluates a Boolean expression and enables the program to enter a block of code if the expression evaluates to true.</a:t>
            </a:r>
          </a:p>
          <a:p>
            <a:r>
              <a:rPr lang="en-US" dirty="0"/>
              <a:t>Syntax of if statement is given below.</a:t>
            </a:r>
          </a:p>
          <a:p>
            <a:pPr marL="400050" lvl="1" indent="0">
              <a:buNone/>
            </a:pPr>
            <a:r>
              <a:rPr lang="en-US" b="1" dirty="0"/>
              <a:t>if(condition) {    </a:t>
            </a:r>
          </a:p>
          <a:p>
            <a:pPr marL="400050" lvl="1" indent="0">
              <a:buNone/>
            </a:pPr>
            <a:r>
              <a:rPr lang="en-US" b="1" dirty="0"/>
              <a:t>	statement 1; //executes when condition is true   }    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3814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F866-5E5E-4F0B-9433-8FF241FA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03981-ED80-433E-B3F7-853E0E2C3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if-else statement is an extension to the if-statement, which uses another block of code, i.e., else block. The else block is executed if the condition of the if-block is evaluated as false.</a:t>
            </a:r>
          </a:p>
          <a:p>
            <a:r>
              <a:rPr lang="en-US" b="1" dirty="0"/>
              <a:t>Syntax:</a:t>
            </a:r>
          </a:p>
          <a:p>
            <a:pPr marL="457200" lvl="1" indent="0">
              <a:buNone/>
            </a:pPr>
            <a:r>
              <a:rPr lang="en-US" dirty="0"/>
              <a:t>if(condition) {    </a:t>
            </a:r>
          </a:p>
          <a:p>
            <a:pPr marL="457200" lvl="1" indent="0">
              <a:buNone/>
            </a:pPr>
            <a:r>
              <a:rPr lang="en-US" dirty="0"/>
              <a:t>statement 1; //executes when condition is true   </a:t>
            </a:r>
          </a:p>
          <a:p>
            <a:pPr marL="457200" lvl="1" indent="0">
              <a:buNone/>
            </a:pPr>
            <a:r>
              <a:rPr lang="en-US" dirty="0"/>
              <a:t>}  </a:t>
            </a:r>
          </a:p>
          <a:p>
            <a:pPr marL="457200" lvl="1" indent="0">
              <a:buNone/>
            </a:pPr>
            <a:r>
              <a:rPr lang="en-US" dirty="0"/>
              <a:t>else{  </a:t>
            </a:r>
          </a:p>
          <a:p>
            <a:pPr marL="457200" lvl="1" indent="0">
              <a:buNone/>
            </a:pPr>
            <a:r>
              <a:rPr lang="en-US" dirty="0"/>
              <a:t>statement 2; //executes when condition is false   </a:t>
            </a:r>
          </a:p>
          <a:p>
            <a:pPr marL="457200" lvl="1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083433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F99C-BF27-4658-B5C0-640E1990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If-else-if ladder</a:t>
            </a:r>
            <a:endParaRPr lang="en-UG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82917D0-312B-4F0F-8792-96FB631A1C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642" y="1783377"/>
            <a:ext cx="8001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G" altLang="en-UG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if(condition 1) {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G" altLang="en-UG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statement 1; //executes when condition 1 is true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G" altLang="en-UG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G" altLang="en-UG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else if(condition 2) 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G" altLang="en-UG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statement 2; //executes when condition 2 is true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G" altLang="en-UG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G" altLang="en-UG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else 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G" altLang="en-UG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statement 2; //executes when all the conditions are false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G" altLang="en-UG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  </a:t>
            </a:r>
          </a:p>
        </p:txBody>
      </p:sp>
    </p:spTree>
    <p:extLst>
      <p:ext uri="{BB962C8B-B14F-4D97-AF65-F5344CB8AC3E}">
        <p14:creationId xmlns:p14="http://schemas.microsoft.com/office/powerpoint/2010/main" val="3345797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E37A-0FE8-48A4-9839-0C869A7A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24C13-0C59-4562-9495-F4F569D1A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nested if-statements, the if statement can contain a </a:t>
            </a:r>
            <a:r>
              <a:rPr lang="en-US" b="1" dirty="0"/>
              <a:t>if</a:t>
            </a:r>
            <a:r>
              <a:rPr lang="en-US" dirty="0"/>
              <a:t> or </a:t>
            </a:r>
            <a:r>
              <a:rPr lang="en-US" b="1" dirty="0"/>
              <a:t>if-else</a:t>
            </a:r>
            <a:r>
              <a:rPr lang="en-US" dirty="0"/>
              <a:t> statement inside another if or else-if statement.</a:t>
            </a:r>
          </a:p>
          <a:p>
            <a:pPr marL="457200" lvl="1" indent="0">
              <a:buNone/>
            </a:pPr>
            <a:r>
              <a:rPr lang="en-US" dirty="0"/>
              <a:t>if(condition 1) {    </a:t>
            </a:r>
          </a:p>
          <a:p>
            <a:pPr marL="457200" lvl="1" indent="0">
              <a:buNone/>
            </a:pPr>
            <a:r>
              <a:rPr lang="en-US" dirty="0"/>
              <a:t>statement 1; //executes when condition 1 is true   </a:t>
            </a:r>
          </a:p>
          <a:p>
            <a:pPr marL="457200" lvl="1" indent="0">
              <a:buNone/>
            </a:pPr>
            <a:r>
              <a:rPr lang="en-US" dirty="0"/>
              <a:t>if(condition 2) {  </a:t>
            </a:r>
          </a:p>
          <a:p>
            <a:pPr marL="457200" lvl="1" indent="0">
              <a:buNone/>
            </a:pPr>
            <a:r>
              <a:rPr lang="en-US" dirty="0"/>
              <a:t>statement 2; //executes when condition 2 is true   </a:t>
            </a:r>
          </a:p>
          <a:p>
            <a:pPr marL="457200" lvl="1" indent="0">
              <a:buNone/>
            </a:pPr>
            <a:r>
              <a:rPr lang="en-US" dirty="0"/>
              <a:t>}  </a:t>
            </a:r>
          </a:p>
          <a:p>
            <a:pPr marL="457200" lvl="1" indent="0">
              <a:buNone/>
            </a:pPr>
            <a:r>
              <a:rPr lang="en-US" dirty="0"/>
              <a:t>else{  </a:t>
            </a:r>
          </a:p>
          <a:p>
            <a:pPr marL="457200" lvl="1" indent="0">
              <a:buNone/>
            </a:pPr>
            <a:r>
              <a:rPr lang="en-US" dirty="0"/>
              <a:t>statement 2; //executes when condition 2 is false   </a:t>
            </a:r>
          </a:p>
          <a:p>
            <a:pPr marL="457200" lvl="1" indent="0">
              <a:buNone/>
            </a:pPr>
            <a:r>
              <a:rPr lang="en-US" dirty="0"/>
              <a:t>}  </a:t>
            </a:r>
          </a:p>
          <a:p>
            <a:pPr marL="457200" lvl="1" indent="0">
              <a:buNone/>
            </a:pPr>
            <a:r>
              <a:rPr lang="en-US" dirty="0"/>
              <a:t>}  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942804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C72B-D3F4-4AF6-8892-1F754999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9E69-55DA-472A-BA64-683D4FDA6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Similar to if-else-if statements. The switch statement contains multiple blocks of code called </a:t>
            </a:r>
            <a:r>
              <a:rPr lang="en-US" b="1" dirty="0"/>
              <a:t>cases</a:t>
            </a:r>
            <a:r>
              <a:rPr lang="en-US" dirty="0"/>
              <a:t> and a single case is executed based on the variable which is being switched.  </a:t>
            </a:r>
          </a:p>
          <a:p>
            <a:r>
              <a:rPr lang="en-US" dirty="0"/>
              <a:t>Points to be noted about switch statement: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case variables can be int, short, byte, char, string, or enumeration.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Cases cannot be duplicate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Default statement is executed when any of the case doesn't match the value of expression. It is optional.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Break statement terminates the switch block when the condition is satisfied.</a:t>
            </a:r>
            <a:br>
              <a:rPr lang="en-US" dirty="0"/>
            </a:br>
            <a:r>
              <a:rPr lang="en-US" dirty="0"/>
              <a:t>It is optional, if not used, next case is executed.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324702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9339-BFEC-47C2-B1C1-6E8A43CD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statements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90FB-1C2D-4FD6-B325-9064714C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Sometimes we need to execute the block of code repeatedly while some condition evaluates to true. However, loop statements are used to execute the set of instructions in a repeated order. The execution of the set of instructions depends upon a particular condition.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for loop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while loop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do-while loop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510802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F348-89E5-47C5-A176-80FD62FB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EBDB4-82A3-407B-84F1-1475973EF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use the for loop only when we exactly know the number of times, we want to execute the block of code.</a:t>
            </a:r>
          </a:p>
          <a:p>
            <a:endParaRPr lang="en-US" dirty="0"/>
          </a:p>
          <a:p>
            <a:r>
              <a:rPr lang="en-US" dirty="0"/>
              <a:t>Syntax</a:t>
            </a:r>
          </a:p>
          <a:p>
            <a:pPr marL="457200" lvl="1" indent="0">
              <a:buNone/>
            </a:pPr>
            <a:r>
              <a:rPr lang="en-US" dirty="0"/>
              <a:t>for(initialization, condition, increment/decrement) {    </a:t>
            </a:r>
          </a:p>
          <a:p>
            <a:pPr marL="457200" lvl="1" indent="0">
              <a:buNone/>
            </a:pPr>
            <a:r>
              <a:rPr lang="en-US" dirty="0"/>
              <a:t>     //block of statements    </a:t>
            </a:r>
          </a:p>
          <a:p>
            <a:pPr marL="457200" lvl="1" indent="0">
              <a:buNone/>
            </a:pPr>
            <a:r>
              <a:rPr lang="en-US" dirty="0"/>
              <a:t>}    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7966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AA9B-E838-4EB2-90B9-C85BBA13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example</a:t>
            </a:r>
            <a:endParaRPr lang="en-U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F87630-EE8E-47B2-AD04-AFA844901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9247"/>
            <a:ext cx="8229600" cy="4967870"/>
          </a:xfrm>
        </p:spPr>
      </p:pic>
    </p:spTree>
    <p:extLst>
      <p:ext uri="{BB962C8B-B14F-4D97-AF65-F5344CB8AC3E}">
        <p14:creationId xmlns:p14="http://schemas.microsoft.com/office/powerpoint/2010/main" val="341656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4249-51FC-4A76-B305-DB38EAAE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Overloading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EFA93-4658-4F3F-B181-72807A7FE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a class has multiple methods having same name but different in parameters, it is known as </a:t>
            </a:r>
            <a:r>
              <a:rPr lang="en-US" b="1" dirty="0"/>
              <a:t>Method Overloading</a:t>
            </a:r>
            <a:r>
              <a:rPr lang="en-US" dirty="0"/>
              <a:t>. </a:t>
            </a:r>
          </a:p>
          <a:p>
            <a:r>
              <a:rPr lang="en-US" dirty="0"/>
              <a:t>Suppose you have to perform addition of the given numbers but there can be any number of arguments, if you write the method such as a(</a:t>
            </a:r>
            <a:r>
              <a:rPr lang="en-US" dirty="0" err="1"/>
              <a:t>int,int</a:t>
            </a:r>
            <a:r>
              <a:rPr lang="en-US" dirty="0"/>
              <a:t>) for two parameters, and b(</a:t>
            </a:r>
            <a:r>
              <a:rPr lang="en-US" dirty="0" err="1"/>
              <a:t>int,int,int</a:t>
            </a:r>
            <a:r>
              <a:rPr lang="en-US" dirty="0"/>
              <a:t>) for three parameters then it may be difficult for you as well as other programmers to understand the behavior of the method because its name differs.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41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94F5-57FE-4622-B072-73F2A9B5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9134-A7A5-470F-8D85-0735D83A4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we don't know the number of iterations in advance, it is recommended to use a while loop.  </a:t>
            </a:r>
          </a:p>
          <a:p>
            <a:r>
              <a:rPr lang="en-US" dirty="0"/>
              <a:t>It is also known as the entry-controlled loop since the condition is checked at the start of the loop. If the condition is true, then the loop body will be executed; otherwise, the statements after the loop will be executed.</a:t>
            </a:r>
          </a:p>
          <a:p>
            <a:pPr marL="914400" lvl="2" indent="0">
              <a:buNone/>
            </a:pPr>
            <a:r>
              <a:rPr lang="en-US" dirty="0"/>
              <a:t>while(condition){    </a:t>
            </a:r>
          </a:p>
          <a:p>
            <a:pPr marL="914400" lvl="2" indent="0">
              <a:buNone/>
            </a:pPr>
            <a:r>
              <a:rPr lang="en-US" dirty="0"/>
              <a:t>//looping statements    </a:t>
            </a:r>
          </a:p>
          <a:p>
            <a:pPr marL="914400" lvl="2" indent="0">
              <a:buNone/>
            </a:pPr>
            <a:r>
              <a:rPr lang="en-US" dirty="0"/>
              <a:t>}    </a:t>
            </a:r>
          </a:p>
          <a:p>
            <a:endParaRPr lang="en-US" dirty="0"/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910617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2E6A-6087-4964-A738-78BB821B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  <a:endParaRPr lang="en-U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8CD8C3-0326-4EDD-8582-3AF8E99B4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09575"/>
            <a:ext cx="7924800" cy="4707212"/>
          </a:xfrm>
        </p:spPr>
      </p:pic>
    </p:spTree>
    <p:extLst>
      <p:ext uri="{BB962C8B-B14F-4D97-AF65-F5344CB8AC3E}">
        <p14:creationId xmlns:p14="http://schemas.microsoft.com/office/powerpoint/2010/main" val="3822279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8FB0-256B-4871-80FF-F0D0F19C0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154EC-6602-4CA3-9850-7B8A03F2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/>
          <a:lstStyle/>
          <a:p>
            <a:r>
              <a:rPr lang="en-US" dirty="0"/>
              <a:t>Checks the condition at the end of the loop after executing the loop statements. We have to execute the loop at least once </a:t>
            </a:r>
          </a:p>
          <a:p>
            <a:r>
              <a:rPr lang="en-US" dirty="0"/>
              <a:t>It is also known as the exit-controlled loop since the condition is not checked in advance.</a:t>
            </a:r>
          </a:p>
          <a:p>
            <a:pPr marL="800100" lvl="2" indent="0">
              <a:buNone/>
            </a:pPr>
            <a:r>
              <a:rPr lang="en-US" dirty="0"/>
              <a:t>do{</a:t>
            </a:r>
          </a:p>
          <a:p>
            <a:pPr marL="800100" lvl="2" indent="0">
              <a:buNone/>
            </a:pPr>
            <a:r>
              <a:rPr lang="en-US" dirty="0"/>
              <a:t>//statements</a:t>
            </a:r>
          </a:p>
          <a:p>
            <a:pPr marL="800100" lvl="2" indent="0">
              <a:buNone/>
            </a:pPr>
            <a:r>
              <a:rPr lang="en-US" dirty="0"/>
              <a:t>} while (condition);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035882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883B-39B7-4218-AB96-344B9522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</a:t>
            </a:r>
            <a:endParaRPr lang="en-U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48D775-36CF-4BC1-872C-F57E14E5E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1262241"/>
            <a:ext cx="8229602" cy="5201882"/>
          </a:xfrm>
        </p:spPr>
      </p:pic>
    </p:spTree>
    <p:extLst>
      <p:ext uri="{BB962C8B-B14F-4D97-AF65-F5344CB8AC3E}">
        <p14:creationId xmlns:p14="http://schemas.microsoft.com/office/powerpoint/2010/main" val="362817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6880-075F-4AD0-8AC3-7C952A62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Statement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2D81F-059F-4F96-B940-B2C75FFC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transfer the control of the program to the specific statements. In other words, jump statements transfer the execution control to the other part of the program. </a:t>
            </a:r>
          </a:p>
          <a:p>
            <a:r>
              <a:rPr lang="en-US" dirty="0"/>
              <a:t>There are two types of jump statements in Java, i.e., break and continue.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234254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CBC5-5EE6-4D07-A6BC-AAB100FC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statement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4C72-3498-4E52-9D68-84A075288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to break/stop the current flow of the program and transfer the control to the next statement outside a loop or switch statement. However, it breaks only the inner loop in the case of the nested loop.</a:t>
            </a:r>
          </a:p>
          <a:p>
            <a:r>
              <a:rPr lang="en-US" dirty="0"/>
              <a:t>The break statement cannot be used independently in the Java program, i.e., it can only be written inside the loop or switch statement.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5727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7B81-52F7-4F57-8C4E-D5495905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example</a:t>
            </a:r>
            <a:endParaRPr lang="en-U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AAB4C4-3568-486D-A2A1-C21A596D0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154451"/>
            <a:ext cx="5638802" cy="5392968"/>
          </a:xfrm>
        </p:spPr>
      </p:pic>
    </p:spTree>
    <p:extLst>
      <p:ext uri="{BB962C8B-B14F-4D97-AF65-F5344CB8AC3E}">
        <p14:creationId xmlns:p14="http://schemas.microsoft.com/office/powerpoint/2010/main" val="824076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C1EA-AC25-4A26-8929-10EE7019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statement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5A696-2607-4170-8990-631765014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break statement, the continue statement doesn't break the loop, whereas, it skips the specific part of the loop and jumps to the next iteration of the loop immediately.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793051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DBD0-A53B-4704-A110-1FF0BC30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  <a:endParaRPr lang="en-U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1CEBDC-4679-48BA-B64B-D5D1EA1FD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48580"/>
            <a:ext cx="4343400" cy="504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6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9E0DC74-99EC-4933-87CE-F6CDB4799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G" dirty="0"/>
              <a:t>Ways of method overloading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CB81690-5F6F-4364-A484-DEDD265ED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/>
              <a:t>There are two ways to overload the method in java</a:t>
            </a:r>
          </a:p>
          <a:p>
            <a:pPr>
              <a:buFont typeface="+mj-lt"/>
              <a:buAutoNum type="arabicPeriod"/>
            </a:pPr>
            <a:r>
              <a:rPr lang="en-US" dirty="0"/>
              <a:t>By changing number of arguments</a:t>
            </a:r>
          </a:p>
          <a:p>
            <a:pPr>
              <a:buFont typeface="+mj-lt"/>
              <a:buAutoNum type="arabicPeriod"/>
            </a:pPr>
            <a:r>
              <a:rPr lang="en-US" dirty="0"/>
              <a:t>By changing the data type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563D-FBEC-42B5-8DB3-33BAC6C7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 Overloading: changing no.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1ACD2-19ED-470D-9165-1793B4D3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3048000" cy="43434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In this example, we have created two methods, first add() method performs addition of two numbers and second add method performs addition of three numbers.</a:t>
            </a:r>
            <a:endParaRPr lang="en-U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D209BE-0AE8-4FC7-AE65-E10C2FDB0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944" y="1706339"/>
            <a:ext cx="5005856" cy="393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5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8C1A1D8-8FA0-4E9C-970B-B2F7F4EE1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Method Overloading: changing data type of arguments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80DAB3D-CD44-493C-BA4F-CAE5AD5EA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2362200" cy="4114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this example, we have created two methods that differs in data type. The first add method receives two integer arguments and second add method receives two double arguments.</a:t>
            </a:r>
            <a:endParaRPr lang="en-US" baseline="-25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4249-51FC-4A76-B305-DB38EAAE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G" dirty="0"/>
              <a:t>Narrowing type casting</a:t>
            </a:r>
            <a:endParaRPr lang="en-U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41A822-B7F5-4D04-8D84-7156E1D49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22" y="1477962"/>
            <a:ext cx="8458356" cy="4770438"/>
          </a:xfrm>
        </p:spPr>
      </p:pic>
    </p:spTree>
    <p:extLst>
      <p:ext uri="{BB962C8B-B14F-4D97-AF65-F5344CB8AC3E}">
        <p14:creationId xmlns:p14="http://schemas.microsoft.com/office/powerpoint/2010/main" val="101884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 conversion from int to String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6312A2-411A-4C35-8528-B708270B2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71" y="1401762"/>
            <a:ext cx="8468658" cy="4922838"/>
          </a:xfrm>
        </p:spPr>
      </p:pic>
    </p:spTree>
    <p:extLst>
      <p:ext uri="{BB962C8B-B14F-4D97-AF65-F5344CB8AC3E}">
        <p14:creationId xmlns:p14="http://schemas.microsoft.com/office/powerpoint/2010/main" val="115335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FB45-3D25-4F74-803A-DED42657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 conversion from String to int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911EE0-409F-4D4E-913A-75B69F450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B3F5BA-325C-4C1A-B8E6-643CD5557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24" y="1613140"/>
            <a:ext cx="801215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7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Decision Making statements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if statements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switch statement</a:t>
            </a:r>
          </a:p>
          <a:p>
            <a:pPr>
              <a:buFont typeface="+mj-lt"/>
              <a:buAutoNum type="arabicPeriod"/>
            </a:pPr>
            <a:r>
              <a:rPr lang="en-US" dirty="0"/>
              <a:t>Loop statements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do while loop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while loop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for loop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for-each loop</a:t>
            </a:r>
          </a:p>
          <a:p>
            <a:pPr>
              <a:buFont typeface="+mj-lt"/>
              <a:buAutoNum type="arabicPeriod"/>
            </a:pPr>
            <a:r>
              <a:rPr lang="en-US" dirty="0"/>
              <a:t>Jump statements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break statement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continue statement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66583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ISPRING_CUSTOM_TIMING_USED" val="1"/>
  <p:tag name="ISPRING_SLIDE_ID_2" val="{FDF145B9-B573-4C72-A5EE-BB7F91230FD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1076</Words>
  <Application>Microsoft Office PowerPoint</Application>
  <PresentationFormat>On-screen Show (4:3)</PresentationFormat>
  <Paragraphs>117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 Java</vt:lpstr>
      <vt:lpstr>Method Overloading</vt:lpstr>
      <vt:lpstr>Ways of method overloading</vt:lpstr>
      <vt:lpstr>Method Overloading: changing no. of arguments</vt:lpstr>
      <vt:lpstr>Method Overloading: changing data type of arguments</vt:lpstr>
      <vt:lpstr>Narrowing type casting</vt:lpstr>
      <vt:lpstr>Type conversion from int to String</vt:lpstr>
      <vt:lpstr>Type conversion from String to int</vt:lpstr>
      <vt:lpstr>Control flow statements</vt:lpstr>
      <vt:lpstr>Decision making statements</vt:lpstr>
      <vt:lpstr>If statement</vt:lpstr>
      <vt:lpstr>Simple IF statement</vt:lpstr>
      <vt:lpstr>If-else statement</vt:lpstr>
      <vt:lpstr>If-else-if ladder</vt:lpstr>
      <vt:lpstr>Nested if</vt:lpstr>
      <vt:lpstr>Switch Statement</vt:lpstr>
      <vt:lpstr>Loop statements</vt:lpstr>
      <vt:lpstr>For loop</vt:lpstr>
      <vt:lpstr>For loop example</vt:lpstr>
      <vt:lpstr>While loop</vt:lpstr>
      <vt:lpstr>While loop</vt:lpstr>
      <vt:lpstr>Do while loop</vt:lpstr>
      <vt:lpstr>DO while</vt:lpstr>
      <vt:lpstr>Jump Statement</vt:lpstr>
      <vt:lpstr>Break statement</vt:lpstr>
      <vt:lpstr>Break example</vt:lpstr>
      <vt:lpstr>Continue statement</vt:lpstr>
      <vt:lpstr>Continue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Enock4</dc:creator>
  <cp:lastModifiedBy>Enock</cp:lastModifiedBy>
  <cp:revision>80</cp:revision>
  <dcterms:created xsi:type="dcterms:W3CDTF">2018-08-14T03:33:25Z</dcterms:created>
  <dcterms:modified xsi:type="dcterms:W3CDTF">2022-02-17T20:52:36Z</dcterms:modified>
</cp:coreProperties>
</file>