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056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1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916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7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3268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93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5578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284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853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D31AAC-2471-4947-931D-1192AA22A78D}" type="datetimeFigureOut">
              <a:rPr lang="en-UG" smtClean="0"/>
              <a:t>28/04/2021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205421-1432-42B4-B18F-466DFA112FED}" type="slidenum">
              <a:rPr lang="en-UG" smtClean="0"/>
              <a:t>‹#›</a:t>
            </a:fld>
            <a:endParaRPr lang="en-U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2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C694-BA09-45EB-A5DC-48089010F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6CFE3-F5D1-4DBF-B177-ECB5D3436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5009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8BAD-B08D-482F-95C2-CFE06021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Variables and Data Types in Java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BEEA-CD59-4FC1-AD0F-D2C229E8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Variable is a name of memory location. </a:t>
            </a:r>
          </a:p>
          <a:p>
            <a:r>
              <a:rPr lang="en-US" sz="4400" dirty="0">
                <a:effectLst/>
                <a:latin typeface="Arial" panose="020B0604020202020204" pitchFamily="34" charset="0"/>
              </a:rPr>
              <a:t>There are three types of variables in java: </a:t>
            </a:r>
          </a:p>
          <a:p>
            <a:pPr lvl="1"/>
            <a:r>
              <a:rPr lang="en-US" sz="4000" dirty="0">
                <a:effectLst/>
                <a:latin typeface="Arial" panose="020B0604020202020204" pitchFamily="34" charset="0"/>
              </a:rPr>
              <a:t>local</a:t>
            </a:r>
          </a:p>
          <a:p>
            <a:pPr lvl="1"/>
            <a:r>
              <a:rPr lang="en-US" sz="4000" dirty="0">
                <a:effectLst/>
                <a:latin typeface="Arial" panose="020B0604020202020204" pitchFamily="34" charset="0"/>
              </a:rPr>
              <a:t> instance</a:t>
            </a:r>
          </a:p>
          <a:p>
            <a:pPr lvl="1"/>
            <a:r>
              <a:rPr lang="en-US" sz="4000" dirty="0">
                <a:effectLst/>
                <a:latin typeface="Arial" panose="020B0604020202020204" pitchFamily="34" charset="0"/>
              </a:rPr>
              <a:t>static</a:t>
            </a:r>
          </a:p>
          <a:p>
            <a:endParaRPr lang="en-UG" sz="4400" dirty="0"/>
          </a:p>
        </p:txBody>
      </p:sp>
    </p:spTree>
    <p:extLst>
      <p:ext uri="{BB962C8B-B14F-4D97-AF65-F5344CB8AC3E}">
        <p14:creationId xmlns:p14="http://schemas.microsoft.com/office/powerpoint/2010/main" val="69852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4DF-94E0-43DA-9D1A-10098619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6423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Arial" panose="020B0604020202020204" pitchFamily="34" charset="0"/>
              </a:rPr>
              <a:t>1)Local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A variable which is declared inside the method is called local variable.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Arial" panose="020B0604020202020204" pitchFamily="34" charset="0"/>
              </a:rPr>
              <a:t>2)Instance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A variable which is declared inside the class but outside the method, is called instance variable . It is not declared as static.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3)Static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A variable that is declared as static is called static variable. It cannot be local. 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8772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EAD2-9D07-4949-9D8F-3C0C7932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Example to understand the types of variables in java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CC2E-A162-40F2-8A87-44A509EA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class A {</a:t>
            </a:r>
          </a:p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int data=50; //instance variable </a:t>
            </a:r>
          </a:p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static int m=100;//static variable </a:t>
            </a:r>
          </a:p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void method(){</a:t>
            </a:r>
          </a:p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int n=90;//local variable</a:t>
            </a:r>
          </a:p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}</a:t>
            </a:r>
          </a:p>
          <a:p>
            <a:pPr marL="1371600" lvl="3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</a:rPr>
              <a:t>}//end of class</a:t>
            </a:r>
            <a:endParaRPr lang="en-UG" sz="3600" dirty="0"/>
          </a:p>
        </p:txBody>
      </p:sp>
    </p:spTree>
    <p:extLst>
      <p:ext uri="{BB962C8B-B14F-4D97-AF65-F5344CB8AC3E}">
        <p14:creationId xmlns:p14="http://schemas.microsoft.com/office/powerpoint/2010/main" val="211789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B204-7064-4761-AF78-C686E242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66C1-A359-415F-A664-01B63D13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Arithmetic operators are used in mathematical expressions in the same way that they are used in algebra.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Operators are either</a:t>
            </a:r>
          </a:p>
          <a:p>
            <a:r>
              <a:rPr lang="en-US" dirty="0">
                <a:latin typeface="Arial" panose="020B0604020202020204" pitchFamily="34" charset="0"/>
              </a:rPr>
              <a:t>Arithmetic</a:t>
            </a:r>
          </a:p>
          <a:p>
            <a:r>
              <a:rPr lang="en-US" dirty="0">
                <a:latin typeface="Arial" panose="020B0604020202020204" pitchFamily="34" charset="0"/>
              </a:rPr>
              <a:t>Bitwise</a:t>
            </a:r>
          </a:p>
          <a:p>
            <a:r>
              <a:rPr lang="en-US" dirty="0">
                <a:latin typeface="Arial" panose="020B0604020202020204" pitchFamily="34" charset="0"/>
              </a:rPr>
              <a:t>Assignment</a:t>
            </a:r>
          </a:p>
          <a:p>
            <a:r>
              <a:rPr lang="en-US" dirty="0">
                <a:latin typeface="Arial" panose="020B0604020202020204" pitchFamily="34" charset="0"/>
              </a:rPr>
              <a:t>Relational</a:t>
            </a:r>
          </a:p>
          <a:p>
            <a:r>
              <a:rPr lang="en-US" dirty="0">
                <a:latin typeface="Arial" panose="020B0604020202020204" pitchFamily="34" charset="0"/>
              </a:rPr>
              <a:t>Conditional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69440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9FA-299D-4B1D-91CF-5C86C452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EE95-31FD-47C1-8192-18AAD87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specify the scope of a variable or class or method</a:t>
            </a:r>
          </a:p>
          <a:p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D310C-C0BC-4AD0-824E-9E09BFB73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0323" r="57813" b="40662"/>
          <a:stretch/>
        </p:blipFill>
        <p:spPr>
          <a:xfrm>
            <a:off x="1895060" y="2669360"/>
            <a:ext cx="8757699" cy="40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3310-B1B0-429E-BA84-90EFDC6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Constants in Java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B315-3B8D-42D8-85C6-41524213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 constant is a variable which cannot have its value changed after declaration.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 It uses the 'final' keyword.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Syntax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modifier final </a:t>
            </a:r>
            <a:r>
              <a:rPr lang="en-US" dirty="0" err="1">
                <a:effectLst/>
                <a:latin typeface="Arial" panose="020B0604020202020204" pitchFamily="34" charset="0"/>
              </a:rPr>
              <a:t>dataType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variableName</a:t>
            </a:r>
            <a:r>
              <a:rPr lang="en-US" dirty="0">
                <a:effectLst/>
                <a:latin typeface="Arial" panose="020B0604020202020204" pitchFamily="34" charset="0"/>
              </a:rPr>
              <a:t> = value; //global constant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modifier static final </a:t>
            </a:r>
            <a:r>
              <a:rPr lang="en-US" dirty="0" err="1">
                <a:effectLst/>
                <a:latin typeface="Arial" panose="020B0604020202020204" pitchFamily="34" charset="0"/>
              </a:rPr>
              <a:t>dataType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variableName</a:t>
            </a:r>
            <a:r>
              <a:rPr lang="en-US" dirty="0">
                <a:effectLst/>
                <a:latin typeface="Arial" panose="020B0604020202020204" pitchFamily="34" charset="0"/>
              </a:rPr>
              <a:t> = value; //constant within a c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772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3F1-57AE-44B5-A437-2B49D2D3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Object-Oriented Programming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14AB-8B39-431C-B193-6DBD11E4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09"/>
            <a:ext cx="10515600" cy="4745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Object means a real word entity such as pen, chair, table etc. 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Object-Oriented Programming is a methodology or paradigm to design a program using classes and objects. 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It simplifies the software development and maintenance by providing some concepts: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Object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Class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Inheritance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Polymorphism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Abstraction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Encapsulation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481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7AE7-6C42-4EA3-93F9-18D63095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240-CAF2-4BB2-8984-436CF6C5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Any entity that has state and behavior is known as an object. For example: chair, pen, table, keyboard, bike etc. </a:t>
            </a:r>
          </a:p>
        </p:txBody>
      </p:sp>
    </p:spTree>
    <p:extLst>
      <p:ext uri="{BB962C8B-B14F-4D97-AF65-F5344CB8AC3E}">
        <p14:creationId xmlns:p14="http://schemas.microsoft.com/office/powerpoint/2010/main" val="41298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6F6D-5E70-40A9-9BBC-FFE77748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7F24-CADB-4FC0-9BBE-93CF42F0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Collection of objects is called class. 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003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FB3-2974-4155-B473-38916857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C9E1-433D-464B-B4AB-AA88463C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When one object acquires all the properties and behaviors of parent object i.e. known as inheritance. It provides code reusability. It is used to achieve runtime polymorphism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66979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52F6-1B5E-47AA-8613-B960CFD1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Polymorphism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FE33-6AA4-4D3C-9576-5595DFDB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When one task is performed by different ways i.e. known as polymorphism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 An example can be to speak something e.g. cat speaks meows, dog barks woof </a:t>
            </a:r>
            <a:r>
              <a:rPr lang="en-US" dirty="0" err="1">
                <a:effectLst/>
                <a:latin typeface="Arial" panose="020B0604020202020204" pitchFamily="34" charset="0"/>
              </a:rPr>
              <a:t>etc</a:t>
            </a:r>
            <a:r>
              <a:rPr lang="en-US" dirty="0">
                <a:effectLst/>
                <a:latin typeface="Arial" panose="020B0604020202020204" pitchFamily="34" charset="0"/>
              </a:rPr>
              <a:t>, this can be inherited from the sound class. Achieved by Method Overriding and overloading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3731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4CB2-A0DA-4544-BDD3-03E13C96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12C4-6576-463A-8941-210CF3B9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Hiding internal details and showing functionality is known as abstraction. 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For example: phone call, we don't know the internal processing.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In java, we use abstract class and interface to achieve abstraction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9234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A914-F3A9-4AE5-9D26-5AEC6831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Encapsulation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529-750B-46F6-9D14-073A6CA2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Binding (or wrapping) code and data together into a single unit is known as encapsulation. For example: capsule, it is wrapped with different medicines.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A java class is the example of encapsulation. Java bean is the fully encapsulated class because all the data members are private here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7968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0580-78F0-43A0-8971-C2EAA2B0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UG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8EDDEB9-F26C-44C4-9978-489E857B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Boolean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Float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double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94205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216</TotalTime>
  <Words>502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Object Oriented Programming</vt:lpstr>
      <vt:lpstr>Object-Oriented Programming</vt:lpstr>
      <vt:lpstr>Object</vt:lpstr>
      <vt:lpstr>Class</vt:lpstr>
      <vt:lpstr>Inheritance</vt:lpstr>
      <vt:lpstr>Polymorphism</vt:lpstr>
      <vt:lpstr>Abstraction</vt:lpstr>
      <vt:lpstr>Encapsulation</vt:lpstr>
      <vt:lpstr>Data types in Java</vt:lpstr>
      <vt:lpstr>Variables and Data Types in Java</vt:lpstr>
      <vt:lpstr>PowerPoint Presentation</vt:lpstr>
      <vt:lpstr>Example to understand the types of variables in java</vt:lpstr>
      <vt:lpstr>Operators</vt:lpstr>
      <vt:lpstr>Access modifiers</vt:lpstr>
      <vt:lpstr>Constants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Enock</dc:creator>
  <cp:lastModifiedBy>Enock</cp:lastModifiedBy>
  <cp:revision>10</cp:revision>
  <dcterms:created xsi:type="dcterms:W3CDTF">2021-04-27T17:08:24Z</dcterms:created>
  <dcterms:modified xsi:type="dcterms:W3CDTF">2021-04-28T15:51:41Z</dcterms:modified>
</cp:coreProperties>
</file>