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BF32-D0A6-4201-8C23-BFDFE176A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C673C-6C2C-4CF4-9ABF-6459550E4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24B8-9358-4FBF-9779-D1D1D91E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4EB4-870B-4FC0-91E2-BE8DE2C9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12A-7D3B-46BA-9D60-E4CD5A4D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4190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7FDF-2B89-4961-BFE6-19B7E28E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1AD7C-69FF-4437-AF42-A2D914A61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73A2-F1BF-481D-9C65-B0330583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0A395-70B6-4079-A827-4D390AE9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B9AC-E1CA-480E-85AD-4EFC5311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2383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B5D57-186B-494B-9A6F-DB50C0E74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B7621-5D9C-4600-90B0-E05D1486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7F5A-5B9C-46CB-A7E9-5653F15A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EC8C-9B38-4D05-A8FB-C2E61C76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CDB0-3833-445E-BE93-BB188C0E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236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118F-42E2-436E-A554-63455F33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31EC-481B-49BD-BCFC-4FC65427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117B-C06F-4D08-ABA7-89BE7E59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3DC9-0B37-437D-8FFC-3C362DFA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E97C-9E52-4B43-A68D-D0BB6795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0941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6C1-98EC-4B7C-A4BF-2A21F7D0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6A5A9-DB23-4467-A703-243C90D9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F258-00AC-4A12-A2B6-81185298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9460-12BD-4FA2-B849-9D0AA2E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8825-84A8-4A86-AFD6-11586A9C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7006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9DD9-8D7D-4818-932E-3584E8EB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D60E-36EA-49E2-BA69-1A9B05FF4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1061A-A4F6-42FC-8612-B0907810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A8A4-5405-44D5-B9B8-85A99E28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FE261-2B43-4A89-951D-335090C2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E2EB-44B0-4D4F-BFDA-8D2BF4AB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913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B5E1-5F30-4473-839B-B0B8CE8B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DFB4-141F-45B2-B719-5E24F4F9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E8DB8-6675-42A9-A49C-BCC5B1BB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80600-627F-4E18-A4A9-2AD6A1D08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F08D0-6686-4A3D-B5CF-DFFF45D06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3D63A-B7EA-46C7-917F-9E75FBD1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291E4-C449-47A9-BC74-FB3A08E3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3872A-B574-4324-BCC3-D5B92750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2137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BE6F-6000-4C5A-8798-8D031F21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B6EA5-CD39-4F25-BBEA-672B3670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E2E0C-A826-41B5-A42C-A06B5BE0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44359-A2A7-44AE-8507-C10F242C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4131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CADDD-8807-44DD-A904-C8676EBA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01775-7840-4FDA-9832-4D892095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A20B-DD24-4461-88F5-518D28B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3689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F3DA-9CC7-4E7D-A3D5-4CADD135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98AB-EA97-40E4-BB40-044A48968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7619C-D0B1-4477-9CBF-8A384B29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D0E01-2443-434B-B5C0-9F078E63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3FE4-DB40-4453-B62D-03070EF5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DA2C1-061A-4087-B30D-DDA42015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2654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3D87-670C-4141-A75D-5755E534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CB46A-E9FD-4F0F-8CB7-8295A2F02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28F1-1038-4535-A877-F082AE34A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48477-1752-4229-9625-5E3DDF94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C0A2D-5B48-4951-AAC2-68387F8E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472D6-8988-4FC3-BB8F-D26393FB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6227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007CA-4BFD-48C5-BB00-9A4608B0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4EB-5CD6-4822-B631-7EB0462F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C9CE-B702-4F9A-954D-22435857B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BA9E-C41F-4E17-967B-38031B1CFF7F}" type="datetimeFigureOut">
              <a:rPr lang="en-UG" smtClean="0"/>
              <a:t>02/28/2022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5034-50AE-486B-B35E-76ACB34CD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432C-C5D1-4361-BE1C-2BADD2355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28D8F-2E21-4A2B-8A7C-CE314630003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3285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C737-C832-47BD-A871-5F3C31832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C81EC-62C7-40CB-8189-F40FB070A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5061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C47A-AA9B-4369-9C39-35A8E63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OVERLOADING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20F4-4C8B-4521-AD92-78DD227F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overloading is the process that can create multiple methods of the same name in the same class, and all the methods work in different ways.</a:t>
            </a:r>
          </a:p>
          <a:p>
            <a:r>
              <a:rPr lang="en-US" dirty="0"/>
              <a:t>Method overloading occurs when there is more than one method of the same name in the class.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56434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C6AE-EAE6-4DDA-943B-0A3C09CA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66342"/>
            <a:ext cx="10515600" cy="1325563"/>
          </a:xfrm>
        </p:spPr>
        <p:txBody>
          <a:bodyPr/>
          <a:lstStyle/>
          <a:p>
            <a:r>
              <a:rPr lang="en-US" b="1" dirty="0"/>
              <a:t>Three ways to overload a method</a:t>
            </a:r>
            <a:endParaRPr lang="en-U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584F3E-77E3-4F0D-AB13-03E8C3096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3396"/>
            <a:ext cx="1066468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Number of parameters.</a:t>
            </a:r>
            <a:b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example: This is a valid case of overloading</a:t>
            </a:r>
            <a:endParaRPr kumimoji="0" lang="en-UG" altLang="en-U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add(int, int) </a:t>
            </a:r>
            <a:endParaRPr kumimoji="0" lang="en-US" altLang="en-U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add(int, int, int)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G" altLang="en-UG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type of parameters.</a:t>
            </a:r>
            <a:b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add(int, int) </a:t>
            </a:r>
            <a:endParaRPr kumimoji="0" lang="en-US" altLang="en-U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add(int, float)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G" altLang="en-UG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Sequence of Data type of parameters.</a:t>
            </a:r>
            <a:b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add(int, float) </a:t>
            </a:r>
            <a:endParaRPr kumimoji="0" lang="en-US" altLang="en-U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add(float, int)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G" altLang="en-UG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8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EC4E-341A-4A2D-BDF0-94839276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Invalid case of method overloading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8BDD-0074-4BE8-9129-F7AA52D6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two methods have same name, same parameters and have different return type, then this is not a valid method overloading example. This will throw compilation error.</a:t>
            </a:r>
          </a:p>
          <a:p>
            <a:endParaRPr lang="en-US" dirty="0"/>
          </a:p>
          <a:p>
            <a:r>
              <a:rPr lang="en-US" dirty="0"/>
              <a:t>int add(int, int)</a:t>
            </a:r>
          </a:p>
          <a:p>
            <a:r>
              <a:rPr lang="en-US" dirty="0"/>
              <a:t>float add(int, int)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91704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4B44-B278-41D9-881D-058D83BC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BEE0874-838E-4CAF-9064-0560E9500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446" y="1925132"/>
            <a:ext cx="3842984" cy="32697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6701A-2122-4C84-95D5-2E5FA69B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4" y="130681"/>
            <a:ext cx="6944142" cy="61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3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CA33-3B0D-42F5-8148-17ACE177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1FF3-BC2B-4589-B380-68596543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overriding is the process when the subclass or a child class has the same method as declared in the parent class.</a:t>
            </a:r>
          </a:p>
          <a:p>
            <a:endParaRPr lang="en-US" dirty="0"/>
          </a:p>
          <a:p>
            <a:r>
              <a:rPr lang="en-US" dirty="0"/>
              <a:t>if the subclass provides its definition to a method already present in the superclass; then that function in the base class is said to be overridden.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11406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395F-D259-47A6-BDCD-9B5F4795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7CCD3-1607-4E06-BEFF-B5A0B798D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156176" cy="60019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915D1-94A7-4999-9BC3-2FD1A93E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24" y="2476500"/>
            <a:ext cx="19907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6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 Theme</vt:lpstr>
      <vt:lpstr>POLYMORPHISM</vt:lpstr>
      <vt:lpstr>METHOD OVERLOADING</vt:lpstr>
      <vt:lpstr>Three ways to overload a method</vt:lpstr>
      <vt:lpstr>Invalid case of method overloading</vt:lpstr>
      <vt:lpstr>PowerPoint Presentation</vt:lpstr>
      <vt:lpstr>Method overriding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Enock</dc:creator>
  <cp:lastModifiedBy>Enock</cp:lastModifiedBy>
  <cp:revision>2</cp:revision>
  <dcterms:created xsi:type="dcterms:W3CDTF">2022-02-28T15:50:07Z</dcterms:created>
  <dcterms:modified xsi:type="dcterms:W3CDTF">2022-02-28T18:54:51Z</dcterms:modified>
</cp:coreProperties>
</file>