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325" r:id="rId3"/>
    <p:sldId id="312" r:id="rId4"/>
    <p:sldId id="493" r:id="rId5"/>
    <p:sldId id="495" r:id="rId6"/>
    <p:sldId id="494" r:id="rId7"/>
    <p:sldId id="49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ock" initials="E" lastIdx="1" clrIdx="0">
    <p:extLst>
      <p:ext uri="{19B8F6BF-5375-455C-9EA6-DF929625EA0E}">
        <p15:presenceInfo xmlns:p15="http://schemas.microsoft.com/office/powerpoint/2012/main" userId="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6B8E-64B8-482F-AD44-E9076128AF72}" type="datetimeFigureOut">
              <a:rPr lang="en-UG" smtClean="0"/>
              <a:t>02/12/2022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ADF50-EAD3-4CBE-9B64-F7C466146AF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975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AF67-42F7-477A-9349-3ECAAB0F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1583-4B49-49FE-8464-641A2C2612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A47F-01D9-4B69-86D3-73AC643F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3AE7A-B176-4A3A-B44F-66946C06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FD250-8849-4255-878C-7647019F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2E67E-A7FB-411D-8DD3-C027EEA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9F5C60-70D5-404E-AA3A-A897800E43AB}" type="slidenum">
              <a:rPr lang="en-GB" altLang="en-UG"/>
              <a:pPr/>
              <a:t>‹#›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282860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2F1C-E04C-48EC-B4AE-5EF3F6C0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8178-A465-4235-96CD-B26660657E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F83B85F7-5672-4672-8A7B-ED2CB2F1B425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265A-5F9F-4675-8C46-8CB28351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36B26-2EAC-45BF-941D-AEF2E56D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0A7B7-F28B-4283-982E-6D4FE54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8213E4-768C-4601-93C3-9C42849C944E}" type="slidenum">
              <a:rPr lang="en-GB" altLang="en-UG"/>
              <a:pPr/>
              <a:t>‹#›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405966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enock.Lubanga@uict.ac.u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hlinkClick r:id="rId15"/>
              </a:rPr>
              <a:t>enock.lubanga@uict.ac.ug</a:t>
            </a:r>
            <a:r>
              <a:rPr lang="en-US" dirty="0"/>
              <a:t>            </a:t>
            </a:r>
            <a:fld id="{1E505959-B619-47AF-A414-75E1601502A0}" type="datetime9">
              <a:rPr lang="en-US" smtClean="0"/>
              <a:t>2/12/2022 12:25:36 PM</a:t>
            </a:fld>
            <a:r>
              <a:rPr lang="en-US" dirty="0"/>
              <a:t>                                                      </a:t>
            </a:r>
            <a:fld id="{485FF2AE-D022-46E2-AA15-BA705BD128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Packages</a:t>
            </a:r>
            <a:endParaRPr lang="en-U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7C334A-8043-4E75-A452-78F19FDAB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440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36275D7-F347-46C9-A196-26009D7A9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G" sz="4800" dirty="0"/>
              <a:t>Packages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AB47F4D-4E7E-4562-ABED-18FF1FDDC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756150"/>
          </a:xfrm>
        </p:spPr>
        <p:txBody>
          <a:bodyPr>
            <a:normAutofit/>
          </a:bodyPr>
          <a:lstStyle/>
          <a:p>
            <a:r>
              <a:rPr lang="en-US" sz="2800" b="1" dirty="0"/>
              <a:t>A Package</a:t>
            </a:r>
            <a:r>
              <a:rPr lang="en-US" sz="2800" dirty="0"/>
              <a:t> in Java is a mechanism to encapsulate (data hiding) a group of classes, sub packages and interfaces. </a:t>
            </a:r>
          </a:p>
          <a:p>
            <a:r>
              <a:rPr lang="en-US" sz="2800" dirty="0"/>
              <a:t>All we need to do is put related classes into packages. After that, we can simply write an import class from existing packages and use it in our program.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User defined    or</a:t>
            </a:r>
          </a:p>
          <a:p>
            <a:pPr lvl="1"/>
            <a:r>
              <a:rPr lang="en-US" sz="2400" dirty="0"/>
              <a:t>In built packages  </a:t>
            </a:r>
          </a:p>
        </p:txBody>
      </p:sp>
      <p:sp>
        <p:nvSpPr>
          <p:cNvPr id="11266" name="Rectangle 21">
            <a:extLst>
              <a:ext uri="{FF2B5EF4-FFF2-40B4-BE49-F238E27FC236}">
                <a16:creationId xmlns:a16="http://schemas.microsoft.com/office/drawing/2014/main" id="{A5AE60BB-DFCE-4A9F-947C-5919D65EE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CA10CE6-E5DC-45E0-9B82-9C9F0D815DF5}" type="slidenum">
              <a:rPr lang="en-US" altLang="en-UG" sz="1200">
                <a:solidFill>
                  <a:schemeClr val="bg1"/>
                </a:solidFill>
              </a:rPr>
              <a:pPr algn="r" eaLnBrk="1" hangingPunct="1"/>
              <a:t>2</a:t>
            </a:fld>
            <a:endParaRPr lang="en-US" altLang="en-UG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Accessing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FA93-4658-4F3F-B181-72807A7F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Adding a class to a Package </a:t>
            </a:r>
            <a:r>
              <a:rPr lang="en-US" dirty="0"/>
              <a:t>: We can add more classes to a created package by using package name at the top of the program and saving it in the package directory.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Subpackages</a:t>
            </a:r>
            <a:r>
              <a:rPr lang="en-US" b="1" dirty="0"/>
              <a:t>: </a:t>
            </a:r>
            <a:r>
              <a:rPr lang="en-US" dirty="0"/>
              <a:t>Packages that are inside another package are the </a:t>
            </a:r>
            <a:r>
              <a:rPr lang="en-US" dirty="0" err="1"/>
              <a:t>subpackages</a:t>
            </a:r>
            <a:r>
              <a:rPr lang="en-US" dirty="0"/>
              <a:t>. These are not imported by default, they have to imported explicitly.  </a:t>
            </a:r>
          </a:p>
          <a:p>
            <a:pPr marL="0" indent="0">
              <a:buNone/>
            </a:pPr>
            <a:r>
              <a:rPr lang="en-US" dirty="0"/>
              <a:t>Example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util is a </a:t>
            </a:r>
            <a:r>
              <a:rPr lang="en-US" dirty="0" err="1"/>
              <a:t>subpackage</a:t>
            </a:r>
            <a:r>
              <a:rPr lang="en-US" dirty="0"/>
              <a:t> created inside java package.</a:t>
            </a:r>
          </a:p>
        </p:txBody>
      </p:sp>
    </p:spTree>
    <p:extLst>
      <p:ext uri="{BB962C8B-B14F-4D97-AF65-F5344CB8AC3E}">
        <p14:creationId xmlns:p14="http://schemas.microsoft.com/office/powerpoint/2010/main" val="136504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9E0DC74-99EC-4933-87CE-F6CDB4799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-25000" dirty="0"/>
              <a:t>Accessing classes inside a package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B81690-5F6F-4364-A484-DEDD265ED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/>
              <a:t>Consider following two statements :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/>
              <a:t>// import the Vector class from util package.</a:t>
            </a:r>
          </a:p>
          <a:p>
            <a:pPr marL="0" indent="0">
              <a:buNone/>
            </a:pPr>
            <a:r>
              <a:rPr lang="en-US" baseline="-25000" dirty="0"/>
              <a:t>import </a:t>
            </a:r>
            <a:r>
              <a:rPr lang="en-US" baseline="-25000" dirty="0" err="1"/>
              <a:t>java.util.vector</a:t>
            </a:r>
            <a:r>
              <a:rPr lang="en-US" baseline="-25000" dirty="0"/>
              <a:t>; 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/>
              <a:t>// import all the classes from util package</a:t>
            </a:r>
          </a:p>
          <a:p>
            <a:pPr marL="0" indent="0">
              <a:buNone/>
            </a:pPr>
            <a:r>
              <a:rPr lang="en-US" baseline="-25000" dirty="0"/>
              <a:t>import </a:t>
            </a:r>
            <a:r>
              <a:rPr lang="en-US" baseline="-25000" dirty="0" err="1"/>
              <a:t>java.util</a:t>
            </a:r>
            <a:r>
              <a:rPr lang="en-US" baseline="-25000" dirty="0"/>
              <a:t>.*; </a:t>
            </a:r>
          </a:p>
          <a:p>
            <a:pPr marL="0" indent="0">
              <a:buNone/>
            </a:pPr>
            <a:endParaRPr lang="en-US" baseline="-25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563D-FBEC-42B5-8DB3-33BAC6C7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packages</a:t>
            </a:r>
            <a:endParaRPr lang="en-UG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0E76D9B-A25A-497A-B31D-A117CBF4E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85455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err="1"/>
              <a:t>java.lang</a:t>
            </a:r>
            <a:r>
              <a:rPr lang="en-US" sz="2400" b="1" dirty="0"/>
              <a:t>: </a:t>
            </a:r>
            <a:r>
              <a:rPr lang="en-US" sz="2400" dirty="0"/>
              <a:t>Contains language support classes(</a:t>
            </a:r>
            <a:r>
              <a:rPr lang="en-US" sz="2400" dirty="0" err="1"/>
              <a:t>e.g</a:t>
            </a:r>
            <a:r>
              <a:rPr lang="en-US" sz="2400" dirty="0"/>
              <a:t> classed which defines primitive data types, math operations). This package is automatically imported.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/>
              <a:t>java.io: </a:t>
            </a:r>
            <a:r>
              <a:rPr lang="en-US" sz="2400" dirty="0"/>
              <a:t>Contains classes for supporting input / output operations.</a:t>
            </a:r>
            <a:br>
              <a:rPr lang="en-US" sz="2400" dirty="0"/>
            </a:br>
            <a:r>
              <a:rPr lang="en-US" sz="2400" b="1" dirty="0" err="1"/>
              <a:t>java.util</a:t>
            </a:r>
            <a:r>
              <a:rPr lang="en-US" sz="2400" b="1" dirty="0"/>
              <a:t>: </a:t>
            </a:r>
            <a:r>
              <a:rPr lang="en-US" sz="2400" dirty="0"/>
              <a:t>Contains utility classes which implement data structures like Linked List, Dictionary and support ; for Date / Time operations.</a:t>
            </a:r>
            <a:br>
              <a:rPr lang="en-US" sz="2400" dirty="0"/>
            </a:br>
            <a:r>
              <a:rPr lang="en-US" sz="2400" b="1" dirty="0" err="1"/>
              <a:t>java.applet</a:t>
            </a:r>
            <a:r>
              <a:rPr lang="en-US" sz="2400" b="1" dirty="0"/>
              <a:t>: </a:t>
            </a:r>
            <a:r>
              <a:rPr lang="en-US" sz="2400" dirty="0"/>
              <a:t>Contains classes for creating Applets.</a:t>
            </a:r>
            <a:br>
              <a:rPr lang="en-US" sz="2400" dirty="0"/>
            </a:br>
            <a:r>
              <a:rPr lang="en-US" sz="2400" b="1" dirty="0" err="1"/>
              <a:t>java.awt</a:t>
            </a:r>
            <a:r>
              <a:rPr lang="en-US" sz="2400" b="1" dirty="0"/>
              <a:t>: </a:t>
            </a:r>
            <a:r>
              <a:rPr lang="en-US" sz="2400" dirty="0"/>
              <a:t>Contain classes for implementing the components for graphical user interfaces (like button , ;menus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  <a:br>
              <a:rPr lang="en-US" sz="2400" dirty="0"/>
            </a:br>
            <a:r>
              <a:rPr lang="en-US" sz="2400" b="1" dirty="0"/>
              <a:t>java.net: </a:t>
            </a:r>
            <a:r>
              <a:rPr lang="en-US" sz="2400" dirty="0"/>
              <a:t>Contain classes for supporting networking operations.</a:t>
            </a:r>
            <a:endParaRPr kumimoji="0" lang="en-UG" altLang="en-UG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5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8C1A1D8-8FA0-4E9C-970B-B2F7F4EE1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G" dirty="0"/>
              <a:t>User defined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BA4D1-790C-4F7A-BE3E-114AC82F9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13"/>
          <a:stretch/>
        </p:blipFill>
        <p:spPr>
          <a:xfrm>
            <a:off x="495579" y="1524000"/>
            <a:ext cx="4835108" cy="312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5F9CA-C952-4103-98C3-EC4BA05BF364}"/>
              </a:ext>
            </a:extLst>
          </p:cNvPr>
          <p:cNvSpPr txBox="1"/>
          <p:nvPr/>
        </p:nvSpPr>
        <p:spPr>
          <a:xfrm>
            <a:off x="5486400" y="1524000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myPackage.MyClass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PrintName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</a:p>
          <a:p>
            <a:r>
              <a:rPr lang="en-US" dirty="0"/>
              <a:t>   {       </a:t>
            </a:r>
          </a:p>
          <a:p>
            <a:r>
              <a:rPr lang="en-US" dirty="0"/>
              <a:t>String name = “this is a string";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// Creating an instance of class </a:t>
            </a:r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</a:t>
            </a:r>
            <a:r>
              <a:rPr lang="en-US" dirty="0" err="1"/>
              <a:t>obj.getNames</a:t>
            </a:r>
            <a:r>
              <a:rPr lang="en-US" dirty="0"/>
              <a:t>(name);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  <a:endParaRPr lang="en-U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2654-6301-440D-961C-1E83B9BA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  <a:endParaRPr lang="en-U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5F577E-D2C1-45D4-9CD4-5B5EA164F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578197"/>
              </p:ext>
            </p:extLst>
          </p:nvPr>
        </p:nvGraphicFramePr>
        <p:xfrm>
          <a:off x="1280160" y="2819400"/>
          <a:ext cx="65836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59099727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6450483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14241495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84179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Modifier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in Class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Within Package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Outside Package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3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0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108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4ABC91-2B1C-4179-9E33-C3CA15E1A147}"/>
              </a:ext>
            </a:extLst>
          </p:cNvPr>
          <p:cNvSpPr txBox="1"/>
          <p:nvPr/>
        </p:nvSpPr>
        <p:spPr>
          <a:xfrm>
            <a:off x="1143000" y="16764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specify the scope of the variable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15977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387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Java Packages</vt:lpstr>
      <vt:lpstr>Packages</vt:lpstr>
      <vt:lpstr>Accessing packages</vt:lpstr>
      <vt:lpstr>Accessing classes inside a package</vt:lpstr>
      <vt:lpstr>Built in packages</vt:lpstr>
      <vt:lpstr>User defined packages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Enock4</dc:creator>
  <cp:lastModifiedBy>Enock</cp:lastModifiedBy>
  <cp:revision>73</cp:revision>
  <dcterms:created xsi:type="dcterms:W3CDTF">2018-08-14T03:33:25Z</dcterms:created>
  <dcterms:modified xsi:type="dcterms:W3CDTF">2022-02-12T10:02:46Z</dcterms:modified>
</cp:coreProperties>
</file>