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312" r:id="rId3"/>
    <p:sldId id="493" r:id="rId4"/>
    <p:sldId id="495" r:id="rId5"/>
    <p:sldId id="494" r:id="rId6"/>
    <p:sldId id="316" r:id="rId7"/>
    <p:sldId id="258" r:id="rId8"/>
    <p:sldId id="480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ock" initials="E" lastIdx="1" clrIdx="0">
    <p:extLst>
      <p:ext uri="{19B8F6BF-5375-455C-9EA6-DF929625EA0E}">
        <p15:presenceInfo xmlns:p15="http://schemas.microsoft.com/office/powerpoint/2012/main" userId="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56" d="100"/>
          <a:sy n="56" d="100"/>
        </p:scale>
        <p:origin x="84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6B8E-64B8-482F-AD44-E9076128AF72}" type="datetimeFigureOut">
              <a:rPr lang="en-UG" smtClean="0"/>
              <a:t>02/19/2022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DF50-EAD3-4CBE-9B64-F7C466146AF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975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2A692-22D9-4D36-AF97-B1A8D7171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AF67-42F7-477A-9349-3ECAAB0F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1583-4B49-49FE-8464-641A2C261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A47F-01D9-4B69-86D3-73AC643F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3AE7A-B176-4A3A-B44F-66946C0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D250-8849-4255-878C-7647019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2E67E-A7FB-411D-8DD3-C027EEA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9F5C60-70D5-404E-AA3A-A897800E43AB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282860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2F1C-E04C-48EC-B4AE-5EF3F6C0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8178-A465-4235-96CD-B26660657E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F83B85F7-5672-4672-8A7B-ED2CB2F1B425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265A-5F9F-4675-8C46-8CB28351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36B26-2EAC-45BF-941D-AEF2E56D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A7B7-F28B-4283-982E-6D4FE54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8213E4-768C-4601-93C3-9C42849C944E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40596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enock.Lubanga@uict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hlinkClick r:id="rId15"/>
              </a:rPr>
              <a:t>enock.lubanga@uict.ac.ug</a:t>
            </a:r>
            <a:r>
              <a:rPr lang="en-US" dirty="0"/>
              <a:t>            </a:t>
            </a:r>
            <a:fld id="{1E505959-B619-47AF-A414-75E1601502A0}" type="datetime9">
              <a:rPr lang="en-US" smtClean="0"/>
              <a:t>2/19/2022 5:24:05 PM</a:t>
            </a:fld>
            <a:r>
              <a:rPr lang="en-US" dirty="0"/>
              <a:t>                                                      </a:t>
            </a:r>
            <a:fld id="{485FF2AE-D022-46E2-AA15-BA705BD128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Strings</a:t>
            </a:r>
            <a:endParaRPr lang="en-U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7C334A-8043-4E75-A452-78F19FDAB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44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FA93-4658-4F3F-B181-72807A7F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string variable contains a collection of characters surrounded by double quotes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greetMe</a:t>
            </a:r>
            <a:r>
              <a:rPr lang="en-US" dirty="0"/>
              <a:t>= “Hello Sir”;</a:t>
            </a:r>
          </a:p>
        </p:txBody>
      </p:sp>
    </p:spTree>
    <p:extLst>
      <p:ext uri="{BB962C8B-B14F-4D97-AF65-F5344CB8AC3E}">
        <p14:creationId xmlns:p14="http://schemas.microsoft.com/office/powerpoint/2010/main" val="136504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E0DC74-99EC-4933-87CE-F6CDB4799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G" dirty="0"/>
              <a:t>String length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B81690-5F6F-4364-A484-DEDD265ED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String in Java is actually an object, which contain methods that can perform certain operations on strings. For example, the length of a string can be found with the length() method:</a:t>
            </a:r>
          </a:p>
          <a:p>
            <a:pPr marL="0" indent="0">
              <a:buNone/>
            </a:pPr>
            <a:r>
              <a:rPr lang="en-US" dirty="0"/>
              <a:t>String txt = "ABCDEFGHIJKLMNOPQRSTUVWXYZ";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length of the txt string is: " + </a:t>
            </a:r>
            <a:r>
              <a:rPr lang="en-US" dirty="0" err="1"/>
              <a:t>txt.</a:t>
            </a:r>
            <a:r>
              <a:rPr lang="en-US" b="1" dirty="0" err="1"/>
              <a:t>length</a:t>
            </a:r>
            <a:r>
              <a:rPr lang="en-US" dirty="0"/>
              <a:t>());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563D-FBEC-42B5-8DB3-33BAC6C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G" dirty="0" err="1"/>
              <a:t>toUpperCase</a:t>
            </a:r>
            <a:r>
              <a:rPr lang="en-GB" altLang="en-UG" dirty="0"/>
              <a:t>() and </a:t>
            </a:r>
            <a:r>
              <a:rPr lang="en-GB" altLang="en-UG" dirty="0" err="1"/>
              <a:t>toLowerCase</a:t>
            </a:r>
            <a:r>
              <a:rPr lang="en-GB" altLang="en-UG" dirty="0"/>
              <a:t>()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ACD2-19ED-470D-9165-1793B4D3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txt = "Hello World";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txt.toUpperCase</a:t>
            </a:r>
            <a:r>
              <a:rPr lang="en-US" dirty="0"/>
              <a:t>());   // Outputs "HELLO WORLD"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txt.toLowerCase</a:t>
            </a:r>
            <a:r>
              <a:rPr lang="en-US" dirty="0"/>
              <a:t>());   // Outputs "hello world"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33105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8C1A1D8-8FA0-4E9C-970B-B2F7F4EE1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b="1" dirty="0"/>
              <a:t>Finding a Character in a String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0DAB3D-CD44-493C-BA4F-CAE5AD5EA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indexOf</a:t>
            </a:r>
            <a:r>
              <a:rPr lang="en-US" dirty="0"/>
              <a:t>() method returns the index (the position) of the first occurrence of a specified text in a string (including whitespace): </a:t>
            </a:r>
          </a:p>
          <a:p>
            <a:r>
              <a:rPr lang="en-US" dirty="0"/>
              <a:t>Java counts positions from zero.</a:t>
            </a:r>
          </a:p>
          <a:p>
            <a:r>
              <a:rPr lang="en-US" dirty="0"/>
              <a:t>0 is the first position in a string, 1 is the second, 2 is the third</a:t>
            </a:r>
          </a:p>
          <a:p>
            <a:endParaRPr lang="en-US" baseline="-25000" dirty="0"/>
          </a:p>
          <a:p>
            <a:pPr marL="0" indent="0" algn="ctr">
              <a:buNone/>
            </a:pPr>
            <a:r>
              <a:rPr lang="en-US" sz="4000" baseline="-25000" dirty="0"/>
              <a:t>String txt = "Please locate where 'locate' occurs!";</a:t>
            </a:r>
          </a:p>
          <a:p>
            <a:pPr marL="0" indent="0" algn="ctr">
              <a:buNone/>
            </a:pPr>
            <a:r>
              <a:rPr lang="en-US" sz="4000" baseline="-25000" dirty="0" err="1"/>
              <a:t>System.out.println</a:t>
            </a:r>
            <a:r>
              <a:rPr lang="en-US" sz="4000" baseline="-25000" dirty="0"/>
              <a:t>(</a:t>
            </a:r>
            <a:r>
              <a:rPr lang="en-US" sz="4000" baseline="-25000" dirty="0" err="1"/>
              <a:t>txt.indexOf</a:t>
            </a:r>
            <a:r>
              <a:rPr lang="en-US" sz="4000" baseline="-25000" dirty="0"/>
              <a:t>("locate")); // Outputs 7</a:t>
            </a:r>
          </a:p>
          <a:p>
            <a:endParaRPr lang="en-US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 Concatenation</a:t>
            </a: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028C-0644-4693-A55E-B4CE2409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+ operator can be used between strings to combine them. This is called concatenation: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 = "John";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lastName</a:t>
            </a:r>
            <a:r>
              <a:rPr lang="en-US" dirty="0"/>
              <a:t> = "Doe";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Note that we have added an empty text (" ") to create a space between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on print.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188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Concatenation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5E9C7-548D-46C1-8653-2E736210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the </a:t>
            </a:r>
            <a:r>
              <a:rPr lang="en-US" dirty="0" err="1"/>
              <a:t>concat</a:t>
            </a:r>
            <a:r>
              <a:rPr lang="en-US" dirty="0"/>
              <a:t>() method to concatenate two strings: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 = "John ";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lastName</a:t>
            </a:r>
            <a:r>
              <a:rPr lang="en-US" dirty="0"/>
              <a:t> = "Doe";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firstName.concat</a:t>
            </a:r>
            <a:r>
              <a:rPr lang="en-US" dirty="0"/>
              <a:t>(</a:t>
            </a:r>
            <a:r>
              <a:rPr lang="en-US" dirty="0" err="1"/>
              <a:t>lastName</a:t>
            </a:r>
            <a:r>
              <a:rPr lang="en-US" dirty="0"/>
              <a:t>));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5335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B45-3D25-4F74-803A-DED4265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b="1" dirty="0"/>
              <a:t>ackslash escape character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9313880-64E4-44FE-AC83-D0587BAB4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419737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530647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751537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36364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Escape character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6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Backlash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1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1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5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Backspace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7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Carriage return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1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\f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feed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5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2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Class Methods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C042BCD-0C6E-47E7-8BB4-BA8109B33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96918"/>
              </p:ext>
            </p:extLst>
          </p:nvPr>
        </p:nvGraphicFramePr>
        <p:xfrm>
          <a:off x="457200" y="1600200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23753649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4973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5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  <a:r>
                        <a:rPr lang="en-US" dirty="0" err="1"/>
                        <a:t>charAt</a:t>
                      </a:r>
                      <a:r>
                        <a:rPr lang="en-US" dirty="0"/>
                        <a:t>(int index)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dirty="0" err="1"/>
                        <a:t>cahr</a:t>
                      </a:r>
                      <a:r>
                        <a:rPr lang="en-US" dirty="0"/>
                        <a:t> value for the particular index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substring(int 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)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substring for given index and end index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7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contains(</a:t>
                      </a:r>
                      <a:r>
                        <a:rPr lang="en-US" dirty="0" err="1"/>
                        <a:t>CharSequence</a:t>
                      </a:r>
                      <a:r>
                        <a:rPr lang="en-US" dirty="0"/>
                        <a:t> s)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or false matching the sequence of char value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9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(int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)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specified char value index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3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trim()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beginning and ending spaces of a string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5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750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16658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ISPRING_CUSTOM_TIMING_USED" val="1"/>
  <p:tag name="ISPRING_SLIDE_ID_2" val="{FDF145B9-B573-4C72-A5EE-BB7F91230FD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425</Words>
  <Application>Microsoft Office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Java Strings</vt:lpstr>
      <vt:lpstr>Strings</vt:lpstr>
      <vt:lpstr>String length</vt:lpstr>
      <vt:lpstr>toUpperCase() and toLowerCase()</vt:lpstr>
      <vt:lpstr>Finding a Character in a String</vt:lpstr>
      <vt:lpstr>String Concatenation</vt:lpstr>
      <vt:lpstr>Concatenation </vt:lpstr>
      <vt:lpstr>Backslash escape character</vt:lpstr>
      <vt:lpstr>Other String Class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Enock4</dc:creator>
  <cp:lastModifiedBy>Enock</cp:lastModifiedBy>
  <cp:revision>82</cp:revision>
  <dcterms:created xsi:type="dcterms:W3CDTF">2018-08-14T03:33:25Z</dcterms:created>
  <dcterms:modified xsi:type="dcterms:W3CDTF">2022-02-19T18:12:34Z</dcterms:modified>
</cp:coreProperties>
</file>