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8" r:id="rId6"/>
    <p:sldId id="287" r:id="rId7"/>
    <p:sldId id="290" r:id="rId8"/>
    <p:sldId id="291" r:id="rId9"/>
    <p:sldId id="292" r:id="rId10"/>
    <p:sldId id="293" r:id="rId11"/>
    <p:sldId id="299" r:id="rId12"/>
    <p:sldId id="295" r:id="rId13"/>
    <p:sldId id="296" r:id="rId14"/>
    <p:sldId id="297" r:id="rId15"/>
    <p:sldId id="289" r:id="rId16"/>
    <p:sldId id="298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52" autoAdjust="0"/>
  </p:normalViewPr>
  <p:slideViewPr>
    <p:cSldViewPr snapToGrid="0" showGuides="1">
      <p:cViewPr varScale="1">
        <p:scale>
          <a:sx n="73" d="100"/>
          <a:sy n="73" d="100"/>
        </p:scale>
        <p:origin x="404" y="3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37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89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13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34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51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01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98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42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51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41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9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7974" y="3223296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SOCIETAL  HUB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by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ByteBrewers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05400" y="483667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Aaimlik Abbasi 21i2540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5298335"/>
            <a:ext cx="355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TAHA Farooq  21i0550</a:t>
            </a:r>
          </a:p>
          <a:p>
            <a:r>
              <a:rPr lang="en-US" sz="2400" b="1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Affan</a:t>
            </a:r>
            <a:r>
              <a:rPr lang="en-US" sz="2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Anwar 21i2548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1305560"/>
            <a:ext cx="3354388" cy="371348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25" y="1305560"/>
            <a:ext cx="3800476" cy="3705225"/>
          </a:xfrm>
          <a:prstGeom prst="rect">
            <a:avLst/>
          </a:prstGeom>
        </p:spPr>
      </p:pic>
      <p:pic>
        <p:nvPicPr>
          <p:cNvPr id="60" name="Picture 5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75" y="1575435"/>
            <a:ext cx="4175125" cy="3435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57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12" name="Picture 11" descr="A screenshot of a membership management form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498600"/>
            <a:ext cx="4495800" cy="406400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00" y="1498600"/>
            <a:ext cx="3213100" cy="406400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1" y="1565592"/>
            <a:ext cx="3771900" cy="393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4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5919" y="1574328"/>
            <a:ext cx="549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Division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5919" y="2565306"/>
            <a:ext cx="2785590" cy="278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Aaimlik Abbasi:-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  <a:cs typeface="Segoe UI" panose="020B0502040204020203" pitchFamily="34" charset="0"/>
              </a:rPr>
              <a:t>Resource sharing  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  <a:cs typeface="Segoe UI" panose="020B0502040204020203" pitchFamily="34" charset="0"/>
              </a:rPr>
              <a:t>Event management 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  <a:cs typeface="Segoe UI" panose="020B0502040204020203" pitchFamily="34" charset="0"/>
              </a:rPr>
              <a:t>Login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  <a:cs typeface="Segoe UI" panose="020B0502040204020203" pitchFamily="34" charset="0"/>
              </a:rPr>
              <a:t>Class diagram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  <a:cs typeface="Segoe UI" panose="020B0502040204020203" pitchFamily="34" charset="0"/>
              </a:rPr>
              <a:t>Architecture diagram 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  <a:cs typeface="Segoe UI" panose="020B0502040204020203" pitchFamily="34" charset="0"/>
              </a:rPr>
              <a:t>BVA</a:t>
            </a: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endParaRPr lang="en-US" sz="2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FE204-EF8F-830D-8CCD-D2123591C8B4}"/>
              </a:ext>
            </a:extLst>
          </p:cNvPr>
          <p:cNvSpPr txBox="1"/>
          <p:nvPr/>
        </p:nvSpPr>
        <p:spPr>
          <a:xfrm>
            <a:off x="4621051" y="2565306"/>
            <a:ext cx="3344689" cy="30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Affan Anwar:-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  <a:cs typeface="Segoe UI" panose="020B0502040204020203" pitchFamily="34" charset="0"/>
              </a:rPr>
              <a:t>Initial UIs  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  <a:cs typeface="Segoe UI" panose="020B0502040204020203" pitchFamily="34" charset="0"/>
              </a:rPr>
              <a:t>Society Profile (Frontend)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  <a:cs typeface="Segoe UI" panose="020B0502040204020203" pitchFamily="34" charset="0"/>
              </a:rPr>
              <a:t>3)  Membership Management (Frontend + Backend)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  <a:cs typeface="Segoe UI" panose="020B0502040204020203" pitchFamily="34" charset="0"/>
              </a:rPr>
              <a:t>Admin (Frontend + Backend)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  <a:cs typeface="Segoe UI" panose="020B0502040204020203" pitchFamily="34" charset="0"/>
              </a:rPr>
              <a:t>Modular Integration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  <a:cs typeface="Segoe UI" panose="020B0502040204020203" pitchFamily="34" charset="0"/>
              </a:rPr>
              <a:t>7)  Activity Diagram </a:t>
            </a: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endParaRPr lang="en-US" sz="2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BD512-325A-4A34-D73F-DEAEE4FCE4F8}"/>
              </a:ext>
            </a:extLst>
          </p:cNvPr>
          <p:cNvSpPr txBox="1"/>
          <p:nvPr/>
        </p:nvSpPr>
        <p:spPr>
          <a:xfrm>
            <a:off x="8180439" y="2565306"/>
            <a:ext cx="6096000" cy="2410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Taha Farooq:-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  <a:cs typeface="Segoe UI" panose="020B0502040204020203" pitchFamily="34" charset="0"/>
              </a:rPr>
              <a:t>Team Agreement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  <a:cs typeface="Segoe UI" panose="020B0502040204020203" pitchFamily="34" charset="0"/>
              </a:rPr>
              <a:t>Problem statement and Solution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  <a:cs typeface="Segoe UI" panose="020B0502040204020203" pitchFamily="34" charset="0"/>
              </a:rPr>
              <a:t>Society Profile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  <a:cs typeface="Segoe UI" panose="020B0502040204020203" pitchFamily="34" charset="0"/>
              </a:rPr>
              <a:t>Finance Management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  <a:cs typeface="Segoe UI" panose="020B0502040204020203" pitchFamily="34" charset="0"/>
              </a:rPr>
              <a:t>User-side Feedback Management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  <a:cs typeface="Segoe UI" panose="020B0502040204020203" pitchFamily="34" charset="0"/>
              </a:rPr>
              <a:t>Use-Case Diagram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  <a:cs typeface="Segoe UI" panose="020B0502040204020203" pitchFamily="34" charset="0"/>
              </a:rPr>
              <a:t>Sequence Diagrams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arenR"/>
            </a:pPr>
            <a:r>
              <a:rPr lang="en-US" i="1" dirty="0">
                <a:solidFill>
                  <a:schemeClr val="bg1"/>
                </a:solidFill>
                <a:cs typeface="Segoe UI" panose="020B0502040204020203" pitchFamily="34" charset="0"/>
              </a:rPr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3886843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5919" y="1697439"/>
            <a:ext cx="549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Lesson learn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5919" y="2565306"/>
            <a:ext cx="4316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Documentation is just as important as implementation in software engineering process</a:t>
            </a:r>
          </a:p>
        </p:txBody>
      </p:sp>
    </p:spTree>
    <p:extLst>
      <p:ext uri="{BB962C8B-B14F-4D97-AF65-F5344CB8AC3E}">
        <p14:creationId xmlns:p14="http://schemas.microsoft.com/office/powerpoint/2010/main" val="1908422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6900" y="1770743"/>
            <a:ext cx="4195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900" y="2984500"/>
            <a:ext cx="843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aims to create a centralized platform for societies to streamline communication and provide easy access for users, members, and administrators to perform their respective duties efficiently.</a:t>
            </a:r>
          </a:p>
        </p:txBody>
      </p:sp>
    </p:spTree>
    <p:extLst>
      <p:ext uri="{BB962C8B-B14F-4D97-AF65-F5344CB8AC3E}">
        <p14:creationId xmlns:p14="http://schemas.microsoft.com/office/powerpoint/2010/main" val="224237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01701" y="522898"/>
            <a:ext cx="36211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Advantages and Constraints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2932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1805938" y="2592690"/>
            <a:ext cx="2428875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provide centralized platform for the society ensuring that admin and society can coordinate</a:t>
            </a:r>
          </a:p>
          <a:p>
            <a:pPr>
              <a:lnSpc>
                <a:spcPts val="1900"/>
              </a:lnSpc>
            </a:pP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4" name="Picture 3" descr="This is an image of a bar chart and a screen shot explaining how to edit data in Excel. ">
            <a:extLst>
              <a:ext uri="{FF2B5EF4-FFF2-40B4-BE49-F238E27FC236}">
                <a16:creationId xmlns:a16="http://schemas.microsoft.com/office/drawing/2014/main" id="{05DB1F73-D09B-4348-9D26-3FCCB6C80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80" y="1990788"/>
            <a:ext cx="5961389" cy="3920842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7199" y="1990788"/>
            <a:ext cx="358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7199" y="3951209"/>
            <a:ext cx="2979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27199" y="4468480"/>
            <a:ext cx="2586354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 complex </a:t>
            </a:r>
          </a:p>
          <a:p>
            <a:pPr>
              <a:lnSpc>
                <a:spcPts val="1900"/>
              </a:lnSpc>
            </a:pP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1" y="578299"/>
            <a:ext cx="5143500" cy="59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6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16574"/>
            <a:ext cx="3495675" cy="4114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11" y="1301640"/>
            <a:ext cx="2482978" cy="4254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C3A965-533B-1467-CB0E-F4FBAF929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260" y="1581442"/>
            <a:ext cx="4511663" cy="38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5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Diagram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99" y="700570"/>
            <a:ext cx="8115301" cy="59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Sequence Diagram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7" name="Picture 6" descr="A screenshot of a computer program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530"/>
            <a:ext cx="3880167" cy="451675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168" y="1319530"/>
            <a:ext cx="4225607" cy="451675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76" y="1319530"/>
            <a:ext cx="3880168" cy="45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4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66" y="1206230"/>
            <a:ext cx="6832651" cy="54531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106" y="1070043"/>
            <a:ext cx="243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Client -Server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9106" y="2276272"/>
            <a:ext cx="41634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system used client and  server architecture so multiple users can access data at the same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4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105" name="Picture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139700" y="1276350"/>
            <a:ext cx="2662238" cy="3162300"/>
          </a:xfrm>
          <a:prstGeom prst="rect">
            <a:avLst/>
          </a:prstGeom>
        </p:spPr>
      </p:pic>
      <p:pic>
        <p:nvPicPr>
          <p:cNvPr id="106" name="Picture 105"/>
          <p:cNvPicPr/>
          <p:nvPr/>
        </p:nvPicPr>
        <p:blipFill>
          <a:blip r:embed="rId4"/>
          <a:stretch>
            <a:fillRect/>
          </a:stretch>
        </p:blipFill>
        <p:spPr>
          <a:xfrm>
            <a:off x="3078162" y="1181100"/>
            <a:ext cx="3017838" cy="3352800"/>
          </a:xfrm>
          <a:prstGeom prst="rect">
            <a:avLst/>
          </a:prstGeom>
        </p:spPr>
      </p:pic>
      <p:pic>
        <p:nvPicPr>
          <p:cNvPr id="107" name="Picture 106"/>
          <p:cNvPicPr/>
          <p:nvPr/>
        </p:nvPicPr>
        <p:blipFill>
          <a:blip r:embed="rId5"/>
          <a:stretch>
            <a:fillRect/>
          </a:stretch>
        </p:blipFill>
        <p:spPr>
          <a:xfrm>
            <a:off x="6372224" y="1181100"/>
            <a:ext cx="3248024" cy="3352800"/>
          </a:xfrm>
          <a:prstGeom prst="rect">
            <a:avLst/>
          </a:prstGeom>
        </p:spPr>
      </p:pic>
      <p:pic>
        <p:nvPicPr>
          <p:cNvPr id="108" name="Picture 10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199" y="1422400"/>
            <a:ext cx="2108201" cy="3016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638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234</Words>
  <Application>Microsoft Office PowerPoint</Application>
  <PresentationFormat>Widescreen</PresentationFormat>
  <Paragraphs>76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Segoe UI</vt:lpstr>
      <vt:lpstr>Segoe UI Light</vt:lpstr>
      <vt:lpstr>Office Theme</vt:lpstr>
      <vt:lpstr>SOCIETAL  HUB  by ByteBrewers</vt:lpstr>
      <vt:lpstr>PowerPoint Presentation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2024-05-07T16:20:35Z</dcterms:created>
  <dcterms:modified xsi:type="dcterms:W3CDTF">2024-05-08T06:49:17Z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