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4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7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52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4CBC-3525-42D7-8006-A1201820761B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5A5D53-9552-409C-8558-197B15FF0AF5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2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701-AE7F-4F61-98CF-84A5E142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539" y="112981"/>
            <a:ext cx="8637073" cy="2541431"/>
          </a:xfrm>
        </p:spPr>
        <p:txBody>
          <a:bodyPr/>
          <a:lstStyle/>
          <a:p>
            <a:r>
              <a:rPr lang="en-MY" dirty="0"/>
              <a:t>DVD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356AB-8AF4-4A2A-AA8C-444876FB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23" y="2664963"/>
            <a:ext cx="10852116" cy="4080056"/>
          </a:xfrm>
        </p:spPr>
        <p:txBody>
          <a:bodyPr>
            <a:noAutofit/>
          </a:bodyPr>
          <a:lstStyle/>
          <a:p>
            <a:r>
              <a:rPr lang="en-MY" sz="3200" b="1" dirty="0"/>
              <a:t>Group members:</a:t>
            </a:r>
          </a:p>
          <a:p>
            <a:r>
              <a:rPr lang="en-MY" sz="2800" dirty="0" err="1"/>
              <a:t>Aainaa</a:t>
            </a:r>
            <a:r>
              <a:rPr lang="en-MY" sz="2800" dirty="0"/>
              <a:t> </a:t>
            </a:r>
            <a:r>
              <a:rPr lang="en-MY" sz="2800" dirty="0" err="1"/>
              <a:t>Nabilah</a:t>
            </a:r>
            <a:r>
              <a:rPr lang="en-MY" sz="2800" dirty="0"/>
              <a:t> Binti Rohaizad (B031810373)</a:t>
            </a:r>
          </a:p>
          <a:p>
            <a:r>
              <a:rPr lang="en-MY" sz="2800" dirty="0"/>
              <a:t>Elle </a:t>
            </a:r>
            <a:r>
              <a:rPr lang="en-MY" sz="2800" dirty="0" err="1"/>
              <a:t>Aliz</a:t>
            </a:r>
            <a:r>
              <a:rPr lang="en-MY" sz="2800" dirty="0"/>
              <a:t> Binti </a:t>
            </a:r>
            <a:r>
              <a:rPr lang="en-MY" sz="2800" dirty="0" err="1"/>
              <a:t>Aminuddin</a:t>
            </a:r>
            <a:r>
              <a:rPr lang="en-MY" sz="2800" dirty="0"/>
              <a:t> (B031810295)</a:t>
            </a:r>
          </a:p>
          <a:p>
            <a:r>
              <a:rPr lang="en-MY" sz="2800" dirty="0" err="1"/>
              <a:t>Gion</a:t>
            </a:r>
            <a:r>
              <a:rPr lang="en-MY" sz="2800" dirty="0"/>
              <a:t> Min Ming (B031810222)</a:t>
            </a:r>
          </a:p>
          <a:p>
            <a:r>
              <a:rPr lang="en-MY" sz="2800" dirty="0"/>
              <a:t>Nur </a:t>
            </a:r>
            <a:r>
              <a:rPr lang="en-MY" sz="2800" dirty="0" err="1"/>
              <a:t>Alis</a:t>
            </a:r>
            <a:r>
              <a:rPr lang="en-MY" sz="2800" dirty="0"/>
              <a:t> Sophia Bini </a:t>
            </a:r>
            <a:r>
              <a:rPr lang="en-MY" sz="2800" dirty="0" err="1"/>
              <a:t>Suhaimi</a:t>
            </a:r>
            <a:r>
              <a:rPr lang="en-MY" sz="2800" dirty="0"/>
              <a:t> (B031810299)</a:t>
            </a:r>
          </a:p>
        </p:txBody>
      </p:sp>
    </p:spTree>
    <p:extLst>
      <p:ext uri="{BB962C8B-B14F-4D97-AF65-F5344CB8AC3E}">
        <p14:creationId xmlns:p14="http://schemas.microsoft.com/office/powerpoint/2010/main" val="283801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8FADF-1E26-48A5-878C-054EB7C5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4" y="95250"/>
            <a:ext cx="4318782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328BF-42B0-428B-ACBF-21DA67B8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04" y="0"/>
            <a:ext cx="77193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B4CBE-1A8B-41CA-8414-7D9E9120B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0"/>
            <a:ext cx="5964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CC01C-248D-4F4F-BD38-806AB89C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95250"/>
            <a:ext cx="5500467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B4DBE-663E-4DB6-BD90-10B69F91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0"/>
            <a:ext cx="6963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45DD9-93A6-404A-A975-BA6BB602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65" y="0"/>
            <a:ext cx="9055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6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0B10F-A54E-4B6D-B5F4-73C18D0E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0"/>
            <a:ext cx="6949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FE0-1B1B-4645-90D0-6FF61D9B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2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776-4CA1-495F-A4DA-0790229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B15ED-304C-4493-A9A1-71ED2A33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79" y="281354"/>
            <a:ext cx="8486128" cy="5578109"/>
          </a:xfrm>
        </p:spPr>
      </p:pic>
    </p:spTree>
    <p:extLst>
      <p:ext uri="{BB962C8B-B14F-4D97-AF65-F5344CB8AC3E}">
        <p14:creationId xmlns:p14="http://schemas.microsoft.com/office/powerpoint/2010/main" val="221776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CA37-5A4C-47AE-96FF-CD7CE131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E3218-80D0-4213-8DB4-7411E53AB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60" y="583674"/>
            <a:ext cx="7460652" cy="5690651"/>
          </a:xfrm>
        </p:spPr>
      </p:pic>
    </p:spTree>
    <p:extLst>
      <p:ext uri="{BB962C8B-B14F-4D97-AF65-F5344CB8AC3E}">
        <p14:creationId xmlns:p14="http://schemas.microsoft.com/office/powerpoint/2010/main" val="116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287E-6C39-466C-88C4-694CBD49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42F34-CC12-4CB9-8B6C-626CC1DE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0"/>
            <a:ext cx="6424246" cy="69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8C7C1-8F6B-476E-A1CA-8F47E269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2" y="0"/>
            <a:ext cx="697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18F5C-47FF-4427-AF7D-5EB928B0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89" y="95250"/>
            <a:ext cx="5781822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AD56D-83BD-44FA-93C5-2BE80270F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3" y="0"/>
            <a:ext cx="6537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E0B33-104A-439F-AF10-8024CD90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0"/>
            <a:ext cx="6035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8D822-5FA1-4400-9A64-A9C2F667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70" y="0"/>
            <a:ext cx="478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40</Words>
  <Application>Microsoft Office PowerPoint</Application>
  <PresentationFormat>Widescreen</PresentationFormat>
  <Paragraphs>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DVD Rental System</vt:lpstr>
      <vt:lpstr>ERD</vt:lpstr>
      <vt:lpstr>UML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Rental System</dc:title>
  <dc:creator>Anis Syahira Rohaizad</dc:creator>
  <cp:lastModifiedBy>Anis Syahira Rohaizad</cp:lastModifiedBy>
  <cp:revision>6</cp:revision>
  <dcterms:created xsi:type="dcterms:W3CDTF">2019-12-09T03:07:27Z</dcterms:created>
  <dcterms:modified xsi:type="dcterms:W3CDTF">2019-12-20T02:52:04Z</dcterms:modified>
</cp:coreProperties>
</file>