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8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8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6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5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5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6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5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6D98FD-AEFC-4EB5-9B48-7DBCE427ABD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C7B34-2D88-439D-8D7E-1A5DFC200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4F4A-D42F-FABD-2D75-01FCA84C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504" y="747252"/>
            <a:ext cx="6331974" cy="4994787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800000"/>
                </a:highlight>
                <a:latin typeface="+mn-lt"/>
              </a:rPr>
              <a:t>NETFLIX DASBOARD</a:t>
            </a:r>
          </a:p>
        </p:txBody>
      </p:sp>
    </p:spTree>
    <p:extLst>
      <p:ext uri="{BB962C8B-B14F-4D97-AF65-F5344CB8AC3E}">
        <p14:creationId xmlns:p14="http://schemas.microsoft.com/office/powerpoint/2010/main" val="37008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37EF8-2EC6-93EA-63F8-EEAB15A02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86" y="874474"/>
            <a:ext cx="9607544" cy="2153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1D5EB-3EB9-6DBE-AF2B-02A9201A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6" y="3158506"/>
            <a:ext cx="9607544" cy="27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D1DC-6427-7BBC-113E-C66E31C2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2971-E354-5AB3-F975-6C6727D3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26" y="1289358"/>
            <a:ext cx="2449947" cy="1021223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4F726-FD3F-F355-8817-962FE7A3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387"/>
            <a:ext cx="9601196" cy="362810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Mix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Movies account for 69.7% of Netflix's library, while TV Shows make up 30.3%.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 Breakdown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R-rated movies (34.6%) and TV-MA shows (55.6%) are the most prevalent.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Trend 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Netflix's content additions -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Peaked in 2018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Declined by 21.5% by 2021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Top Directors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Notable directors on Netflix:-  Marcus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Raboy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Jay Karas,  Martin Scorsese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Content 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Netflix's original content-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Grew steadily from 2012 to 2018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Declined by 43% from 2018 to 2021</a:t>
            </a:r>
          </a:p>
        </p:txBody>
      </p:sp>
    </p:spTree>
    <p:extLst>
      <p:ext uri="{BB962C8B-B14F-4D97-AF65-F5344CB8AC3E}">
        <p14:creationId xmlns:p14="http://schemas.microsoft.com/office/powerpoint/2010/main" val="120052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40EA-782A-52B6-B75A-7E2F3051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5D52-F035-B915-98D8-C8353417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530" y="1259861"/>
            <a:ext cx="5148045" cy="1021223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Recommendations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605A-91DA-70D9-77AA-C1C8A92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387"/>
            <a:ext cx="9601196" cy="362810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Analyze movie genres, TV show engagement, and content additions/removals.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Evaluate viewer engagement by genre, rating, and director.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Assess demand for underrepresented genres and diverse ratings.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Consider international partnerships based on genre preferences.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Collaborate with popular directors to boost subscriber growth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235631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rgbClr val="FF0000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B8FE-98E5-7F88-FF65-66FA33F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284" y="2133600"/>
            <a:ext cx="5474110" cy="2910348"/>
          </a:xfrm>
          <a:blipFill>
            <a:blip r:embed="rId2"/>
            <a:tile tx="0" ty="0" sx="100000" sy="100000" flip="none" algn="tl"/>
          </a:blipFill>
        </p:spPr>
        <p:txBody>
          <a:bodyPr anchor="ctr" anchorCtr="1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800000"/>
                </a:highlight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09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3D1-CFFC-42E3-74A0-14296084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1" y="1015697"/>
            <a:ext cx="4038600" cy="10310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Top 10 Directors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8FD57-9132-970E-218F-1D948E9A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31" y="2046753"/>
            <a:ext cx="8077900" cy="3063505"/>
          </a:xfrm>
        </p:spPr>
      </p:pic>
    </p:spTree>
    <p:extLst>
      <p:ext uri="{BB962C8B-B14F-4D97-AF65-F5344CB8AC3E}">
        <p14:creationId xmlns:p14="http://schemas.microsoft.com/office/powerpoint/2010/main" val="219029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A406-1095-140E-9DBC-745FDB3D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170" y="1298754"/>
            <a:ext cx="3667700" cy="7365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Content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46DA4-F0B4-CC1F-CD89-03844C66A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96" y="2210093"/>
            <a:ext cx="7969126" cy="3453288"/>
          </a:xfrm>
        </p:spPr>
      </p:pic>
    </p:spTree>
    <p:extLst>
      <p:ext uri="{BB962C8B-B14F-4D97-AF65-F5344CB8AC3E}">
        <p14:creationId xmlns:p14="http://schemas.microsoft.com/office/powerpoint/2010/main" val="340151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0026-EE0E-3376-32BB-6B9176C1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164" y="1244937"/>
            <a:ext cx="2043881" cy="823858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EF2E6-7611-F3B6-9A83-CE4A7C4BC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776" y="2604631"/>
            <a:ext cx="9312447" cy="3223539"/>
          </a:xfrm>
        </p:spPr>
      </p:pic>
    </p:spTree>
    <p:extLst>
      <p:ext uri="{BB962C8B-B14F-4D97-AF65-F5344CB8AC3E}">
        <p14:creationId xmlns:p14="http://schemas.microsoft.com/office/powerpoint/2010/main" val="274388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40F2-4A14-8E06-84BD-AB73E1F2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171" y="832365"/>
            <a:ext cx="5031658" cy="11195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Country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A28A0-1E32-DEC2-9555-484DFB85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03"/>
            <a:ext cx="10515600" cy="3361759"/>
          </a:xfrm>
        </p:spPr>
      </p:pic>
    </p:spTree>
    <p:extLst>
      <p:ext uri="{BB962C8B-B14F-4D97-AF65-F5344CB8AC3E}">
        <p14:creationId xmlns:p14="http://schemas.microsoft.com/office/powerpoint/2010/main" val="5806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BCD8-79AB-890B-4C63-90F3D896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007" y="835990"/>
            <a:ext cx="3743632" cy="10703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Popular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7CF18-0296-575F-2F95-64C78B1AB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682"/>
            <a:ext cx="9967368" cy="3282135"/>
          </a:xfrm>
        </p:spPr>
      </p:pic>
    </p:spTree>
    <p:extLst>
      <p:ext uri="{BB962C8B-B14F-4D97-AF65-F5344CB8AC3E}">
        <p14:creationId xmlns:p14="http://schemas.microsoft.com/office/powerpoint/2010/main" val="185839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3B05-B4A2-B62C-5CF6-E8FB0F80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955" y="681037"/>
            <a:ext cx="3311013" cy="9577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Release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A6D-4646-9D9A-B02A-CB0EEB94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217D1-BF45-6380-224D-4CEA0EBF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290915"/>
            <a:ext cx="9807790" cy="32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AFE5-A882-AB02-2C38-8CF4F5FF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201" y="935396"/>
            <a:ext cx="7902677" cy="10212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Total Shows And Movies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F16D4-D381-B1FA-EF46-19DC77E1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895" y="2684648"/>
            <a:ext cx="8192210" cy="3063505"/>
          </a:xfrm>
        </p:spPr>
      </p:pic>
    </p:spTree>
    <p:extLst>
      <p:ext uri="{BB962C8B-B14F-4D97-AF65-F5344CB8AC3E}">
        <p14:creationId xmlns:p14="http://schemas.microsoft.com/office/powerpoint/2010/main" val="27744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2C98-7951-83E1-79E2-8ADCB006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919" y="222258"/>
            <a:ext cx="4634681" cy="710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Netflix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6A20A-EFD7-CB6B-FF43-8E41144A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62" y="1123037"/>
            <a:ext cx="8625631" cy="3163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043F7-86C5-9BE9-2AEF-83FC0B7B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61" y="4476269"/>
            <a:ext cx="8625631" cy="22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188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NETFLIX DASBOARD</vt:lpstr>
      <vt:lpstr>Top 10 Directors</vt:lpstr>
      <vt:lpstr>Content Types</vt:lpstr>
      <vt:lpstr>Ratings</vt:lpstr>
      <vt:lpstr>Country Distribution</vt:lpstr>
      <vt:lpstr>Popular Genres</vt:lpstr>
      <vt:lpstr>Release Years</vt:lpstr>
      <vt:lpstr>Total Shows And Movies By Year</vt:lpstr>
      <vt:lpstr>Netflix Dashboard</vt:lpstr>
      <vt:lpstr>PowerPoint Presentation</vt:lpstr>
      <vt:lpstr>Insights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Pammi Roy</dc:creator>
  <cp:lastModifiedBy>Pammi Roy</cp:lastModifiedBy>
  <cp:revision>3</cp:revision>
  <dcterms:created xsi:type="dcterms:W3CDTF">2024-11-14T14:04:23Z</dcterms:created>
  <dcterms:modified xsi:type="dcterms:W3CDTF">2024-11-20T13:28:27Z</dcterms:modified>
</cp:coreProperties>
</file>