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BA1-476C-64ED-784A-7200FDDF0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554B5-9453-009B-1F77-5F6AADFEE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7F07-4EC4-746B-7DB2-C941ACDD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DC56-94C3-72EF-8C47-F2378EF0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893D-A31B-3EDC-9BBA-D456E21F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082-1F8C-7A3A-835C-7BB6188B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C7C3-D434-C5AA-CEA0-F6092F62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98A2-115F-2C24-58C5-236D92FE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744E-6FAA-56BE-9F22-E96104CF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0786-E0CD-8BE8-FE65-52168435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FC3E6-5D46-0D28-8CAD-EA06E448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0F98-6474-0EEC-FFE9-FAEEB007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9BC2-695D-F79B-FC23-D0127B91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5315-14B1-D001-EA67-44CDDD89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0433-704C-B74B-4235-E164B6DD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3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1155-57A0-6B96-D07E-E9785D2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7556-7D0D-5A69-61CA-7E699171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C9F8-9C11-9E9F-934B-2428ACAD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6154-67A2-510B-FCB2-F110A7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32C4-376A-D017-6D6F-A8A5C0D3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4C43-263E-ACEA-2409-F7F0451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6CB7A-0E38-49A7-7214-DD1520A6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5A4B-DB16-10A7-5F85-C50322A0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445B-C70E-A5BB-B4C1-E1E22743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D793-F90D-389E-6EDD-AFFBAE66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F7B2-EB0B-038C-D443-A2EBFBDB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C0EE-BCF4-DC52-3CC7-0E7B5728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A5EC-15E5-A257-7A1C-0DE970CA6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4629F-5336-9824-9B46-07B2B937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EB202-A5CC-2F27-8D45-BE0ACF7A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15D0-CD77-5B69-3E18-03EE2DFE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9F0-F14E-F87A-EC9C-A4869C0B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5D38-C2BE-4F46-0CEA-403E24C2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7204-43BC-7860-77C1-C997D0CE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F2679-FEFF-D4AD-C633-926F7A714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B018-4261-F5C5-D862-76916028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A957B-1A21-8505-B43D-213FB850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FCDF2-62DB-D4CC-3374-978BE2B3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04954-0297-C88C-6C0F-12A45518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7E56-16A6-9D87-1CEA-256C734A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46DF-3B12-7FFE-B3AA-11AF6E7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456C7-262B-46E6-1A77-44858FA9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8DE8-FDB4-F257-B904-E134C759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D88D6-8F3F-65B9-B0CB-E6078E99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40AB9-D3A4-8567-8667-AE48A140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6B910-61EB-8EF6-6C2A-A9F13C6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1AC8-A90F-D450-6731-A2B513E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34C0-3344-76BB-02CF-5E98C8A1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4DC2D-B5E3-4709-B482-2C5C9AD1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7364-196E-AA26-EE66-273BDB43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E3B38-3BED-F9DA-DCBB-820627B4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146A-9B62-8649-F7B4-C34CB10E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C8FC-FF60-62C0-1D6C-E771A551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8E1A9-0407-F980-41A0-849F16FE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B29DB-A0BC-645C-5762-491688F4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40956-AAF0-6259-052E-75B0CE6F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E6FB8-51EB-582C-9AAC-46C457F2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821B1-5A20-DB82-0757-2C926174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717F6-ADFE-C888-6434-11F87EAC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0492-FA70-EE73-5D3D-53841842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C4CF-E724-01E8-929A-0400ACF6A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90FA-996D-4C7B-81EA-52E967DAA24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42E5-2423-B49B-9D64-4D1BF0B4A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23CF-8BA6-7702-3C36-26C7A4179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5A3D-79F5-4549-8E71-1D7335AB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9F14-7966-E50C-7250-952B7873A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580" y="1377151"/>
            <a:ext cx="9144000" cy="313500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OLYMPICS DATA ANALYTICS PROJECT</a:t>
            </a:r>
          </a:p>
        </p:txBody>
      </p:sp>
    </p:spTree>
    <p:extLst>
      <p:ext uri="{BB962C8B-B14F-4D97-AF65-F5344CB8AC3E}">
        <p14:creationId xmlns:p14="http://schemas.microsoft.com/office/powerpoint/2010/main" val="35850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7604-E6D3-1618-76C9-E993B51A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+mn-lt"/>
              </a:rPr>
              <a:t>Problem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034C-3861-B2D2-967E-E1DCEBE9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Analyse</a:t>
            </a:r>
            <a:r>
              <a:rPr lang="en-US" sz="2400" dirty="0">
                <a:solidFill>
                  <a:srgbClr val="FF0000"/>
                </a:solidFill>
              </a:rPr>
              <a:t> the dataset and review the following problem statements. </a:t>
            </a:r>
          </a:p>
          <a:p>
            <a:pPr marL="0" indent="0">
              <a:buNone/>
            </a:pPr>
            <a:r>
              <a:rPr lang="en-US" sz="2400" dirty="0"/>
              <a:t>1. Medals Won by Gender % </a:t>
            </a:r>
          </a:p>
          <a:p>
            <a:pPr marL="0" indent="0">
              <a:buNone/>
            </a:pPr>
            <a:r>
              <a:rPr lang="en-US" sz="2400" dirty="0"/>
              <a:t>2. Male and Female Ratios by Year </a:t>
            </a:r>
          </a:p>
          <a:p>
            <a:pPr marL="0" indent="0">
              <a:buNone/>
            </a:pPr>
            <a:r>
              <a:rPr lang="en-US" sz="2400" dirty="0"/>
              <a:t>3. Top 10 Countries by Medals </a:t>
            </a:r>
          </a:p>
          <a:p>
            <a:pPr marL="0" indent="0">
              <a:buNone/>
            </a:pPr>
            <a:r>
              <a:rPr lang="en-US" sz="2400" dirty="0"/>
              <a:t>4. Top Olympic </a:t>
            </a:r>
            <a:r>
              <a:rPr lang="en-US" sz="2400" dirty="0" err="1"/>
              <a:t>Medallists</a:t>
            </a:r>
            <a:r>
              <a:rPr lang="en-US" sz="2400" dirty="0"/>
              <a:t> by Total Medals </a:t>
            </a:r>
          </a:p>
          <a:p>
            <a:pPr marL="0" indent="0">
              <a:buNone/>
            </a:pPr>
            <a:r>
              <a:rPr lang="en-US" sz="2400" dirty="0"/>
              <a:t>5. Total Number of Participating Countries </a:t>
            </a:r>
          </a:p>
          <a:p>
            <a:pPr marL="0" indent="0">
              <a:buNone/>
            </a:pPr>
            <a:r>
              <a:rPr lang="en-US" sz="2400" dirty="0"/>
              <a:t>6. Total Number of Sports.</a:t>
            </a:r>
          </a:p>
        </p:txBody>
      </p:sp>
    </p:spTree>
    <p:extLst>
      <p:ext uri="{BB962C8B-B14F-4D97-AF65-F5344CB8AC3E}">
        <p14:creationId xmlns:p14="http://schemas.microsoft.com/office/powerpoint/2010/main" val="395568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8152-72E6-B9A5-1830-892D00BE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988" y="974723"/>
            <a:ext cx="5122605" cy="991727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+mn-lt"/>
              </a:rPr>
              <a:t>Male &amp; Female Ratio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9FEDB-2586-B1B0-2249-BEEF0FD9B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72" y="2285271"/>
            <a:ext cx="4512949" cy="3112091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231425-E45D-0646-0FE7-7DAB269E83AE}"/>
              </a:ext>
            </a:extLst>
          </p:cNvPr>
          <p:cNvSpPr txBox="1">
            <a:spLocks/>
          </p:cNvSpPr>
          <p:nvPr/>
        </p:nvSpPr>
        <p:spPr>
          <a:xfrm>
            <a:off x="329437" y="998639"/>
            <a:ext cx="4948084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highlight>
                  <a:srgbClr val="FFFF00"/>
                </a:highlight>
                <a:latin typeface="+mn-lt"/>
              </a:rPr>
              <a:t>Count of Medal by Gender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A2FC32-1741-25B8-A41C-AD8847C9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20" y="2285271"/>
            <a:ext cx="6332125" cy="31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6522-4750-F5A9-78EF-5D0CCE61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68" y="591266"/>
            <a:ext cx="4470139" cy="1325563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+mn-lt"/>
              </a:rPr>
              <a:t>Top 10 Countries By Medal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0ED4E-34DB-2E19-5AD9-70FE4851B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35" y="2286457"/>
            <a:ext cx="3489627" cy="3091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72183-FABE-3BCB-AD9D-8A6E8B80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07" y="1508274"/>
            <a:ext cx="6499093" cy="459429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E589BD4-5403-294D-CA56-81E4246CCCAB}"/>
              </a:ext>
            </a:extLst>
          </p:cNvPr>
          <p:cNvSpPr txBox="1">
            <a:spLocks/>
          </p:cNvSpPr>
          <p:nvPr/>
        </p:nvSpPr>
        <p:spPr>
          <a:xfrm>
            <a:off x="6514980" y="591265"/>
            <a:ext cx="47306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FFFF00"/>
                </a:highlight>
                <a:latin typeface="+mn-lt"/>
              </a:rPr>
              <a:t>Count of Medal by Participants</a:t>
            </a:r>
          </a:p>
        </p:txBody>
      </p:sp>
    </p:spTree>
    <p:extLst>
      <p:ext uri="{BB962C8B-B14F-4D97-AF65-F5344CB8AC3E}">
        <p14:creationId xmlns:p14="http://schemas.microsoft.com/office/powerpoint/2010/main" val="38240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4901-0789-0601-BB94-E79E8A49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976857"/>
            <a:ext cx="5434781" cy="1325563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+mn-lt"/>
              </a:rPr>
              <a:t>No. of Participating Countries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24E3F-AA8D-01AF-19AF-604714D9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237" y="2302420"/>
            <a:ext cx="3809429" cy="225316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41B2C0-459E-F11D-E50B-B16025E66B05}"/>
              </a:ext>
            </a:extLst>
          </p:cNvPr>
          <p:cNvSpPr txBox="1">
            <a:spLocks/>
          </p:cNvSpPr>
          <p:nvPr/>
        </p:nvSpPr>
        <p:spPr>
          <a:xfrm>
            <a:off x="7037438" y="944116"/>
            <a:ext cx="25686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highlight>
                  <a:srgbClr val="FFFF00"/>
                </a:highlight>
                <a:latin typeface="+mn-lt"/>
              </a:rPr>
              <a:t>No. of Sports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D86F4-A8F6-B978-3D93-60D2192D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58" y="2149354"/>
            <a:ext cx="3658758" cy="24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2DD552-993D-8D7E-958A-BB7A585B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97" y="2290928"/>
            <a:ext cx="4854868" cy="245462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D7F4FC-0863-19C0-B30E-96C021F73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60961"/>
            <a:ext cx="6980263" cy="3936078"/>
          </a:xfrm>
        </p:spPr>
      </p:pic>
    </p:spTree>
    <p:extLst>
      <p:ext uri="{BB962C8B-B14F-4D97-AF65-F5344CB8AC3E}">
        <p14:creationId xmlns:p14="http://schemas.microsoft.com/office/powerpoint/2010/main" val="409529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333CF-0086-AF6D-76BB-3339F6707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20" y="960385"/>
            <a:ext cx="10564359" cy="57974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AF2BD-A0D1-1C40-55FD-ED8C8876209F}"/>
              </a:ext>
            </a:extLst>
          </p:cNvPr>
          <p:cNvSpPr txBox="1"/>
          <p:nvPr/>
        </p:nvSpPr>
        <p:spPr>
          <a:xfrm>
            <a:off x="2182760" y="226142"/>
            <a:ext cx="782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OLYMPICS DATA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76169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0821-1EF3-99E2-4CF1-D15AF2BD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960387"/>
            <a:ext cx="10515600" cy="5106116"/>
          </a:xfrm>
        </p:spPr>
        <p:txBody>
          <a:bodyPr>
            <a:noAutofit/>
          </a:bodyPr>
          <a:lstStyle/>
          <a:p>
            <a:r>
              <a:rPr lang="en-US" b="1" dirty="0"/>
              <a:t>Insight-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Olympics promote fairness and greatness.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136 total number of participating countries, 67 sports come together.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Top medal winners: USA, </a:t>
            </a:r>
            <a:r>
              <a:rPr lang="en-US" sz="2000" dirty="0" err="1"/>
              <a:t>Russia,Germany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Michael Phelps: most decorated Olympian (28 medals)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Larysa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Semenivna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Latynina : most medals won by a female (18), Inspiring future generations of female athletes.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Progress shows Olympics support equality.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/>
              <a:t>Action Plan-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Make Olympic teams diverse and inclusive.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 technology for global reach and new sports.</a:t>
            </a:r>
          </a:p>
        </p:txBody>
      </p:sp>
    </p:spTree>
    <p:extLst>
      <p:ext uri="{BB962C8B-B14F-4D97-AF65-F5344CB8AC3E}">
        <p14:creationId xmlns:p14="http://schemas.microsoft.com/office/powerpoint/2010/main" val="2575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FFEB-6259-567A-EC18-F9D92280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34" y="2612206"/>
            <a:ext cx="5356123" cy="1419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188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180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OLYMPICS DATA ANALYTICS PROJECT</vt:lpstr>
      <vt:lpstr>Problem Statements </vt:lpstr>
      <vt:lpstr>Male &amp; Female Ratio By Year</vt:lpstr>
      <vt:lpstr>Top 10 Countries By Medal</vt:lpstr>
      <vt:lpstr>No. of Participating Countries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Pammi Roy</dc:creator>
  <cp:lastModifiedBy>Pammi Roy</cp:lastModifiedBy>
  <cp:revision>6</cp:revision>
  <dcterms:created xsi:type="dcterms:W3CDTF">2024-09-29T13:02:56Z</dcterms:created>
  <dcterms:modified xsi:type="dcterms:W3CDTF">2024-09-29T16:33:50Z</dcterms:modified>
</cp:coreProperties>
</file>