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8" r:id="rId11"/>
    <p:sldId id="267" r:id="rId12"/>
    <p:sldId id="270" r:id="rId13"/>
    <p:sldId id="273" r:id="rId14"/>
    <p:sldId id="274" r:id="rId15"/>
  </p:sldIdLst>
  <p:sldSz cx="9144000" cy="5143500" type="screen16x9"/>
  <p:notesSz cx="6858000" cy="9144000"/>
  <p:embeddedFontLst>
    <p:embeddedFont>
      <p:font typeface="Raleway ExtraBold" panose="020B0604020202020204" charset="0"/>
      <p:bold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aleway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17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07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57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4325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45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92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55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92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18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15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52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0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1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02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Light"/>
              <a:buNone/>
              <a:defRPr sz="18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None/>
              <a:defRPr sz="3000" b="0" i="0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llyfy.com/uml-diagra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sers.encs.concordia.ca/~paquet/wiki/index.php?title=SOEN6441_-_fall_2018" TargetMode="External"/><Relationship Id="rId4" Type="http://schemas.openxmlformats.org/officeDocument/2006/relationships/hyperlink" Target="http://www.extremeprogramming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388961" y="2204114"/>
            <a:ext cx="8371961" cy="176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GAME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- BUILD </a:t>
            </a:r>
            <a:r>
              <a:rPr lang="en-US" sz="3600" b="0" i="0" u="none" strike="noStrike" cap="none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 </a:t>
            </a:r>
            <a: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IMPLEMENTATION</a:t>
            </a:r>
            <a:b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36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TEAM </a:t>
            </a:r>
            <a:r>
              <a:rPr lang="en-US" sz="3600" b="0" i="0" u="none" strike="noStrike" cap="none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25</a:t>
            </a:r>
            <a:endParaRPr sz="36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40" name="Google Shape;40;p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41" name="Google Shape;41;p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Startup Phase.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10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</a:t>
            </a:r>
            <a:r>
              <a:rPr lang="en-US" sz="3600" b="0" i="0" u="none" strike="noStrike" cap="none">
                <a:solidFill>
                  <a:srgbClr val="66666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Build1</a:t>
            </a: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4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90" name="Google Shape;190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42773" y="588684"/>
            <a:ext cx="767686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4400" b="0" i="0" u="none" strike="noStrike" cap="none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Reinforcement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Phase</a:t>
            </a:r>
            <a:endParaRPr sz="44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42773" y="1522114"/>
            <a:ext cx="8054044" cy="284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Provides armies according to the territories owned and the </a:t>
            </a:r>
            <a:r>
              <a:rPr lang="en-US" sz="18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CARDS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owned.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In this build, the Card Model has been implemented.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Here, the cards are assigned after every successful attack. (One Per Turn).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dirty="0" smtClean="0"/>
              <a:t>The User is given the choice of exchanging them for armies or is forced upon if he/she owns 5 or above.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sz="1800" b="0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11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6" name="Google Shape;176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Reinforcement Phase.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12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</a:t>
            </a:r>
            <a:r>
              <a:rPr lang="en-US" sz="3600" b="0" i="0" u="none" strike="noStrike" cap="none">
                <a:solidFill>
                  <a:srgbClr val="66666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Build1</a:t>
            </a: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4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15" name="Google Shape;215;p2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16" name="Google Shape;216;p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13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1" name="Google Shape;25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9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sz="9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1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  <a:endParaRPr sz="3600" b="1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922000" y="51532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5800" b="0" i="0" u="none" strike="noStrike" cap="none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References</a:t>
            </a:r>
            <a:endParaRPr sz="5800" b="0" i="0" u="none" strike="noStrike" cap="none">
              <a:solidFill>
                <a:schemeClr val="accen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730155" y="1589964"/>
            <a:ext cx="7738281" cy="304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2000" b="0" i="0" u="sng" strike="noStrike" cap="none">
              <a:solidFill>
                <a:schemeClr val="hlink"/>
              </a:solidFill>
              <a:latin typeface="Raleway Light"/>
              <a:ea typeface="Raleway Light"/>
              <a:cs typeface="Raleway Light"/>
              <a:sym typeface="Raleway Light"/>
              <a:hlinkClick r:id="rId3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2000" b="0" i="0" u="sng" strike="noStrike" cap="none">
              <a:solidFill>
                <a:schemeClr val="hlink"/>
              </a:solidFill>
              <a:latin typeface="Raleway Light"/>
              <a:ea typeface="Raleway Light"/>
              <a:cs typeface="Raleway Light"/>
              <a:sym typeface="Raleway Light"/>
              <a:hlinkClick r:id="rId3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https://tallyfy.com/uml-diagram/</a:t>
            </a:r>
            <a:endParaRPr sz="20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http://www.extremeprogramming.org/</a:t>
            </a:r>
            <a:endParaRPr sz="20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5"/>
              </a:rPr>
              <a:t>https://users.encs.concordia.ca/~paquet/wiki/index.php?title=SOEN6441_-_fall_2018</a:t>
            </a:r>
            <a:endParaRPr sz="20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800" b="0" i="0" u="none" strike="noStrike" cap="none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14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262" name="Google Shape;262;p2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39087" y="481902"/>
            <a:ext cx="74934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Game - </a:t>
            </a:r>
            <a:r>
              <a:rPr lang="en-US" sz="3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What is it </a:t>
            </a: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?</a:t>
            </a: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12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Rules focused on for this Build</a:t>
            </a: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Conquer all to win.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Always a connected graph.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Attack only adjacent territories.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Provide armies at the start of every turn based on holding car</a:t>
            </a:r>
            <a:r>
              <a:rPr lang="en-US" sz="1200">
                <a:solidFill>
                  <a:srgbClr val="434343"/>
                </a:solidFill>
              </a:rPr>
              <a:t>ds, territories and continents owned.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‘N’ Number of attack moves.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Move armies once to fortify.</a:t>
            </a: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71450" marR="0" lvl="0" indent="-57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171450" marR="0" lvl="0" indent="-57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2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RISK</a:t>
            </a:r>
            <a:endParaRPr sz="1200" b="1" i="0" u="none" strike="noStrike" cap="none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lang="en-US" sz="12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Is a strategic board game played against 2 to 6 players. The main aim is to attack and conquer the neighboring territories.</a:t>
            </a:r>
            <a:endParaRPr sz="12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lang="en-US" sz="12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winner is declared when a player conquers all the territories in the map.</a:t>
            </a:r>
            <a:endParaRPr sz="12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endParaRPr sz="12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922081" y="3754604"/>
            <a:ext cx="7299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2000" b="1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2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54" name="Google Shape;54;p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55" name="Google Shape;55;p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</a:pPr>
            <a:r>
              <a:rPr lang="en-US" sz="80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Introduction</a:t>
            </a:r>
            <a:endParaRPr sz="80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Light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rPr>
              <a:t>~To The Build Requirements</a:t>
            </a:r>
            <a:endParaRPr sz="2800" b="1" i="0" u="none" strike="noStrike" cap="none">
              <a:solidFill>
                <a:srgbClr val="3F3F3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016249" y="455035"/>
            <a:ext cx="7588200" cy="4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None/>
            </a:pPr>
            <a:r>
              <a:rPr lang="en-US" sz="36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Functional Requirements:</a:t>
            </a:r>
            <a:endParaRPr sz="3600" b="1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None/>
            </a:pPr>
            <a:endParaRPr sz="3600" b="1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</a:pPr>
            <a:r>
              <a:rPr lang="en-US" sz="2000" b="1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Gameplay </a:t>
            </a:r>
            <a:r>
              <a:rPr lang="en-US" sz="20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– </a:t>
            </a:r>
            <a:r>
              <a:rPr lang="en-US" sz="20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Phase View Observer and Domination Observer.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</a:pPr>
            <a:r>
              <a:rPr lang="en-US" sz="2000" b="1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Reinforcement Phase </a:t>
            </a:r>
            <a:r>
              <a:rPr lang="en-US" sz="24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– </a:t>
            </a:r>
            <a:r>
              <a:rPr lang="en-US" sz="20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Card Exchange View.</a:t>
            </a:r>
            <a:r>
              <a:rPr lang="en-US" sz="2400" b="0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	</a:t>
            </a:r>
            <a:r>
              <a:rPr lang="en-US" sz="2400" b="0" i="0" u="none" strike="noStrike" cap="none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</a:pPr>
            <a:r>
              <a:rPr lang="en-US" sz="2000" b="1" i="0" dirty="0" smtClean="0"/>
              <a:t>Attack Phase – </a:t>
            </a:r>
            <a:r>
              <a:rPr lang="en-US" sz="2000" i="0" dirty="0" smtClean="0"/>
              <a:t>Player Model.</a:t>
            </a:r>
            <a:endParaRPr sz="2000" i="0" u="none" strike="noStrike" cap="none" dirty="0">
              <a:solidFill>
                <a:srgbClr val="434343"/>
              </a:solidFill>
              <a:sym typeface="Raleway Light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7962" y="-143877"/>
            <a:ext cx="7135186" cy="5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32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Proposed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</a:t>
            </a:r>
            <a:r>
              <a:rPr lang="en-US" sz="32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rchitecture</a:t>
            </a:r>
            <a:endParaRPr sz="32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5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7" name="Google Shape;77;p1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78" name="Google Shape;78;p1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2" descr="https://docs.google.com/drawings/d/sGrB_YSHZhGC6PnOvNEdhuw/image?w=686&amp;h=554&amp;rev=4763&amp;ac=1&amp;parent=135_rORa-Dt6AMJwZB-PSfGcRxS_B73Rr0q5N7axn2XE"/>
          <p:cNvSpPr/>
          <p:nvPr/>
        </p:nvSpPr>
        <p:spPr>
          <a:xfrm>
            <a:off x="130175" y="-2300288"/>
            <a:ext cx="6534150" cy="52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" y="370812"/>
            <a:ext cx="8737885" cy="44809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685800" y="2060888"/>
            <a:ext cx="4977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6600" b="0" i="0" u="none" strike="noStrike" cap="none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Proposed Solution</a:t>
            </a:r>
            <a:endParaRPr sz="66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5054706" cy="10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Based on each requirement, we will display the code and demo in a proper and elegant manner.</a:t>
            </a:r>
            <a:endParaRPr sz="18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91" name="Google Shape;91;p1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94" name="Google Shape;94;p1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6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13205" y="676885"/>
            <a:ext cx="768369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2800" b="0" i="0" u="none" strike="noStrike" cap="none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Game Play– </a:t>
            </a:r>
            <a:r>
              <a:rPr lang="en-US" sz="2800" b="0" i="0" u="none" strike="noStrike" cap="none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Phase View and Domination</a:t>
            </a:r>
            <a:endParaRPr sz="28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764275" y="1624084"/>
            <a:ext cx="7642745" cy="305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i="0" u="none" strike="noStrike" cap="none" dirty="0" smtClean="0">
                <a:solidFill>
                  <a:srgbClr val="666666"/>
                </a:solidFill>
                <a:sym typeface="Raleway Light"/>
              </a:rPr>
              <a:t>The Phase view provides the details such as Name of the Phase, The current player and the information about the actions.</a:t>
            </a:r>
          </a:p>
          <a:p>
            <a:endParaRPr lang="en-US" sz="2000" dirty="0"/>
          </a:p>
          <a:p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  <a:p>
            <a:r>
              <a:rPr lang="en-US" sz="2000" dirty="0" smtClean="0"/>
              <a:t>The domination observer view provides the percentage of nap controller, territories and continents owned and the total number of armies owned.</a:t>
            </a:r>
            <a:endParaRPr sz="2000" b="0" i="0" u="none" strike="noStrike" cap="none" dirty="0">
              <a:solidFill>
                <a:srgbClr val="666666"/>
              </a:solidFill>
              <a:sym typeface="Raleway Light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7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1" name="Google Shape;111;p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Map Editor.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8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-US" sz="3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RISK </a:t>
            </a:r>
            <a:r>
              <a:rPr lang="en-US" sz="3600" b="0" i="0" u="none" strike="noStrike" cap="none">
                <a:solidFill>
                  <a:srgbClr val="66666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Build1</a:t>
            </a: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3600" b="0" i="0" u="none" strike="noStrike" cap="none">
              <a:solidFill>
                <a:srgbClr val="666666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endParaRPr sz="1400" b="0" i="0" u="none" strike="noStrike" cap="non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64" name="Google Shape;164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42773" y="588684"/>
            <a:ext cx="767686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4400" b="0" i="0" u="none" strike="noStrike" cap="none" dirty="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Attack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Phase</a:t>
            </a:r>
            <a:endParaRPr sz="44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42773" y="1522114"/>
            <a:ext cx="8054044" cy="284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none" strike="noStrike" cap="none" dirty="0" smtClean="0">
                <a:solidFill>
                  <a:srgbClr val="666666"/>
                </a:solidFill>
                <a:sym typeface="Raleway Light"/>
              </a:rPr>
              <a:t>User can select an territory to attack.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dirty="0" smtClean="0"/>
              <a:t>Respective number of armies are deducted accordingly.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none" strike="noStrike" cap="none" dirty="0" smtClean="0">
                <a:solidFill>
                  <a:srgbClr val="666666"/>
                </a:solidFill>
                <a:sym typeface="Raleway Light"/>
              </a:rPr>
              <a:t>An ‘All Out’ attack is implemented.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dirty="0" smtClean="0"/>
              <a:t>Number of Dice Rolled is also selected.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2000" b="0" i="0" u="none" strike="noStrike" cap="none" dirty="0" smtClean="0">
                <a:solidFill>
                  <a:srgbClr val="666666"/>
                </a:solidFill>
                <a:sym typeface="Raleway Light"/>
              </a:rPr>
              <a:t>If an attack is not possible, end the turn.</a:t>
            </a:r>
            <a:endParaRPr lang="en-US" sz="2000" b="0" i="0" u="none" strike="noStrike" cap="none" dirty="0" smtClean="0">
              <a:solidFill>
                <a:srgbClr val="666666"/>
              </a:solidFill>
              <a:sym typeface="Raleway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9</a:t>
            </a:fld>
            <a:endParaRPr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2" name="Google Shape;20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370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 ExtraBold</vt:lpstr>
      <vt:lpstr>Raleway</vt:lpstr>
      <vt:lpstr>Raleway Light</vt:lpstr>
      <vt:lpstr>Arial</vt:lpstr>
      <vt:lpstr>Olivia template</vt:lpstr>
      <vt:lpstr>RISK GAME   - BUILD 2 IMPLEMENTATION TEAM 25</vt:lpstr>
      <vt:lpstr>Risk Game - What is it ?</vt:lpstr>
      <vt:lpstr>Introduction</vt:lpstr>
      <vt:lpstr>PowerPoint Presentation</vt:lpstr>
      <vt:lpstr>Proposed Architecture</vt:lpstr>
      <vt:lpstr>Proposed Solution</vt:lpstr>
      <vt:lpstr>Game Play– Phase View and Domination</vt:lpstr>
      <vt:lpstr>PowerPoint Presentation</vt:lpstr>
      <vt:lpstr>Attack Phase</vt:lpstr>
      <vt:lpstr>PowerPoint Presentation</vt:lpstr>
      <vt:lpstr>Reinforcement Phase</vt:lpstr>
      <vt:lpstr>PowerPoint Presentation</vt:lpstr>
      <vt:lpstr>Thanks!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   - BUILD 2 IMPLEMENTATION TEAM 25</dc:title>
  <cp:lastModifiedBy>Ezhilmani Aakaash</cp:lastModifiedBy>
  <cp:revision>7</cp:revision>
  <dcterms:modified xsi:type="dcterms:W3CDTF">2018-11-09T17:07:49Z</dcterms:modified>
</cp:coreProperties>
</file>