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98" d="100"/>
          <a:sy n="98" d="100"/>
        </p:scale>
        <p:origin x="58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07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1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93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3290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87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519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20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00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3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6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2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4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8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8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4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5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3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ED1C14C-A143-42F5-B247-D0E8001310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45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Project1_SalesViz/InteractiveDashboard-SalesAnalysi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7FF5C0C-2465-4957-8A17-F60FE1886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0399" y="1086413"/>
            <a:ext cx="8845118" cy="1070421"/>
          </a:xfrm>
        </p:spPr>
        <p:txBody>
          <a:bodyPr/>
          <a:lstStyle/>
          <a:p>
            <a:r>
              <a:rPr lang="en-us" u="sng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Project1_SalesViz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97397CF-C118-4DDB-A19A-7D525B564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808" y="2930449"/>
            <a:ext cx="9144000" cy="1704551"/>
          </a:xfrm>
        </p:spPr>
        <p:txBody>
          <a:bodyPr/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Agency FB" panose="020B0503020202020204" pitchFamily="34" charset="0"/>
              </a:rPr>
              <a:t>Problem Statement :-  Jadhav Store wants to </a:t>
            </a:r>
            <a:r>
              <a:rPr lang="en-US" sz="2400" b="1" dirty="0" err="1">
                <a:solidFill>
                  <a:schemeClr val="tx1"/>
                </a:solidFill>
                <a:latin typeface="Agency FB" panose="020B0503020202020204" pitchFamily="34" charset="0"/>
              </a:rPr>
              <a:t>analyse</a:t>
            </a:r>
            <a:r>
              <a:rPr lang="en-US" sz="2400" b="1" dirty="0">
                <a:solidFill>
                  <a:schemeClr val="tx1"/>
                </a:solidFill>
                <a:latin typeface="Agency FB" panose="020B0503020202020204" pitchFamily="34" charset="0"/>
              </a:rPr>
              <a:t> the Historical data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Agency FB" panose="020B0503020202020204" pitchFamily="34" charset="0"/>
              </a:rPr>
              <a:t>                                     of Orders and get insights from it to improve  business</a:t>
            </a:r>
            <a:r>
              <a:rPr lang="en-US" dirty="0">
                <a:solidFill>
                  <a:schemeClr val="tx1"/>
                </a:solidFill>
                <a:latin typeface="Agency FB" panose="020B0503020202020204" pitchFamily="34" charset="0"/>
              </a:rPr>
              <a:t>.                                                                                                                         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28E25F-0B5F-96C0-49EC-25AA3F883EED}"/>
              </a:ext>
            </a:extLst>
          </p:cNvPr>
          <p:cNvSpPr/>
          <p:nvPr/>
        </p:nvSpPr>
        <p:spPr>
          <a:xfrm>
            <a:off x="3733800" y="240792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tal Profit By Month">
            <a:extLst>
              <a:ext uri="{FF2B5EF4-FFF2-40B4-BE49-F238E27FC236}">
                <a16:creationId xmlns:a16="http://schemas.microsoft.com/office/drawing/2014/main" id="{67F09CAB-5E3E-4C10-9F88-DFE1EA0BC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942"/>
            <a:ext cx="12192000" cy="49626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FFF0DE-18A4-F6C1-74CF-F47AE9A0F5B1}"/>
              </a:ext>
            </a:extLst>
          </p:cNvPr>
          <p:cNvSpPr txBox="1"/>
          <p:nvPr/>
        </p:nvSpPr>
        <p:spPr>
          <a:xfrm>
            <a:off x="195309" y="5584054"/>
            <a:ext cx="11585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From above graphs, we can understand that in month of October company is getting maximum profit whereas company is facing loss in the month of May, June, July(max) and December.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Profit By Subcategory">
            <a:extLst>
              <a:ext uri="{FF2B5EF4-FFF2-40B4-BE49-F238E27FC236}">
                <a16:creationId xmlns:a16="http://schemas.microsoft.com/office/drawing/2014/main" id="{E120F456-57F9-4583-9E11-5DF3B5710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54420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EB459F-73A1-0DC6-E648-EAB500D6637F}"/>
              </a:ext>
            </a:extLst>
          </p:cNvPr>
          <p:cNvSpPr txBox="1"/>
          <p:nvPr/>
        </p:nvSpPr>
        <p:spPr>
          <a:xfrm>
            <a:off x="426128" y="5841506"/>
            <a:ext cx="11159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From above graph we can understand, Printers, Bookcases, Saree, Accessories and Tables are our most profit making subcategories so company should focus more on those categories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Quantity By Category">
            <a:extLst>
              <a:ext uri="{FF2B5EF4-FFF2-40B4-BE49-F238E27FC236}">
                <a16:creationId xmlns:a16="http://schemas.microsoft.com/office/drawing/2014/main" id="{7170D22A-72F5-4200-9DD7-A78B36EA2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3"/>
            <a:ext cx="12192000" cy="49359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EFB625-CF37-B9BE-5F42-973D6FA463CC}"/>
              </a:ext>
            </a:extLst>
          </p:cNvPr>
          <p:cNvSpPr txBox="1"/>
          <p:nvPr/>
        </p:nvSpPr>
        <p:spPr>
          <a:xfrm>
            <a:off x="239698" y="5291091"/>
            <a:ext cx="1123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Above graph shows,  If we go by category then Clothing quantity sold most whereas Furniture quantity sold least in the least.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Amount By States">
            <a:extLst>
              <a:ext uri="{FF2B5EF4-FFF2-40B4-BE49-F238E27FC236}">
                <a16:creationId xmlns:a16="http://schemas.microsoft.com/office/drawing/2014/main" id="{CB6DF069-57BC-4ED9-B688-F1C73A2BE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5483"/>
            <a:ext cx="12192000" cy="57305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061821-A94A-FE9E-FCC8-C90205555430}"/>
              </a:ext>
            </a:extLst>
          </p:cNvPr>
          <p:cNvSpPr txBox="1"/>
          <p:nvPr/>
        </p:nvSpPr>
        <p:spPr>
          <a:xfrm>
            <a:off x="426129" y="5859262"/>
            <a:ext cx="10528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Above graph says, company’s most revue is coming from two states namely Maharashtra and </a:t>
            </a:r>
            <a:r>
              <a:rPr lang="en-US" dirty="0" err="1">
                <a:latin typeface="Agency FB" panose="020B0503020202020204" pitchFamily="34" charset="0"/>
              </a:rPr>
              <a:t>Madhyapradesh</a:t>
            </a:r>
            <a:r>
              <a:rPr lang="en-US" dirty="0">
                <a:latin typeface="Agency FB" panose="020B0503020202020204" pitchFamily="34" charset="0"/>
              </a:rPr>
              <a:t> whereas company is generating very less revenue from North-East sates as we as from southern most state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profit By City">
            <a:extLst>
              <a:ext uri="{FF2B5EF4-FFF2-40B4-BE49-F238E27FC236}">
                <a16:creationId xmlns:a16="http://schemas.microsoft.com/office/drawing/2014/main" id="{4BD8106E-272F-4533-90F5-DDCEA5E9C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186"/>
            <a:ext cx="12192000" cy="55219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C4BF1A-7558-271F-DFD5-0A962A378266}"/>
              </a:ext>
            </a:extLst>
          </p:cNvPr>
          <p:cNvSpPr txBox="1"/>
          <p:nvPr/>
        </p:nvSpPr>
        <p:spPr>
          <a:xfrm>
            <a:off x="585926" y="6063448"/>
            <a:ext cx="1117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Above graph represent that, all over the country company getting more profit by doing business in cities like Indore Pune and Mathura subsequently.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Top-5 Customer">
            <a:extLst>
              <a:ext uri="{FF2B5EF4-FFF2-40B4-BE49-F238E27FC236}">
                <a16:creationId xmlns:a16="http://schemas.microsoft.com/office/drawing/2014/main" id="{B1BA0B57-D816-40B8-B0E1-2F5EC52C0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969"/>
            <a:ext cx="12192000" cy="57305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D0C1A2-A398-9619-58C2-DE052ECE8BD9}"/>
              </a:ext>
            </a:extLst>
          </p:cNvPr>
          <p:cNvSpPr txBox="1"/>
          <p:nvPr/>
        </p:nvSpPr>
        <p:spPr>
          <a:xfrm>
            <a:off x="133165" y="6125591"/>
            <a:ext cx="1173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Above graph showing, Top-5 customer with their amount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Quantity By Payment mode ">
            <a:extLst>
              <a:ext uri="{FF2B5EF4-FFF2-40B4-BE49-F238E27FC236}">
                <a16:creationId xmlns:a16="http://schemas.microsoft.com/office/drawing/2014/main" id="{6E2274E1-6B59-4EBA-BA3D-53F9C08ED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65" y="-26633"/>
            <a:ext cx="4776186" cy="61431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782FB0-7BF2-C273-1532-08E91BCF64A6}"/>
              </a:ext>
            </a:extLst>
          </p:cNvPr>
          <p:cNvSpPr txBox="1"/>
          <p:nvPr/>
        </p:nvSpPr>
        <p:spPr>
          <a:xfrm>
            <a:off x="1109709" y="6116556"/>
            <a:ext cx="1010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From above graph, we can say people are most likely to choose COD over online payment.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Interactive Dashboard - Sales Analysis ">
            <a:extLst>
              <a:ext uri="{FF2B5EF4-FFF2-40B4-BE49-F238E27FC236}">
                <a16:creationId xmlns:a16="http://schemas.microsoft.com/office/drawing/2014/main" id="{556FA312-1D6B-4E6A-9A17-F65554CC6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212"/>
            <a:ext cx="12192000" cy="53453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6D2E4D-FB0C-6622-C11B-5367BF100D3E}"/>
              </a:ext>
            </a:extLst>
          </p:cNvPr>
          <p:cNvSpPr txBox="1"/>
          <p:nvPr/>
        </p:nvSpPr>
        <p:spPr>
          <a:xfrm>
            <a:off x="417250" y="6001304"/>
            <a:ext cx="1118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This is the image of interactive dashboard where you can click on any parameter and get data filtered by that parameter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</TotalTime>
  <Words>223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Agency FB</vt:lpstr>
      <vt:lpstr>Century Gothic</vt:lpstr>
      <vt:lpstr>Wingdings 3</vt:lpstr>
      <vt:lpstr>Slice</vt:lpstr>
      <vt:lpstr>Project1_SalesViz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Project1_SalesViz</dc:title>
  <dc:creator/>
  <cp:lastModifiedBy>Aakanksha Marathe</cp:lastModifiedBy>
  <cp:revision>1</cp:revision>
  <dcterms:created xsi:type="dcterms:W3CDTF">2023-04-01T12:11:16Z</dcterms:created>
  <dcterms:modified xsi:type="dcterms:W3CDTF">2023-04-01T12:53:22Z</dcterms:modified>
</cp:coreProperties>
</file>