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6" r:id="rId2"/>
  </p:sldIdLst>
  <p:sldSz cx="12960350" cy="79200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9999"/>
    <a:srgbClr val="FFFF99"/>
    <a:srgbClr val="FFCCCC"/>
    <a:srgbClr val="FFE1FF"/>
    <a:srgbClr val="FFCC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503" autoAdjust="0"/>
  </p:normalViewPr>
  <p:slideViewPr>
    <p:cSldViewPr snapToGrid="0">
      <p:cViewPr varScale="1">
        <p:scale>
          <a:sx n="65" d="100"/>
          <a:sy n="65" d="100"/>
        </p:scale>
        <p:origin x="47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86EFDC-BFD5-4B34-ADCC-A19E78458C37}" type="datetimeFigureOut">
              <a:rPr lang="en-IN" smtClean="0"/>
              <a:t>24-04-2024</a:t>
            </a:fld>
            <a:endParaRPr lang="en-IN"/>
          </a:p>
        </p:txBody>
      </p:sp>
      <p:sp>
        <p:nvSpPr>
          <p:cNvPr id="4" name="Slide Image Placeholder 3"/>
          <p:cNvSpPr>
            <a:spLocks noGrp="1" noRot="1" noChangeAspect="1"/>
          </p:cNvSpPr>
          <p:nvPr>
            <p:ph type="sldImg" idx="2"/>
          </p:nvPr>
        </p:nvSpPr>
        <p:spPr>
          <a:xfrm>
            <a:off x="903288" y="1143000"/>
            <a:ext cx="505142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353F31-1C3A-4F56-B2E1-E181C6A501E0}" type="slidenum">
              <a:rPr lang="en-IN" smtClean="0"/>
              <a:t>‹#›</a:t>
            </a:fld>
            <a:endParaRPr lang="en-IN"/>
          </a:p>
        </p:txBody>
      </p:sp>
    </p:spTree>
    <p:extLst>
      <p:ext uri="{BB962C8B-B14F-4D97-AF65-F5344CB8AC3E}">
        <p14:creationId xmlns:p14="http://schemas.microsoft.com/office/powerpoint/2010/main" val="2148979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5353F31-1C3A-4F56-B2E1-E181C6A501E0}" type="slidenum">
              <a:rPr lang="en-IN" smtClean="0"/>
              <a:t>1</a:t>
            </a:fld>
            <a:endParaRPr lang="en-IN"/>
          </a:p>
        </p:txBody>
      </p:sp>
    </p:spTree>
    <p:extLst>
      <p:ext uri="{BB962C8B-B14F-4D97-AF65-F5344CB8AC3E}">
        <p14:creationId xmlns:p14="http://schemas.microsoft.com/office/powerpoint/2010/main" val="711792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0044" y="1296173"/>
            <a:ext cx="9720263" cy="2757347"/>
          </a:xfrm>
        </p:spPr>
        <p:txBody>
          <a:bodyPr anchor="b"/>
          <a:lstStyle>
            <a:lvl1pPr algn="ctr">
              <a:defRPr sz="6378"/>
            </a:lvl1pPr>
          </a:lstStyle>
          <a:p>
            <a:r>
              <a:rPr lang="en-US"/>
              <a:t>Click to edit Master title style</a:t>
            </a:r>
            <a:endParaRPr lang="en-US" dirty="0"/>
          </a:p>
        </p:txBody>
      </p:sp>
      <p:sp>
        <p:nvSpPr>
          <p:cNvPr id="3" name="Subtitle 2"/>
          <p:cNvSpPr>
            <a:spLocks noGrp="1"/>
          </p:cNvSpPr>
          <p:nvPr>
            <p:ph type="subTitle" idx="1"/>
          </p:nvPr>
        </p:nvSpPr>
        <p:spPr>
          <a:xfrm>
            <a:off x="1620044" y="4159854"/>
            <a:ext cx="9720263" cy="1912175"/>
          </a:xfrm>
        </p:spPr>
        <p:txBody>
          <a:bodyPr/>
          <a:lstStyle>
            <a:lvl1pPr marL="0" indent="0" algn="ctr">
              <a:buNone/>
              <a:defRPr sz="2551"/>
            </a:lvl1pPr>
            <a:lvl2pPr marL="486004" indent="0" algn="ctr">
              <a:buNone/>
              <a:defRPr sz="2126"/>
            </a:lvl2pPr>
            <a:lvl3pPr marL="972007" indent="0" algn="ctr">
              <a:buNone/>
              <a:defRPr sz="1913"/>
            </a:lvl3pPr>
            <a:lvl4pPr marL="1458011" indent="0" algn="ctr">
              <a:buNone/>
              <a:defRPr sz="1701"/>
            </a:lvl4pPr>
            <a:lvl5pPr marL="1944014" indent="0" algn="ctr">
              <a:buNone/>
              <a:defRPr sz="1701"/>
            </a:lvl5pPr>
            <a:lvl6pPr marL="2430018" indent="0" algn="ctr">
              <a:buNone/>
              <a:defRPr sz="1701"/>
            </a:lvl6pPr>
            <a:lvl7pPr marL="2916022" indent="0" algn="ctr">
              <a:buNone/>
              <a:defRPr sz="1701"/>
            </a:lvl7pPr>
            <a:lvl8pPr marL="3402025" indent="0" algn="ctr">
              <a:buNone/>
              <a:defRPr sz="1701"/>
            </a:lvl8pPr>
            <a:lvl9pPr marL="3888029" indent="0" algn="ctr">
              <a:buNone/>
              <a:defRPr sz="170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83A038-1F15-4B0D-99F8-0DCD6D6B03E0}"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C4E31F-52E3-4CBA-AF9A-9D99ED460710}" type="slidenum">
              <a:rPr lang="en-IN" smtClean="0"/>
              <a:t>‹#›</a:t>
            </a:fld>
            <a:endParaRPr lang="en-IN"/>
          </a:p>
        </p:txBody>
      </p:sp>
    </p:spTree>
    <p:extLst>
      <p:ext uri="{BB962C8B-B14F-4D97-AF65-F5344CB8AC3E}">
        <p14:creationId xmlns:p14="http://schemas.microsoft.com/office/powerpoint/2010/main" val="3073836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83A038-1F15-4B0D-99F8-0DCD6D6B03E0}"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C4E31F-52E3-4CBA-AF9A-9D99ED460710}" type="slidenum">
              <a:rPr lang="en-IN" smtClean="0"/>
              <a:t>‹#›</a:t>
            </a:fld>
            <a:endParaRPr lang="en-IN"/>
          </a:p>
        </p:txBody>
      </p:sp>
    </p:spTree>
    <p:extLst>
      <p:ext uri="{BB962C8B-B14F-4D97-AF65-F5344CB8AC3E}">
        <p14:creationId xmlns:p14="http://schemas.microsoft.com/office/powerpoint/2010/main" val="427072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4751" y="421669"/>
            <a:ext cx="2794575" cy="67118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91024" y="421669"/>
            <a:ext cx="8221722" cy="67118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83A038-1F15-4B0D-99F8-0DCD6D6B03E0}"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C4E31F-52E3-4CBA-AF9A-9D99ED460710}" type="slidenum">
              <a:rPr lang="en-IN" smtClean="0"/>
              <a:t>‹#›</a:t>
            </a:fld>
            <a:endParaRPr lang="en-IN"/>
          </a:p>
        </p:txBody>
      </p:sp>
    </p:spTree>
    <p:extLst>
      <p:ext uri="{BB962C8B-B14F-4D97-AF65-F5344CB8AC3E}">
        <p14:creationId xmlns:p14="http://schemas.microsoft.com/office/powerpoint/2010/main" val="1187236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83A038-1F15-4B0D-99F8-0DCD6D6B03E0}"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C4E31F-52E3-4CBA-AF9A-9D99ED460710}" type="slidenum">
              <a:rPr lang="en-IN" smtClean="0"/>
              <a:t>‹#›</a:t>
            </a:fld>
            <a:endParaRPr lang="en-IN"/>
          </a:p>
        </p:txBody>
      </p:sp>
    </p:spTree>
    <p:extLst>
      <p:ext uri="{BB962C8B-B14F-4D97-AF65-F5344CB8AC3E}">
        <p14:creationId xmlns:p14="http://schemas.microsoft.com/office/powerpoint/2010/main" val="2025707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4274" y="1974511"/>
            <a:ext cx="11178302" cy="3294515"/>
          </a:xfrm>
        </p:spPr>
        <p:txBody>
          <a:bodyPr anchor="b"/>
          <a:lstStyle>
            <a:lvl1pPr>
              <a:defRPr sz="6378"/>
            </a:lvl1pPr>
          </a:lstStyle>
          <a:p>
            <a:r>
              <a:rPr lang="en-US"/>
              <a:t>Click to edit Master title style</a:t>
            </a:r>
            <a:endParaRPr lang="en-US" dirty="0"/>
          </a:p>
        </p:txBody>
      </p:sp>
      <p:sp>
        <p:nvSpPr>
          <p:cNvPr id="3" name="Text Placeholder 2"/>
          <p:cNvSpPr>
            <a:spLocks noGrp="1"/>
          </p:cNvSpPr>
          <p:nvPr>
            <p:ph type="body" idx="1"/>
          </p:nvPr>
        </p:nvSpPr>
        <p:spPr>
          <a:xfrm>
            <a:off x="884274" y="5300193"/>
            <a:ext cx="11178302" cy="1732508"/>
          </a:xfrm>
        </p:spPr>
        <p:txBody>
          <a:bodyPr/>
          <a:lstStyle>
            <a:lvl1pPr marL="0" indent="0">
              <a:buNone/>
              <a:defRPr sz="2551">
                <a:solidFill>
                  <a:schemeClr val="tx1">
                    <a:tint val="82000"/>
                  </a:schemeClr>
                </a:solidFill>
              </a:defRPr>
            </a:lvl1pPr>
            <a:lvl2pPr marL="486004" indent="0">
              <a:buNone/>
              <a:defRPr sz="2126">
                <a:solidFill>
                  <a:schemeClr val="tx1">
                    <a:tint val="82000"/>
                  </a:schemeClr>
                </a:solidFill>
              </a:defRPr>
            </a:lvl2pPr>
            <a:lvl3pPr marL="972007" indent="0">
              <a:buNone/>
              <a:defRPr sz="1913">
                <a:solidFill>
                  <a:schemeClr val="tx1">
                    <a:tint val="82000"/>
                  </a:schemeClr>
                </a:solidFill>
              </a:defRPr>
            </a:lvl3pPr>
            <a:lvl4pPr marL="1458011" indent="0">
              <a:buNone/>
              <a:defRPr sz="1701">
                <a:solidFill>
                  <a:schemeClr val="tx1">
                    <a:tint val="82000"/>
                  </a:schemeClr>
                </a:solidFill>
              </a:defRPr>
            </a:lvl4pPr>
            <a:lvl5pPr marL="1944014" indent="0">
              <a:buNone/>
              <a:defRPr sz="1701">
                <a:solidFill>
                  <a:schemeClr val="tx1">
                    <a:tint val="82000"/>
                  </a:schemeClr>
                </a:solidFill>
              </a:defRPr>
            </a:lvl5pPr>
            <a:lvl6pPr marL="2430018" indent="0">
              <a:buNone/>
              <a:defRPr sz="1701">
                <a:solidFill>
                  <a:schemeClr val="tx1">
                    <a:tint val="82000"/>
                  </a:schemeClr>
                </a:solidFill>
              </a:defRPr>
            </a:lvl6pPr>
            <a:lvl7pPr marL="2916022" indent="0">
              <a:buNone/>
              <a:defRPr sz="1701">
                <a:solidFill>
                  <a:schemeClr val="tx1">
                    <a:tint val="82000"/>
                  </a:schemeClr>
                </a:solidFill>
              </a:defRPr>
            </a:lvl7pPr>
            <a:lvl8pPr marL="3402025" indent="0">
              <a:buNone/>
              <a:defRPr sz="1701">
                <a:solidFill>
                  <a:schemeClr val="tx1">
                    <a:tint val="82000"/>
                  </a:schemeClr>
                </a:solidFill>
              </a:defRPr>
            </a:lvl8pPr>
            <a:lvl9pPr marL="3888029" indent="0">
              <a:buNone/>
              <a:defRPr sz="1701">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83A038-1F15-4B0D-99F8-0DCD6D6B03E0}"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C4E31F-52E3-4CBA-AF9A-9D99ED460710}" type="slidenum">
              <a:rPr lang="en-IN" smtClean="0"/>
              <a:t>‹#›</a:t>
            </a:fld>
            <a:endParaRPr lang="en-IN"/>
          </a:p>
        </p:txBody>
      </p:sp>
    </p:spTree>
    <p:extLst>
      <p:ext uri="{BB962C8B-B14F-4D97-AF65-F5344CB8AC3E}">
        <p14:creationId xmlns:p14="http://schemas.microsoft.com/office/powerpoint/2010/main" val="2633162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91024" y="2108344"/>
            <a:ext cx="5508149" cy="50251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61177" y="2108344"/>
            <a:ext cx="5508149" cy="50251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83A038-1F15-4B0D-99F8-0DCD6D6B03E0}"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C4E31F-52E3-4CBA-AF9A-9D99ED460710}" type="slidenum">
              <a:rPr lang="en-IN" smtClean="0"/>
              <a:t>‹#›</a:t>
            </a:fld>
            <a:endParaRPr lang="en-IN"/>
          </a:p>
        </p:txBody>
      </p:sp>
    </p:spTree>
    <p:extLst>
      <p:ext uri="{BB962C8B-B14F-4D97-AF65-F5344CB8AC3E}">
        <p14:creationId xmlns:p14="http://schemas.microsoft.com/office/powerpoint/2010/main" val="2232907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2712" y="421669"/>
            <a:ext cx="11178302" cy="1530841"/>
          </a:xfrm>
        </p:spPr>
        <p:txBody>
          <a:bodyPr/>
          <a:lstStyle/>
          <a:p>
            <a:r>
              <a:rPr lang="en-US"/>
              <a:t>Click to edit Master title style</a:t>
            </a:r>
            <a:endParaRPr lang="en-US" dirty="0"/>
          </a:p>
        </p:txBody>
      </p:sp>
      <p:sp>
        <p:nvSpPr>
          <p:cNvPr id="3" name="Text Placeholder 2"/>
          <p:cNvSpPr>
            <a:spLocks noGrp="1"/>
          </p:cNvSpPr>
          <p:nvPr>
            <p:ph type="body" idx="1"/>
          </p:nvPr>
        </p:nvSpPr>
        <p:spPr>
          <a:xfrm>
            <a:off x="892713" y="1941510"/>
            <a:ext cx="5482835" cy="951504"/>
          </a:xfrm>
        </p:spPr>
        <p:txBody>
          <a:bodyPr anchor="b"/>
          <a:lstStyle>
            <a:lvl1pPr marL="0" indent="0">
              <a:buNone/>
              <a:defRPr sz="2551" b="1"/>
            </a:lvl1pPr>
            <a:lvl2pPr marL="486004" indent="0">
              <a:buNone/>
              <a:defRPr sz="2126" b="1"/>
            </a:lvl2pPr>
            <a:lvl3pPr marL="972007" indent="0">
              <a:buNone/>
              <a:defRPr sz="1913" b="1"/>
            </a:lvl3pPr>
            <a:lvl4pPr marL="1458011" indent="0">
              <a:buNone/>
              <a:defRPr sz="1701" b="1"/>
            </a:lvl4pPr>
            <a:lvl5pPr marL="1944014" indent="0">
              <a:buNone/>
              <a:defRPr sz="1701" b="1"/>
            </a:lvl5pPr>
            <a:lvl6pPr marL="2430018" indent="0">
              <a:buNone/>
              <a:defRPr sz="1701" b="1"/>
            </a:lvl6pPr>
            <a:lvl7pPr marL="2916022" indent="0">
              <a:buNone/>
              <a:defRPr sz="1701" b="1"/>
            </a:lvl7pPr>
            <a:lvl8pPr marL="3402025" indent="0">
              <a:buNone/>
              <a:defRPr sz="1701" b="1"/>
            </a:lvl8pPr>
            <a:lvl9pPr marL="3888029" indent="0">
              <a:buNone/>
              <a:defRPr sz="1701" b="1"/>
            </a:lvl9pPr>
          </a:lstStyle>
          <a:p>
            <a:pPr lvl="0"/>
            <a:r>
              <a:rPr lang="en-US"/>
              <a:t>Click to edit Master text styles</a:t>
            </a:r>
          </a:p>
        </p:txBody>
      </p:sp>
      <p:sp>
        <p:nvSpPr>
          <p:cNvPr id="4" name="Content Placeholder 3"/>
          <p:cNvSpPr>
            <a:spLocks noGrp="1"/>
          </p:cNvSpPr>
          <p:nvPr>
            <p:ph sz="half" idx="2"/>
          </p:nvPr>
        </p:nvSpPr>
        <p:spPr>
          <a:xfrm>
            <a:off x="892713" y="2893014"/>
            <a:ext cx="5482835" cy="4255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61177" y="1941510"/>
            <a:ext cx="5509837" cy="951504"/>
          </a:xfrm>
        </p:spPr>
        <p:txBody>
          <a:bodyPr anchor="b"/>
          <a:lstStyle>
            <a:lvl1pPr marL="0" indent="0">
              <a:buNone/>
              <a:defRPr sz="2551" b="1"/>
            </a:lvl1pPr>
            <a:lvl2pPr marL="486004" indent="0">
              <a:buNone/>
              <a:defRPr sz="2126" b="1"/>
            </a:lvl2pPr>
            <a:lvl3pPr marL="972007" indent="0">
              <a:buNone/>
              <a:defRPr sz="1913" b="1"/>
            </a:lvl3pPr>
            <a:lvl4pPr marL="1458011" indent="0">
              <a:buNone/>
              <a:defRPr sz="1701" b="1"/>
            </a:lvl4pPr>
            <a:lvl5pPr marL="1944014" indent="0">
              <a:buNone/>
              <a:defRPr sz="1701" b="1"/>
            </a:lvl5pPr>
            <a:lvl6pPr marL="2430018" indent="0">
              <a:buNone/>
              <a:defRPr sz="1701" b="1"/>
            </a:lvl6pPr>
            <a:lvl7pPr marL="2916022" indent="0">
              <a:buNone/>
              <a:defRPr sz="1701" b="1"/>
            </a:lvl7pPr>
            <a:lvl8pPr marL="3402025" indent="0">
              <a:buNone/>
              <a:defRPr sz="1701" b="1"/>
            </a:lvl8pPr>
            <a:lvl9pPr marL="3888029" indent="0">
              <a:buNone/>
              <a:defRPr sz="1701" b="1"/>
            </a:lvl9pPr>
          </a:lstStyle>
          <a:p>
            <a:pPr lvl="0"/>
            <a:r>
              <a:rPr lang="en-US"/>
              <a:t>Click to edit Master text styles</a:t>
            </a:r>
          </a:p>
        </p:txBody>
      </p:sp>
      <p:sp>
        <p:nvSpPr>
          <p:cNvPr id="6" name="Content Placeholder 5"/>
          <p:cNvSpPr>
            <a:spLocks noGrp="1"/>
          </p:cNvSpPr>
          <p:nvPr>
            <p:ph sz="quarter" idx="4"/>
          </p:nvPr>
        </p:nvSpPr>
        <p:spPr>
          <a:xfrm>
            <a:off x="6561177" y="2893014"/>
            <a:ext cx="5509837" cy="4255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83A038-1F15-4B0D-99F8-0DCD6D6B03E0}" type="datetimeFigureOut">
              <a:rPr lang="en-IN" smtClean="0"/>
              <a:t>23-04-2024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C4E31F-52E3-4CBA-AF9A-9D99ED460710}" type="slidenum">
              <a:rPr lang="en-IN" smtClean="0"/>
              <a:t>‹#›</a:t>
            </a:fld>
            <a:endParaRPr lang="en-IN"/>
          </a:p>
        </p:txBody>
      </p:sp>
    </p:spTree>
    <p:extLst>
      <p:ext uri="{BB962C8B-B14F-4D97-AF65-F5344CB8AC3E}">
        <p14:creationId xmlns:p14="http://schemas.microsoft.com/office/powerpoint/2010/main" val="1005070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83A038-1F15-4B0D-99F8-0DCD6D6B03E0}" type="datetimeFigureOut">
              <a:rPr lang="en-IN" smtClean="0"/>
              <a:t>23-04-2024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C4E31F-52E3-4CBA-AF9A-9D99ED460710}" type="slidenum">
              <a:rPr lang="en-IN" smtClean="0"/>
              <a:t>‹#›</a:t>
            </a:fld>
            <a:endParaRPr lang="en-IN"/>
          </a:p>
        </p:txBody>
      </p:sp>
    </p:spTree>
    <p:extLst>
      <p:ext uri="{BB962C8B-B14F-4D97-AF65-F5344CB8AC3E}">
        <p14:creationId xmlns:p14="http://schemas.microsoft.com/office/powerpoint/2010/main" val="61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83A038-1F15-4B0D-99F8-0DCD6D6B03E0}" type="datetimeFigureOut">
              <a:rPr lang="en-IN" smtClean="0"/>
              <a:t>23-04-2024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C4E31F-52E3-4CBA-AF9A-9D99ED460710}" type="slidenum">
              <a:rPr lang="en-IN" smtClean="0"/>
              <a:t>‹#›</a:t>
            </a:fld>
            <a:endParaRPr lang="en-IN"/>
          </a:p>
        </p:txBody>
      </p:sp>
    </p:spTree>
    <p:extLst>
      <p:ext uri="{BB962C8B-B14F-4D97-AF65-F5344CB8AC3E}">
        <p14:creationId xmlns:p14="http://schemas.microsoft.com/office/powerpoint/2010/main" val="4120218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2713" y="528002"/>
            <a:ext cx="4180050" cy="1848009"/>
          </a:xfrm>
        </p:spPr>
        <p:txBody>
          <a:bodyPr anchor="b"/>
          <a:lstStyle>
            <a:lvl1pPr>
              <a:defRPr sz="3402"/>
            </a:lvl1pPr>
          </a:lstStyle>
          <a:p>
            <a:r>
              <a:rPr lang="en-US"/>
              <a:t>Click to edit Master title style</a:t>
            </a:r>
            <a:endParaRPr lang="en-US" dirty="0"/>
          </a:p>
        </p:txBody>
      </p:sp>
      <p:sp>
        <p:nvSpPr>
          <p:cNvPr id="3" name="Content Placeholder 2"/>
          <p:cNvSpPr>
            <a:spLocks noGrp="1"/>
          </p:cNvSpPr>
          <p:nvPr>
            <p:ph idx="1"/>
          </p:nvPr>
        </p:nvSpPr>
        <p:spPr>
          <a:xfrm>
            <a:off x="5509837" y="1140340"/>
            <a:ext cx="6561177" cy="5628360"/>
          </a:xfrm>
        </p:spPr>
        <p:txBody>
          <a:bodyPr/>
          <a:lstStyle>
            <a:lvl1pPr>
              <a:defRPr sz="3402"/>
            </a:lvl1pPr>
            <a:lvl2pPr>
              <a:defRPr sz="2976"/>
            </a:lvl2pPr>
            <a:lvl3pPr>
              <a:defRPr sz="2551"/>
            </a:lvl3pPr>
            <a:lvl4pPr>
              <a:defRPr sz="2126"/>
            </a:lvl4pPr>
            <a:lvl5pPr>
              <a:defRPr sz="2126"/>
            </a:lvl5pPr>
            <a:lvl6pPr>
              <a:defRPr sz="2126"/>
            </a:lvl6pPr>
            <a:lvl7pPr>
              <a:defRPr sz="2126"/>
            </a:lvl7pPr>
            <a:lvl8pPr>
              <a:defRPr sz="2126"/>
            </a:lvl8pPr>
            <a:lvl9pPr>
              <a:defRPr sz="212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92713" y="2376011"/>
            <a:ext cx="4180050" cy="4401855"/>
          </a:xfrm>
        </p:spPr>
        <p:txBody>
          <a:bodyPr/>
          <a:lstStyle>
            <a:lvl1pPr marL="0" indent="0">
              <a:buNone/>
              <a:defRPr sz="1701"/>
            </a:lvl1pPr>
            <a:lvl2pPr marL="486004" indent="0">
              <a:buNone/>
              <a:defRPr sz="1488"/>
            </a:lvl2pPr>
            <a:lvl3pPr marL="972007" indent="0">
              <a:buNone/>
              <a:defRPr sz="1276"/>
            </a:lvl3pPr>
            <a:lvl4pPr marL="1458011" indent="0">
              <a:buNone/>
              <a:defRPr sz="1063"/>
            </a:lvl4pPr>
            <a:lvl5pPr marL="1944014" indent="0">
              <a:buNone/>
              <a:defRPr sz="1063"/>
            </a:lvl5pPr>
            <a:lvl6pPr marL="2430018" indent="0">
              <a:buNone/>
              <a:defRPr sz="1063"/>
            </a:lvl6pPr>
            <a:lvl7pPr marL="2916022" indent="0">
              <a:buNone/>
              <a:defRPr sz="1063"/>
            </a:lvl7pPr>
            <a:lvl8pPr marL="3402025" indent="0">
              <a:buNone/>
              <a:defRPr sz="1063"/>
            </a:lvl8pPr>
            <a:lvl9pPr marL="3888029" indent="0">
              <a:buNone/>
              <a:defRPr sz="1063"/>
            </a:lvl9pPr>
          </a:lstStyle>
          <a:p>
            <a:pPr lvl="0"/>
            <a:r>
              <a:rPr lang="en-US"/>
              <a:t>Click to edit Master text styles</a:t>
            </a:r>
          </a:p>
        </p:txBody>
      </p:sp>
      <p:sp>
        <p:nvSpPr>
          <p:cNvPr id="5" name="Date Placeholder 4"/>
          <p:cNvSpPr>
            <a:spLocks noGrp="1"/>
          </p:cNvSpPr>
          <p:nvPr>
            <p:ph type="dt" sz="half" idx="10"/>
          </p:nvPr>
        </p:nvSpPr>
        <p:spPr/>
        <p:txBody>
          <a:bodyPr/>
          <a:lstStyle/>
          <a:p>
            <a:fld id="{5F83A038-1F15-4B0D-99F8-0DCD6D6B03E0}"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C4E31F-52E3-4CBA-AF9A-9D99ED460710}" type="slidenum">
              <a:rPr lang="en-IN" smtClean="0"/>
              <a:t>‹#›</a:t>
            </a:fld>
            <a:endParaRPr lang="en-IN"/>
          </a:p>
        </p:txBody>
      </p:sp>
    </p:spTree>
    <p:extLst>
      <p:ext uri="{BB962C8B-B14F-4D97-AF65-F5344CB8AC3E}">
        <p14:creationId xmlns:p14="http://schemas.microsoft.com/office/powerpoint/2010/main" val="2443657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2713" y="528002"/>
            <a:ext cx="4180050" cy="1848009"/>
          </a:xfrm>
        </p:spPr>
        <p:txBody>
          <a:bodyPr anchor="b"/>
          <a:lstStyle>
            <a:lvl1pPr>
              <a:defRPr sz="3402"/>
            </a:lvl1pPr>
          </a:lstStyle>
          <a:p>
            <a:r>
              <a:rPr lang="en-US"/>
              <a:t>Click to edit Master title style</a:t>
            </a:r>
            <a:endParaRPr lang="en-US" dirty="0"/>
          </a:p>
        </p:txBody>
      </p:sp>
      <p:sp>
        <p:nvSpPr>
          <p:cNvPr id="3" name="Picture Placeholder 2"/>
          <p:cNvSpPr>
            <a:spLocks noGrp="1" noChangeAspect="1"/>
          </p:cNvSpPr>
          <p:nvPr>
            <p:ph type="pic" idx="1"/>
          </p:nvPr>
        </p:nvSpPr>
        <p:spPr>
          <a:xfrm>
            <a:off x="5509837" y="1140340"/>
            <a:ext cx="6561177" cy="5628360"/>
          </a:xfrm>
        </p:spPr>
        <p:txBody>
          <a:bodyPr anchor="t"/>
          <a:lstStyle>
            <a:lvl1pPr marL="0" indent="0">
              <a:buNone/>
              <a:defRPr sz="3402"/>
            </a:lvl1pPr>
            <a:lvl2pPr marL="486004" indent="0">
              <a:buNone/>
              <a:defRPr sz="2976"/>
            </a:lvl2pPr>
            <a:lvl3pPr marL="972007" indent="0">
              <a:buNone/>
              <a:defRPr sz="2551"/>
            </a:lvl3pPr>
            <a:lvl4pPr marL="1458011" indent="0">
              <a:buNone/>
              <a:defRPr sz="2126"/>
            </a:lvl4pPr>
            <a:lvl5pPr marL="1944014" indent="0">
              <a:buNone/>
              <a:defRPr sz="2126"/>
            </a:lvl5pPr>
            <a:lvl6pPr marL="2430018" indent="0">
              <a:buNone/>
              <a:defRPr sz="2126"/>
            </a:lvl6pPr>
            <a:lvl7pPr marL="2916022" indent="0">
              <a:buNone/>
              <a:defRPr sz="2126"/>
            </a:lvl7pPr>
            <a:lvl8pPr marL="3402025" indent="0">
              <a:buNone/>
              <a:defRPr sz="2126"/>
            </a:lvl8pPr>
            <a:lvl9pPr marL="3888029" indent="0">
              <a:buNone/>
              <a:defRPr sz="2126"/>
            </a:lvl9pPr>
          </a:lstStyle>
          <a:p>
            <a:r>
              <a:rPr lang="en-US"/>
              <a:t>Click icon to add picture</a:t>
            </a:r>
            <a:endParaRPr lang="en-US" dirty="0"/>
          </a:p>
        </p:txBody>
      </p:sp>
      <p:sp>
        <p:nvSpPr>
          <p:cNvPr id="4" name="Text Placeholder 3"/>
          <p:cNvSpPr>
            <a:spLocks noGrp="1"/>
          </p:cNvSpPr>
          <p:nvPr>
            <p:ph type="body" sz="half" idx="2"/>
          </p:nvPr>
        </p:nvSpPr>
        <p:spPr>
          <a:xfrm>
            <a:off x="892713" y="2376011"/>
            <a:ext cx="4180050" cy="4401855"/>
          </a:xfrm>
        </p:spPr>
        <p:txBody>
          <a:bodyPr/>
          <a:lstStyle>
            <a:lvl1pPr marL="0" indent="0">
              <a:buNone/>
              <a:defRPr sz="1701"/>
            </a:lvl1pPr>
            <a:lvl2pPr marL="486004" indent="0">
              <a:buNone/>
              <a:defRPr sz="1488"/>
            </a:lvl2pPr>
            <a:lvl3pPr marL="972007" indent="0">
              <a:buNone/>
              <a:defRPr sz="1276"/>
            </a:lvl3pPr>
            <a:lvl4pPr marL="1458011" indent="0">
              <a:buNone/>
              <a:defRPr sz="1063"/>
            </a:lvl4pPr>
            <a:lvl5pPr marL="1944014" indent="0">
              <a:buNone/>
              <a:defRPr sz="1063"/>
            </a:lvl5pPr>
            <a:lvl6pPr marL="2430018" indent="0">
              <a:buNone/>
              <a:defRPr sz="1063"/>
            </a:lvl6pPr>
            <a:lvl7pPr marL="2916022" indent="0">
              <a:buNone/>
              <a:defRPr sz="1063"/>
            </a:lvl7pPr>
            <a:lvl8pPr marL="3402025" indent="0">
              <a:buNone/>
              <a:defRPr sz="1063"/>
            </a:lvl8pPr>
            <a:lvl9pPr marL="3888029" indent="0">
              <a:buNone/>
              <a:defRPr sz="1063"/>
            </a:lvl9pPr>
          </a:lstStyle>
          <a:p>
            <a:pPr lvl="0"/>
            <a:r>
              <a:rPr lang="en-US"/>
              <a:t>Click to edit Master text styles</a:t>
            </a:r>
          </a:p>
        </p:txBody>
      </p:sp>
      <p:sp>
        <p:nvSpPr>
          <p:cNvPr id="5" name="Date Placeholder 4"/>
          <p:cNvSpPr>
            <a:spLocks noGrp="1"/>
          </p:cNvSpPr>
          <p:nvPr>
            <p:ph type="dt" sz="half" idx="10"/>
          </p:nvPr>
        </p:nvSpPr>
        <p:spPr/>
        <p:txBody>
          <a:bodyPr/>
          <a:lstStyle/>
          <a:p>
            <a:fld id="{5F83A038-1F15-4B0D-99F8-0DCD6D6B03E0}"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C4E31F-52E3-4CBA-AF9A-9D99ED460710}" type="slidenum">
              <a:rPr lang="en-IN" smtClean="0"/>
              <a:t>‹#›</a:t>
            </a:fld>
            <a:endParaRPr lang="en-IN"/>
          </a:p>
        </p:txBody>
      </p:sp>
    </p:spTree>
    <p:extLst>
      <p:ext uri="{BB962C8B-B14F-4D97-AF65-F5344CB8AC3E}">
        <p14:creationId xmlns:p14="http://schemas.microsoft.com/office/powerpoint/2010/main" val="1150695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024" y="421669"/>
            <a:ext cx="11178302" cy="153084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91024" y="2108344"/>
            <a:ext cx="11178302" cy="5025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1024" y="7340702"/>
            <a:ext cx="2916079" cy="421669"/>
          </a:xfrm>
          <a:prstGeom prst="rect">
            <a:avLst/>
          </a:prstGeom>
        </p:spPr>
        <p:txBody>
          <a:bodyPr vert="horz" lIns="91440" tIns="45720" rIns="91440" bIns="45720" rtlCol="0" anchor="ctr"/>
          <a:lstStyle>
            <a:lvl1pPr algn="l">
              <a:defRPr sz="1276">
                <a:solidFill>
                  <a:schemeClr val="tx1">
                    <a:tint val="82000"/>
                  </a:schemeClr>
                </a:solidFill>
              </a:defRPr>
            </a:lvl1pPr>
          </a:lstStyle>
          <a:p>
            <a:fld id="{5F83A038-1F15-4B0D-99F8-0DCD6D6B03E0}" type="datetimeFigureOut">
              <a:rPr lang="en-IN" smtClean="0"/>
              <a:t>23-04-2024</a:t>
            </a:fld>
            <a:endParaRPr lang="en-IN"/>
          </a:p>
        </p:txBody>
      </p:sp>
      <p:sp>
        <p:nvSpPr>
          <p:cNvPr id="5" name="Footer Placeholder 4"/>
          <p:cNvSpPr>
            <a:spLocks noGrp="1"/>
          </p:cNvSpPr>
          <p:nvPr>
            <p:ph type="ftr" sz="quarter" idx="3"/>
          </p:nvPr>
        </p:nvSpPr>
        <p:spPr>
          <a:xfrm>
            <a:off x="4293116" y="7340702"/>
            <a:ext cx="4374118" cy="421669"/>
          </a:xfrm>
          <a:prstGeom prst="rect">
            <a:avLst/>
          </a:prstGeom>
        </p:spPr>
        <p:txBody>
          <a:bodyPr vert="horz" lIns="91440" tIns="45720" rIns="91440" bIns="45720" rtlCol="0" anchor="ctr"/>
          <a:lstStyle>
            <a:lvl1pPr algn="ctr">
              <a:defRPr sz="1276">
                <a:solidFill>
                  <a:schemeClr val="tx1">
                    <a:tint val="82000"/>
                  </a:schemeClr>
                </a:solidFill>
              </a:defRPr>
            </a:lvl1pPr>
          </a:lstStyle>
          <a:p>
            <a:endParaRPr lang="en-IN"/>
          </a:p>
        </p:txBody>
      </p:sp>
      <p:sp>
        <p:nvSpPr>
          <p:cNvPr id="6" name="Slide Number Placeholder 5"/>
          <p:cNvSpPr>
            <a:spLocks noGrp="1"/>
          </p:cNvSpPr>
          <p:nvPr>
            <p:ph type="sldNum" sz="quarter" idx="4"/>
          </p:nvPr>
        </p:nvSpPr>
        <p:spPr>
          <a:xfrm>
            <a:off x="9153247" y="7340702"/>
            <a:ext cx="2916079" cy="421669"/>
          </a:xfrm>
          <a:prstGeom prst="rect">
            <a:avLst/>
          </a:prstGeom>
        </p:spPr>
        <p:txBody>
          <a:bodyPr vert="horz" lIns="91440" tIns="45720" rIns="91440" bIns="45720" rtlCol="0" anchor="ctr"/>
          <a:lstStyle>
            <a:lvl1pPr algn="r">
              <a:defRPr sz="1276">
                <a:solidFill>
                  <a:schemeClr val="tx1">
                    <a:tint val="82000"/>
                  </a:schemeClr>
                </a:solidFill>
              </a:defRPr>
            </a:lvl1pPr>
          </a:lstStyle>
          <a:p>
            <a:fld id="{29C4E31F-52E3-4CBA-AF9A-9D99ED460710}" type="slidenum">
              <a:rPr lang="en-IN" smtClean="0"/>
              <a:t>‹#›</a:t>
            </a:fld>
            <a:endParaRPr lang="en-IN"/>
          </a:p>
        </p:txBody>
      </p:sp>
    </p:spTree>
    <p:extLst>
      <p:ext uri="{BB962C8B-B14F-4D97-AF65-F5344CB8AC3E}">
        <p14:creationId xmlns:p14="http://schemas.microsoft.com/office/powerpoint/2010/main" val="86025657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72007" rtl="0" eaLnBrk="1" latinLnBrk="0" hangingPunct="1">
        <a:lnSpc>
          <a:spcPct val="90000"/>
        </a:lnSpc>
        <a:spcBef>
          <a:spcPct val="0"/>
        </a:spcBef>
        <a:buNone/>
        <a:defRPr sz="4677" kern="1200">
          <a:solidFill>
            <a:schemeClr val="tx1"/>
          </a:solidFill>
          <a:latin typeface="+mj-lt"/>
          <a:ea typeface="+mj-ea"/>
          <a:cs typeface="+mj-cs"/>
        </a:defRPr>
      </a:lvl1pPr>
    </p:titleStyle>
    <p:bodyStyle>
      <a:lvl1pPr marL="243002" indent="-243002" algn="l" defTabSz="972007" rtl="0" eaLnBrk="1" latinLnBrk="0" hangingPunct="1">
        <a:lnSpc>
          <a:spcPct val="90000"/>
        </a:lnSpc>
        <a:spcBef>
          <a:spcPts val="1063"/>
        </a:spcBef>
        <a:buFont typeface="Arial" panose="020B0604020202020204" pitchFamily="34" charset="0"/>
        <a:buChar char="•"/>
        <a:defRPr sz="2976" kern="1200">
          <a:solidFill>
            <a:schemeClr val="tx1"/>
          </a:solidFill>
          <a:latin typeface="+mn-lt"/>
          <a:ea typeface="+mn-ea"/>
          <a:cs typeface="+mn-cs"/>
        </a:defRPr>
      </a:lvl1pPr>
      <a:lvl2pPr marL="729005" indent="-243002" algn="l" defTabSz="972007" rtl="0" eaLnBrk="1" latinLnBrk="0" hangingPunct="1">
        <a:lnSpc>
          <a:spcPct val="90000"/>
        </a:lnSpc>
        <a:spcBef>
          <a:spcPts val="532"/>
        </a:spcBef>
        <a:buFont typeface="Arial" panose="020B0604020202020204" pitchFamily="34" charset="0"/>
        <a:buChar char="•"/>
        <a:defRPr sz="2551" kern="1200">
          <a:solidFill>
            <a:schemeClr val="tx1"/>
          </a:solidFill>
          <a:latin typeface="+mn-lt"/>
          <a:ea typeface="+mn-ea"/>
          <a:cs typeface="+mn-cs"/>
        </a:defRPr>
      </a:lvl2pPr>
      <a:lvl3pPr marL="1215009" indent="-243002" algn="l" defTabSz="972007" rtl="0" eaLnBrk="1" latinLnBrk="0" hangingPunct="1">
        <a:lnSpc>
          <a:spcPct val="90000"/>
        </a:lnSpc>
        <a:spcBef>
          <a:spcPts val="532"/>
        </a:spcBef>
        <a:buFont typeface="Arial" panose="020B0604020202020204" pitchFamily="34" charset="0"/>
        <a:buChar char="•"/>
        <a:defRPr sz="2126" kern="1200">
          <a:solidFill>
            <a:schemeClr val="tx1"/>
          </a:solidFill>
          <a:latin typeface="+mn-lt"/>
          <a:ea typeface="+mn-ea"/>
          <a:cs typeface="+mn-cs"/>
        </a:defRPr>
      </a:lvl3pPr>
      <a:lvl4pPr marL="1701013" indent="-243002" algn="l" defTabSz="972007" rtl="0" eaLnBrk="1" latinLnBrk="0" hangingPunct="1">
        <a:lnSpc>
          <a:spcPct val="90000"/>
        </a:lnSpc>
        <a:spcBef>
          <a:spcPts val="532"/>
        </a:spcBef>
        <a:buFont typeface="Arial" panose="020B0604020202020204" pitchFamily="34" charset="0"/>
        <a:buChar char="•"/>
        <a:defRPr sz="1913" kern="1200">
          <a:solidFill>
            <a:schemeClr val="tx1"/>
          </a:solidFill>
          <a:latin typeface="+mn-lt"/>
          <a:ea typeface="+mn-ea"/>
          <a:cs typeface="+mn-cs"/>
        </a:defRPr>
      </a:lvl4pPr>
      <a:lvl5pPr marL="2187016" indent="-243002" algn="l" defTabSz="972007" rtl="0" eaLnBrk="1" latinLnBrk="0" hangingPunct="1">
        <a:lnSpc>
          <a:spcPct val="90000"/>
        </a:lnSpc>
        <a:spcBef>
          <a:spcPts val="532"/>
        </a:spcBef>
        <a:buFont typeface="Arial" panose="020B0604020202020204" pitchFamily="34" charset="0"/>
        <a:buChar char="•"/>
        <a:defRPr sz="1913" kern="1200">
          <a:solidFill>
            <a:schemeClr val="tx1"/>
          </a:solidFill>
          <a:latin typeface="+mn-lt"/>
          <a:ea typeface="+mn-ea"/>
          <a:cs typeface="+mn-cs"/>
        </a:defRPr>
      </a:lvl5pPr>
      <a:lvl6pPr marL="2673020" indent="-243002" algn="l" defTabSz="972007" rtl="0" eaLnBrk="1" latinLnBrk="0" hangingPunct="1">
        <a:lnSpc>
          <a:spcPct val="90000"/>
        </a:lnSpc>
        <a:spcBef>
          <a:spcPts val="532"/>
        </a:spcBef>
        <a:buFont typeface="Arial" panose="020B0604020202020204" pitchFamily="34" charset="0"/>
        <a:buChar char="•"/>
        <a:defRPr sz="1913" kern="1200">
          <a:solidFill>
            <a:schemeClr val="tx1"/>
          </a:solidFill>
          <a:latin typeface="+mn-lt"/>
          <a:ea typeface="+mn-ea"/>
          <a:cs typeface="+mn-cs"/>
        </a:defRPr>
      </a:lvl6pPr>
      <a:lvl7pPr marL="3159023" indent="-243002" algn="l" defTabSz="972007" rtl="0" eaLnBrk="1" latinLnBrk="0" hangingPunct="1">
        <a:lnSpc>
          <a:spcPct val="90000"/>
        </a:lnSpc>
        <a:spcBef>
          <a:spcPts val="532"/>
        </a:spcBef>
        <a:buFont typeface="Arial" panose="020B0604020202020204" pitchFamily="34" charset="0"/>
        <a:buChar char="•"/>
        <a:defRPr sz="1913" kern="1200">
          <a:solidFill>
            <a:schemeClr val="tx1"/>
          </a:solidFill>
          <a:latin typeface="+mn-lt"/>
          <a:ea typeface="+mn-ea"/>
          <a:cs typeface="+mn-cs"/>
        </a:defRPr>
      </a:lvl7pPr>
      <a:lvl8pPr marL="3645027" indent="-243002" algn="l" defTabSz="972007" rtl="0" eaLnBrk="1" latinLnBrk="0" hangingPunct="1">
        <a:lnSpc>
          <a:spcPct val="90000"/>
        </a:lnSpc>
        <a:spcBef>
          <a:spcPts val="532"/>
        </a:spcBef>
        <a:buFont typeface="Arial" panose="020B0604020202020204" pitchFamily="34" charset="0"/>
        <a:buChar char="•"/>
        <a:defRPr sz="1913" kern="1200">
          <a:solidFill>
            <a:schemeClr val="tx1"/>
          </a:solidFill>
          <a:latin typeface="+mn-lt"/>
          <a:ea typeface="+mn-ea"/>
          <a:cs typeface="+mn-cs"/>
        </a:defRPr>
      </a:lvl8pPr>
      <a:lvl9pPr marL="4131031" indent="-243002" algn="l" defTabSz="972007" rtl="0" eaLnBrk="1" latinLnBrk="0" hangingPunct="1">
        <a:lnSpc>
          <a:spcPct val="90000"/>
        </a:lnSpc>
        <a:spcBef>
          <a:spcPts val="532"/>
        </a:spcBef>
        <a:buFont typeface="Arial" panose="020B0604020202020204" pitchFamily="34" charset="0"/>
        <a:buChar char="•"/>
        <a:defRPr sz="1913" kern="1200">
          <a:solidFill>
            <a:schemeClr val="tx1"/>
          </a:solidFill>
          <a:latin typeface="+mn-lt"/>
          <a:ea typeface="+mn-ea"/>
          <a:cs typeface="+mn-cs"/>
        </a:defRPr>
      </a:lvl9pPr>
    </p:bodyStyle>
    <p:otherStyle>
      <a:defPPr>
        <a:defRPr lang="en-US"/>
      </a:defPPr>
      <a:lvl1pPr marL="0" algn="l" defTabSz="972007" rtl="0" eaLnBrk="1" latinLnBrk="0" hangingPunct="1">
        <a:defRPr sz="1913" kern="1200">
          <a:solidFill>
            <a:schemeClr val="tx1"/>
          </a:solidFill>
          <a:latin typeface="+mn-lt"/>
          <a:ea typeface="+mn-ea"/>
          <a:cs typeface="+mn-cs"/>
        </a:defRPr>
      </a:lvl1pPr>
      <a:lvl2pPr marL="486004" algn="l" defTabSz="972007" rtl="0" eaLnBrk="1" latinLnBrk="0" hangingPunct="1">
        <a:defRPr sz="1913" kern="1200">
          <a:solidFill>
            <a:schemeClr val="tx1"/>
          </a:solidFill>
          <a:latin typeface="+mn-lt"/>
          <a:ea typeface="+mn-ea"/>
          <a:cs typeface="+mn-cs"/>
        </a:defRPr>
      </a:lvl2pPr>
      <a:lvl3pPr marL="972007" algn="l" defTabSz="972007" rtl="0" eaLnBrk="1" latinLnBrk="0" hangingPunct="1">
        <a:defRPr sz="1913" kern="1200">
          <a:solidFill>
            <a:schemeClr val="tx1"/>
          </a:solidFill>
          <a:latin typeface="+mn-lt"/>
          <a:ea typeface="+mn-ea"/>
          <a:cs typeface="+mn-cs"/>
        </a:defRPr>
      </a:lvl3pPr>
      <a:lvl4pPr marL="1458011" algn="l" defTabSz="972007" rtl="0" eaLnBrk="1" latinLnBrk="0" hangingPunct="1">
        <a:defRPr sz="1913" kern="1200">
          <a:solidFill>
            <a:schemeClr val="tx1"/>
          </a:solidFill>
          <a:latin typeface="+mn-lt"/>
          <a:ea typeface="+mn-ea"/>
          <a:cs typeface="+mn-cs"/>
        </a:defRPr>
      </a:lvl4pPr>
      <a:lvl5pPr marL="1944014" algn="l" defTabSz="972007" rtl="0" eaLnBrk="1" latinLnBrk="0" hangingPunct="1">
        <a:defRPr sz="1913" kern="1200">
          <a:solidFill>
            <a:schemeClr val="tx1"/>
          </a:solidFill>
          <a:latin typeface="+mn-lt"/>
          <a:ea typeface="+mn-ea"/>
          <a:cs typeface="+mn-cs"/>
        </a:defRPr>
      </a:lvl5pPr>
      <a:lvl6pPr marL="2430018" algn="l" defTabSz="972007" rtl="0" eaLnBrk="1" latinLnBrk="0" hangingPunct="1">
        <a:defRPr sz="1913" kern="1200">
          <a:solidFill>
            <a:schemeClr val="tx1"/>
          </a:solidFill>
          <a:latin typeface="+mn-lt"/>
          <a:ea typeface="+mn-ea"/>
          <a:cs typeface="+mn-cs"/>
        </a:defRPr>
      </a:lvl6pPr>
      <a:lvl7pPr marL="2916022" algn="l" defTabSz="972007" rtl="0" eaLnBrk="1" latinLnBrk="0" hangingPunct="1">
        <a:defRPr sz="1913" kern="1200">
          <a:solidFill>
            <a:schemeClr val="tx1"/>
          </a:solidFill>
          <a:latin typeface="+mn-lt"/>
          <a:ea typeface="+mn-ea"/>
          <a:cs typeface="+mn-cs"/>
        </a:defRPr>
      </a:lvl7pPr>
      <a:lvl8pPr marL="3402025" algn="l" defTabSz="972007" rtl="0" eaLnBrk="1" latinLnBrk="0" hangingPunct="1">
        <a:defRPr sz="1913" kern="1200">
          <a:solidFill>
            <a:schemeClr val="tx1"/>
          </a:solidFill>
          <a:latin typeface="+mn-lt"/>
          <a:ea typeface="+mn-ea"/>
          <a:cs typeface="+mn-cs"/>
        </a:defRPr>
      </a:lvl8pPr>
      <a:lvl9pPr marL="3888029" algn="l" defTabSz="972007" rtl="0" eaLnBrk="1" latinLnBrk="0" hangingPunct="1">
        <a:defRPr sz="19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F4C6149C-9060-B4C9-B38E-CDA8C0286D22}"/>
              </a:ext>
            </a:extLst>
          </p:cNvPr>
          <p:cNvGraphicFramePr>
            <a:graphicFrameLocks noGrp="1"/>
          </p:cNvGraphicFramePr>
          <p:nvPr>
            <p:extLst>
              <p:ext uri="{D42A27DB-BD31-4B8C-83A1-F6EECF244321}">
                <p14:modId xmlns:p14="http://schemas.microsoft.com/office/powerpoint/2010/main" val="2943732197"/>
              </p:ext>
            </p:extLst>
          </p:nvPr>
        </p:nvGraphicFramePr>
        <p:xfrm>
          <a:off x="-22578" y="1"/>
          <a:ext cx="12960350" cy="809689"/>
        </p:xfrm>
        <a:graphic>
          <a:graphicData uri="http://schemas.openxmlformats.org/drawingml/2006/table">
            <a:tbl>
              <a:tblPr firstRow="1" bandRow="1">
                <a:tableStyleId>{5C22544A-7EE6-4342-B048-85BDC9FD1C3A}</a:tableStyleId>
              </a:tblPr>
              <a:tblGrid>
                <a:gridCol w="12960350">
                  <a:extLst>
                    <a:ext uri="{9D8B030D-6E8A-4147-A177-3AD203B41FA5}">
                      <a16:colId xmlns:a16="http://schemas.microsoft.com/office/drawing/2014/main" val="3642418186"/>
                    </a:ext>
                  </a:extLst>
                </a:gridCol>
              </a:tblGrid>
              <a:tr h="790222">
                <a:tc>
                  <a:txBody>
                    <a:bodyPr/>
                    <a:lstStyle/>
                    <a:p>
                      <a:r>
                        <a:rPr lang="en-IN" dirty="0">
                          <a:solidFill>
                            <a:schemeClr val="bg2">
                              <a:lumMod val="90000"/>
                            </a:schemeClr>
                          </a:solidFill>
                          <a:latin typeface="Amasis MT Pro Black" panose="02040A04050005020304" pitchFamily="18" charset="0"/>
                        </a:rPr>
                        <a:t>Exploring Health Insurance Coverage across US States</a:t>
                      </a:r>
                    </a:p>
                    <a:p>
                      <a:r>
                        <a:rPr lang="en-IN" sz="1400" dirty="0">
                          <a:solidFill>
                            <a:schemeClr val="bg2">
                              <a:lumMod val="75000"/>
                            </a:schemeClr>
                          </a:solidFill>
                          <a:latin typeface="Arial" panose="020B0604020202020204" pitchFamily="34" charset="0"/>
                          <a:cs typeface="Arial" panose="020B0604020202020204" pitchFamily="34" charset="0"/>
                        </a:rPr>
                        <a:t>IST 652 – Scripting for Data Analysis</a:t>
                      </a:r>
                    </a:p>
                    <a:p>
                      <a:r>
                        <a:rPr lang="en-IN" sz="1400" dirty="0">
                          <a:solidFill>
                            <a:schemeClr val="bg2">
                              <a:lumMod val="75000"/>
                            </a:schemeClr>
                          </a:solidFill>
                          <a:latin typeface="Arial" panose="020B0604020202020204" pitchFamily="34" charset="0"/>
                          <a:cs typeface="Arial" panose="020B0604020202020204" pitchFamily="34" charset="0"/>
                        </a:rPr>
                        <a:t>By: </a:t>
                      </a:r>
                      <a:r>
                        <a:rPr lang="en-IN" sz="1400" dirty="0" err="1">
                          <a:solidFill>
                            <a:schemeClr val="bg2">
                              <a:lumMod val="75000"/>
                            </a:schemeClr>
                          </a:solidFill>
                          <a:latin typeface="Arial" panose="020B0604020202020204" pitchFamily="34" charset="0"/>
                          <a:cs typeface="Arial" panose="020B0604020202020204" pitchFamily="34" charset="0"/>
                        </a:rPr>
                        <a:t>Aakanksha</a:t>
                      </a:r>
                      <a:r>
                        <a:rPr lang="en-IN" sz="1400" dirty="0">
                          <a:solidFill>
                            <a:schemeClr val="bg2">
                              <a:lumMod val="75000"/>
                            </a:schemeClr>
                          </a:solidFill>
                          <a:latin typeface="Arial" panose="020B0604020202020204" pitchFamily="34" charset="0"/>
                          <a:cs typeface="Arial" panose="020B0604020202020204" pitchFamily="34" charset="0"/>
                        </a:rPr>
                        <a:t> Maheshwari, Mansi Gopani, Het Trivedi            </a:t>
                      </a:r>
                    </a:p>
                  </a:txBody>
                  <a:tcPr>
                    <a:solidFill>
                      <a:schemeClr val="accent1">
                        <a:lumMod val="50000"/>
                      </a:schemeClr>
                    </a:solidFill>
                  </a:tcPr>
                </a:tc>
                <a:extLst>
                  <a:ext uri="{0D108BD9-81ED-4DB2-BD59-A6C34878D82A}">
                    <a16:rowId xmlns:a16="http://schemas.microsoft.com/office/drawing/2014/main" val="3805782740"/>
                  </a:ext>
                </a:extLst>
              </a:tr>
            </a:tbl>
          </a:graphicData>
        </a:graphic>
      </p:graphicFrame>
      <p:pic>
        <p:nvPicPr>
          <p:cNvPr id="7" name="Picture 6">
            <a:extLst>
              <a:ext uri="{FF2B5EF4-FFF2-40B4-BE49-F238E27FC236}">
                <a16:creationId xmlns:a16="http://schemas.microsoft.com/office/drawing/2014/main" id="{99F2DEBF-7B8B-8B96-6B18-9EBBD9284AE5}"/>
              </a:ext>
            </a:extLst>
          </p:cNvPr>
          <p:cNvPicPr>
            <a:picLocks noChangeAspect="1"/>
          </p:cNvPicPr>
          <p:nvPr/>
        </p:nvPicPr>
        <p:blipFill>
          <a:blip r:embed="rId3"/>
          <a:stretch>
            <a:fillRect/>
          </a:stretch>
        </p:blipFill>
        <p:spPr>
          <a:xfrm>
            <a:off x="11260174" y="-227"/>
            <a:ext cx="1648883" cy="790223"/>
          </a:xfrm>
          <a:prstGeom prst="rect">
            <a:avLst/>
          </a:prstGeom>
        </p:spPr>
      </p:pic>
      <p:graphicFrame>
        <p:nvGraphicFramePr>
          <p:cNvPr id="9" name="Table 8">
            <a:extLst>
              <a:ext uri="{FF2B5EF4-FFF2-40B4-BE49-F238E27FC236}">
                <a16:creationId xmlns:a16="http://schemas.microsoft.com/office/drawing/2014/main" id="{3A61C9CD-DC8A-4678-012E-234E22641289}"/>
              </a:ext>
            </a:extLst>
          </p:cNvPr>
          <p:cNvGraphicFramePr>
            <a:graphicFrameLocks noGrp="1"/>
          </p:cNvGraphicFramePr>
          <p:nvPr>
            <p:extLst>
              <p:ext uri="{D42A27DB-BD31-4B8C-83A1-F6EECF244321}">
                <p14:modId xmlns:p14="http://schemas.microsoft.com/office/powerpoint/2010/main" val="1432235900"/>
              </p:ext>
            </p:extLst>
          </p:nvPr>
        </p:nvGraphicFramePr>
        <p:xfrm>
          <a:off x="51293" y="809690"/>
          <a:ext cx="2680618" cy="7110347"/>
        </p:xfrm>
        <a:graphic>
          <a:graphicData uri="http://schemas.openxmlformats.org/drawingml/2006/table">
            <a:tbl>
              <a:tblPr firstRow="1" bandRow="1">
                <a:tableStyleId>{793D81CF-94F2-401A-BA57-92F5A7B2D0C5}</a:tableStyleId>
              </a:tblPr>
              <a:tblGrid>
                <a:gridCol w="2680618">
                  <a:extLst>
                    <a:ext uri="{9D8B030D-6E8A-4147-A177-3AD203B41FA5}">
                      <a16:colId xmlns:a16="http://schemas.microsoft.com/office/drawing/2014/main" val="3587091051"/>
                    </a:ext>
                  </a:extLst>
                </a:gridCol>
              </a:tblGrid>
              <a:tr h="7110347">
                <a:tc>
                  <a:txBody>
                    <a:bodyPr/>
                    <a:lstStyle/>
                    <a:p>
                      <a:pPr algn="ctr"/>
                      <a:r>
                        <a:rPr lang="en-IN" sz="1050" b="1" u="sng" dirty="0">
                          <a:solidFill>
                            <a:schemeClr val="tx1"/>
                          </a:solidFill>
                        </a:rPr>
                        <a:t>Problem Statement</a:t>
                      </a:r>
                    </a:p>
                    <a:p>
                      <a:pPr marL="0" indent="0" algn="l">
                        <a:buClr>
                          <a:schemeClr val="tx1"/>
                        </a:buClr>
                        <a:buFont typeface="Wingdings" panose="05000000000000000000" pitchFamily="2" charset="2"/>
                        <a:buNone/>
                      </a:pPr>
                      <a:r>
                        <a:rPr lang="en-US" sz="1050" b="1" dirty="0">
                          <a:solidFill>
                            <a:schemeClr val="tx1"/>
                          </a:solidFill>
                        </a:rPr>
                        <a:t>What are the reasons behind the disparity in health insurance coverage among demographic groups and geographic regions in the United States?</a:t>
                      </a:r>
                    </a:p>
                    <a:p>
                      <a:pPr marL="0" indent="0" algn="l">
                        <a:buClr>
                          <a:schemeClr val="tx1"/>
                        </a:buClr>
                        <a:buFont typeface="Wingdings" panose="05000000000000000000" pitchFamily="2" charset="2"/>
                        <a:buNone/>
                      </a:pPr>
                      <a:endParaRPr lang="en-US" sz="1050" b="0" u="sng" dirty="0">
                        <a:solidFill>
                          <a:schemeClr val="tx1"/>
                        </a:solidFill>
                      </a:endParaRPr>
                    </a:p>
                    <a:p>
                      <a:pPr marL="0" indent="0" algn="ctr">
                        <a:buClr>
                          <a:schemeClr val="tx1"/>
                        </a:buClr>
                        <a:buFont typeface="Wingdings" panose="05000000000000000000" pitchFamily="2" charset="2"/>
                        <a:buNone/>
                      </a:pPr>
                      <a:r>
                        <a:rPr lang="en-US" sz="1050" b="1" u="sng" dirty="0">
                          <a:solidFill>
                            <a:schemeClr val="tx1"/>
                          </a:solidFill>
                        </a:rPr>
                        <a:t>Data Summary</a:t>
                      </a:r>
                      <a:endParaRPr lang="en-IN" sz="1050" b="1" u="sng" dirty="0">
                        <a:solidFill>
                          <a:schemeClr val="tx1"/>
                        </a:solidFill>
                      </a:endParaRPr>
                    </a:p>
                    <a:p>
                      <a:pPr marL="0" indent="0" algn="l">
                        <a:buClr>
                          <a:schemeClr val="tx1"/>
                        </a:buClr>
                        <a:buFont typeface="Wingdings" panose="05000000000000000000" pitchFamily="2" charset="2"/>
                        <a:buNone/>
                      </a:pPr>
                      <a:r>
                        <a:rPr lang="en-IN" sz="1050" b="0" u="sng" dirty="0">
                          <a:solidFill>
                            <a:schemeClr val="tx1"/>
                          </a:solidFill>
                        </a:rPr>
                        <a:t>Source</a:t>
                      </a:r>
                      <a:r>
                        <a:rPr lang="en-IN" sz="1050" b="0" u="none" dirty="0">
                          <a:solidFill>
                            <a:schemeClr val="tx1"/>
                          </a:solidFill>
                        </a:rPr>
                        <a:t>: </a:t>
                      </a:r>
                      <a:r>
                        <a:rPr lang="en-US" sz="1050" b="0" kern="1200" dirty="0">
                          <a:solidFill>
                            <a:schemeClr val="tx1"/>
                          </a:solidFill>
                          <a:effectLst/>
                        </a:rPr>
                        <a:t>2021 SAHIE (Small Area Health Insurance Estimates) Program</a:t>
                      </a:r>
                    </a:p>
                    <a:p>
                      <a:pPr marL="0" indent="0" algn="l">
                        <a:buClr>
                          <a:schemeClr val="tx1"/>
                        </a:buClr>
                        <a:buFont typeface="Wingdings" panose="05000000000000000000" pitchFamily="2" charset="2"/>
                        <a:buNone/>
                      </a:pPr>
                      <a:r>
                        <a:rPr lang="en-US" sz="1050" b="0" u="sng" kern="1200" dirty="0">
                          <a:solidFill>
                            <a:schemeClr val="tx1"/>
                          </a:solidFill>
                          <a:effectLst/>
                        </a:rPr>
                        <a:t>Reference: </a:t>
                      </a:r>
                    </a:p>
                    <a:p>
                      <a:pPr marL="0" indent="0" algn="l">
                        <a:buClr>
                          <a:schemeClr val="tx1"/>
                        </a:buClr>
                        <a:buFont typeface="Wingdings" panose="05000000000000000000" pitchFamily="2" charset="2"/>
                        <a:buNone/>
                      </a:pPr>
                      <a:r>
                        <a:rPr lang="en-US" sz="1050" b="0" kern="1200" dirty="0">
                          <a:solidFill>
                            <a:schemeClr val="tx1"/>
                          </a:solidFill>
                          <a:effectLst/>
                        </a:rPr>
                        <a:t>https://www.census.gov/data/datasets/time-series/demo/sahie/estimates-acs.html</a:t>
                      </a:r>
                    </a:p>
                    <a:p>
                      <a:pPr marL="0" indent="0" algn="l">
                        <a:buClr>
                          <a:schemeClr val="tx1"/>
                        </a:buClr>
                        <a:buFont typeface="Wingdings" panose="05000000000000000000" pitchFamily="2" charset="2"/>
                        <a:buNone/>
                      </a:pPr>
                      <a:r>
                        <a:rPr lang="en-US" sz="1050" b="0" kern="1200" dirty="0">
                          <a:solidFill>
                            <a:schemeClr val="tx1"/>
                          </a:solidFill>
                          <a:effectLst/>
                        </a:rPr>
                        <a:t>Rows: 33,000</a:t>
                      </a:r>
                      <a:endParaRPr lang="en-IN" sz="1050" b="0" dirty="0">
                        <a:solidFill>
                          <a:schemeClr val="tx1"/>
                        </a:solidFill>
                      </a:endParaRPr>
                    </a:p>
                    <a:p>
                      <a:pPr marL="0" indent="0" algn="l">
                        <a:buClr>
                          <a:schemeClr val="tx1"/>
                        </a:buClr>
                        <a:buFont typeface="Wingdings" panose="05000000000000000000" pitchFamily="2" charset="2"/>
                        <a:buNone/>
                      </a:pPr>
                      <a:r>
                        <a:rPr lang="en-IN" sz="1050" b="0" dirty="0">
                          <a:solidFill>
                            <a:schemeClr val="tx1"/>
                          </a:solidFill>
                        </a:rPr>
                        <a:t>Columns: 25</a:t>
                      </a:r>
                    </a:p>
                    <a:p>
                      <a:pPr marL="0" indent="0" algn="l">
                        <a:buClr>
                          <a:schemeClr val="tx1"/>
                        </a:buClr>
                        <a:buFont typeface="Wingdings" panose="05000000000000000000" pitchFamily="2" charset="2"/>
                        <a:buNone/>
                      </a:pPr>
                      <a:endParaRPr lang="en-IN" sz="1050" b="0" dirty="0">
                        <a:solidFill>
                          <a:schemeClr val="tx1"/>
                        </a:solidFill>
                      </a:endParaRPr>
                    </a:p>
                    <a:p>
                      <a:pPr marL="285750" indent="-285750" algn="l">
                        <a:buClr>
                          <a:schemeClr val="bg1"/>
                        </a:buClr>
                        <a:buFont typeface="Wingdings" panose="05000000000000000000" pitchFamily="2" charset="2"/>
                        <a:buChar char="Ø"/>
                      </a:pPr>
                      <a:r>
                        <a:rPr lang="en-IN" sz="1050" b="0" u="sng" dirty="0">
                          <a:solidFill>
                            <a:schemeClr val="tx1"/>
                          </a:solidFill>
                        </a:rPr>
                        <a:t>Preprocessing</a:t>
                      </a:r>
                    </a:p>
                    <a:p>
                      <a:pPr marL="0" indent="0" algn="l">
                        <a:buClr>
                          <a:schemeClr val="tx1"/>
                        </a:buClr>
                        <a:buFont typeface="Wingdings" panose="05000000000000000000" pitchFamily="2" charset="2"/>
                        <a:buNone/>
                      </a:pPr>
                      <a:r>
                        <a:rPr lang="en-US" sz="1050" b="0" kern="1200" dirty="0">
                          <a:solidFill>
                            <a:schemeClr val="tx1"/>
                          </a:solidFill>
                          <a:effectLst/>
                        </a:rPr>
                        <a:t>Handling missing values, correcting data types, and renaming columns for clarity.</a:t>
                      </a:r>
                      <a:endParaRPr lang="en-IN" sz="1050" b="0" dirty="0">
                        <a:solidFill>
                          <a:schemeClr val="tx1"/>
                        </a:solidFill>
                      </a:endParaRPr>
                    </a:p>
                    <a:p>
                      <a:pPr marL="0" indent="0" algn="l">
                        <a:buClr>
                          <a:schemeClr val="tx1"/>
                        </a:buClr>
                        <a:buFont typeface="Wingdings" panose="05000000000000000000" pitchFamily="2" charset="2"/>
                        <a:buNone/>
                      </a:pPr>
                      <a:endParaRPr lang="en-IN" sz="1050" b="0" dirty="0">
                        <a:solidFill>
                          <a:schemeClr val="tx1"/>
                        </a:solidFill>
                      </a:endParaRPr>
                    </a:p>
                    <a:p>
                      <a:pPr marL="0" indent="0" algn="l">
                        <a:buClr>
                          <a:schemeClr val="tx1"/>
                        </a:buClr>
                        <a:buFont typeface="Wingdings" panose="05000000000000000000" pitchFamily="2" charset="2"/>
                        <a:buNone/>
                      </a:pPr>
                      <a:endParaRPr lang="en-IN" sz="1050" b="0" dirty="0">
                        <a:solidFill>
                          <a:schemeClr val="tx1"/>
                        </a:solidFill>
                      </a:endParaRPr>
                    </a:p>
                    <a:p>
                      <a:pPr marL="0" indent="0" algn="l">
                        <a:buClr>
                          <a:schemeClr val="tx1"/>
                        </a:buClr>
                        <a:buFont typeface="Wingdings" panose="05000000000000000000" pitchFamily="2" charset="2"/>
                        <a:buNone/>
                      </a:pPr>
                      <a:endParaRPr lang="en-IN" sz="1050" b="0" dirty="0">
                        <a:solidFill>
                          <a:schemeClr val="tx1"/>
                        </a:solidFill>
                      </a:endParaRPr>
                    </a:p>
                  </a:txBody>
                  <a:tcPr>
                    <a:solidFill>
                      <a:schemeClr val="tx2">
                        <a:lumMod val="25000"/>
                        <a:lumOff val="75000"/>
                      </a:schemeClr>
                    </a:solidFill>
                  </a:tcPr>
                </a:tc>
                <a:extLst>
                  <a:ext uri="{0D108BD9-81ED-4DB2-BD59-A6C34878D82A}">
                    <a16:rowId xmlns:a16="http://schemas.microsoft.com/office/drawing/2014/main" val="717414129"/>
                  </a:ext>
                </a:extLst>
              </a:tr>
            </a:tbl>
          </a:graphicData>
        </a:graphic>
      </p:graphicFrame>
      <p:graphicFrame>
        <p:nvGraphicFramePr>
          <p:cNvPr id="21" name="Table 20">
            <a:extLst>
              <a:ext uri="{FF2B5EF4-FFF2-40B4-BE49-F238E27FC236}">
                <a16:creationId xmlns:a16="http://schemas.microsoft.com/office/drawing/2014/main" id="{11EBB426-018E-77F5-9A8F-AAE3465EC074}"/>
              </a:ext>
            </a:extLst>
          </p:cNvPr>
          <p:cNvGraphicFramePr>
            <a:graphicFrameLocks noGrp="1"/>
          </p:cNvGraphicFramePr>
          <p:nvPr>
            <p:extLst>
              <p:ext uri="{D42A27DB-BD31-4B8C-83A1-F6EECF244321}">
                <p14:modId xmlns:p14="http://schemas.microsoft.com/office/powerpoint/2010/main" val="1938808683"/>
              </p:ext>
            </p:extLst>
          </p:nvPr>
        </p:nvGraphicFramePr>
        <p:xfrm>
          <a:off x="2770240" y="789996"/>
          <a:ext cx="3760529" cy="7130042"/>
        </p:xfrm>
        <a:graphic>
          <a:graphicData uri="http://schemas.openxmlformats.org/drawingml/2006/table">
            <a:tbl>
              <a:tblPr firstRow="1" bandRow="1">
                <a:tableStyleId>{5C22544A-7EE6-4342-B048-85BDC9FD1C3A}</a:tableStyleId>
              </a:tblPr>
              <a:tblGrid>
                <a:gridCol w="3760529">
                  <a:extLst>
                    <a:ext uri="{9D8B030D-6E8A-4147-A177-3AD203B41FA5}">
                      <a16:colId xmlns:a16="http://schemas.microsoft.com/office/drawing/2014/main" val="1584296470"/>
                    </a:ext>
                  </a:extLst>
                </a:gridCol>
              </a:tblGrid>
              <a:tr h="7130042">
                <a:tc>
                  <a:txBody>
                    <a:bodyPr/>
                    <a:lstStyle/>
                    <a:p>
                      <a:pPr marL="342900" indent="-342900">
                        <a:buFont typeface="Wingdings" panose="05000000000000000000" pitchFamily="2" charset="2"/>
                        <a:buChar char="Ø"/>
                      </a:pPr>
                      <a:r>
                        <a:rPr lang="en-IN" sz="1100" b="1" dirty="0">
                          <a:solidFill>
                            <a:schemeClr val="bg1"/>
                          </a:solidFill>
                        </a:rPr>
                        <a:t>How does uninsured counts vary across  states?</a:t>
                      </a:r>
                    </a:p>
                    <a:p>
                      <a:pPr marL="0" indent="0">
                        <a:buFont typeface="Wingdings" panose="05000000000000000000" pitchFamily="2" charset="2"/>
                        <a:buNone/>
                      </a:pPr>
                      <a:endParaRPr lang="en-IN" sz="1100" b="0" dirty="0">
                        <a:solidFill>
                          <a:schemeClr val="bg1"/>
                        </a:solidFill>
                      </a:endParaRPr>
                    </a:p>
                    <a:p>
                      <a:pPr marL="0" indent="0">
                        <a:buFont typeface="Wingdings" panose="05000000000000000000" pitchFamily="2" charset="2"/>
                        <a:buNone/>
                      </a:pPr>
                      <a:endParaRPr lang="en-IN" sz="1100" b="0" dirty="0">
                        <a:solidFill>
                          <a:schemeClr val="bg1"/>
                        </a:solidFill>
                      </a:endParaRPr>
                    </a:p>
                    <a:p>
                      <a:pPr marL="342900" indent="-342900">
                        <a:buFont typeface="Wingdings" panose="05000000000000000000" pitchFamily="2" charset="2"/>
                        <a:buChar char="Ø"/>
                      </a:pPr>
                      <a:endParaRPr lang="en-IN" sz="1100" b="0" dirty="0">
                        <a:solidFill>
                          <a:schemeClr val="bg1"/>
                        </a:solidFill>
                      </a:endParaRPr>
                    </a:p>
                    <a:p>
                      <a:pPr marL="342900" indent="-342900">
                        <a:buFont typeface="Wingdings" panose="05000000000000000000" pitchFamily="2" charset="2"/>
                        <a:buChar char="Ø"/>
                      </a:pPr>
                      <a:endParaRPr lang="en-IN" sz="1100" b="0" dirty="0">
                        <a:solidFill>
                          <a:schemeClr val="bg1"/>
                        </a:solidFill>
                      </a:endParaRPr>
                    </a:p>
                    <a:p>
                      <a:pPr marL="0" indent="0">
                        <a:buFont typeface="Wingdings" panose="05000000000000000000" pitchFamily="2" charset="2"/>
                        <a:buNone/>
                      </a:pPr>
                      <a:endParaRPr lang="en-IN" sz="1100" b="0" dirty="0">
                        <a:solidFill>
                          <a:schemeClr val="bg1"/>
                        </a:solidFill>
                      </a:endParaRPr>
                    </a:p>
                    <a:p>
                      <a:pPr marL="342900" indent="-342900">
                        <a:buFont typeface="Wingdings" panose="05000000000000000000" pitchFamily="2" charset="2"/>
                        <a:buChar char="Ø"/>
                      </a:pPr>
                      <a:endParaRPr lang="en-IN" sz="1100" b="0" dirty="0">
                        <a:solidFill>
                          <a:schemeClr val="bg1"/>
                        </a:solidFill>
                      </a:endParaRPr>
                    </a:p>
                    <a:p>
                      <a:pPr marL="342900" indent="-342900">
                        <a:buFont typeface="Wingdings" panose="05000000000000000000" pitchFamily="2" charset="2"/>
                        <a:buChar char="Ø"/>
                      </a:pPr>
                      <a:endParaRPr lang="en-IN" sz="1100" b="0" dirty="0">
                        <a:solidFill>
                          <a:schemeClr val="bg1"/>
                        </a:solidFill>
                      </a:endParaRPr>
                    </a:p>
                    <a:p>
                      <a:pPr marL="342900" indent="-342900">
                        <a:buFont typeface="Wingdings" panose="05000000000000000000" pitchFamily="2" charset="2"/>
                        <a:buChar char="Ø"/>
                      </a:pPr>
                      <a:endParaRPr lang="en-IN" sz="1100" b="0" dirty="0">
                        <a:solidFill>
                          <a:schemeClr val="bg1"/>
                        </a:solidFill>
                      </a:endParaRPr>
                    </a:p>
                    <a:p>
                      <a:pPr marL="342900" indent="-342900">
                        <a:buFont typeface="Wingdings" panose="05000000000000000000" pitchFamily="2" charset="2"/>
                        <a:buChar char="Ø"/>
                      </a:pPr>
                      <a:endParaRPr lang="en-IN" sz="1100" b="0" dirty="0">
                        <a:solidFill>
                          <a:schemeClr val="bg1"/>
                        </a:solidFill>
                      </a:endParaRPr>
                    </a:p>
                    <a:p>
                      <a:pPr marL="342900" indent="-342900">
                        <a:buFont typeface="Wingdings" panose="05000000000000000000" pitchFamily="2" charset="2"/>
                        <a:buChar char="Ø"/>
                      </a:pPr>
                      <a:endParaRPr lang="en-IN" sz="1100" b="0" dirty="0">
                        <a:solidFill>
                          <a:schemeClr val="bg1"/>
                        </a:solidFill>
                      </a:endParaRPr>
                    </a:p>
                    <a:p>
                      <a:pPr marL="0" indent="0">
                        <a:buFont typeface="Wingdings" panose="05000000000000000000" pitchFamily="2" charset="2"/>
                        <a:buNone/>
                      </a:pPr>
                      <a:endParaRPr lang="en-IN" sz="1100" b="0" dirty="0">
                        <a:solidFill>
                          <a:schemeClr val="bg1"/>
                        </a:solidFill>
                      </a:endParaRPr>
                    </a:p>
                    <a:p>
                      <a:pPr marL="0" indent="0">
                        <a:buFont typeface="Wingdings" panose="05000000000000000000" pitchFamily="2" charset="2"/>
                        <a:buNone/>
                      </a:pPr>
                      <a:endParaRPr lang="en-IN" sz="1100" b="0" dirty="0">
                        <a:solidFill>
                          <a:schemeClr val="bg1"/>
                        </a:solidFill>
                      </a:endParaRPr>
                    </a:p>
                    <a:p>
                      <a:pPr marL="0" indent="0">
                        <a:buFont typeface="Wingdings" panose="05000000000000000000" pitchFamily="2" charset="2"/>
                        <a:buNone/>
                      </a:pPr>
                      <a:endParaRPr lang="en-IN" sz="1100" b="1" dirty="0">
                        <a:solidFill>
                          <a:schemeClr val="bg1"/>
                        </a:solidFill>
                      </a:endParaRPr>
                    </a:p>
                    <a:p>
                      <a:pPr marL="0" indent="0">
                        <a:buFont typeface="Wingdings" panose="05000000000000000000" pitchFamily="2" charset="2"/>
                        <a:buNone/>
                      </a:pPr>
                      <a:r>
                        <a:rPr lang="en-IN" sz="1100" b="1" dirty="0">
                          <a:solidFill>
                            <a:schemeClr val="bg1"/>
                          </a:solidFill>
                        </a:rPr>
                        <a:t>Inference: </a:t>
                      </a:r>
                      <a:r>
                        <a:rPr lang="en-US" sz="1100" b="0" dirty="0">
                          <a:solidFill>
                            <a:schemeClr val="bg1"/>
                          </a:solidFill>
                        </a:rPr>
                        <a:t>States with codes 6, 12, and 48, namely California, Florida, and Texas, respectively, exhibit the highest numbers of uninsured individuals. Notably, these states are coastal regions adjacent to oceans. The cost of insurance premiums can be notably high, particularly in areas susceptible to natural calamities such as wildfires, and floods.</a:t>
                      </a:r>
                      <a:endParaRPr lang="en-IN" sz="1100" b="1" u="sng" dirty="0">
                        <a:solidFill>
                          <a:schemeClr val="bg1"/>
                        </a:solidFill>
                      </a:endParaRPr>
                    </a:p>
                    <a:p>
                      <a:pPr marL="0" indent="0" algn="ctr">
                        <a:buFont typeface="Wingdings" panose="05000000000000000000" pitchFamily="2" charset="2"/>
                        <a:buNone/>
                      </a:pPr>
                      <a:endParaRPr lang="en-IN" sz="1100" b="1" u="sng" dirty="0">
                        <a:solidFill>
                          <a:schemeClr val="bg1"/>
                        </a:solidFill>
                      </a:endParaRPr>
                    </a:p>
                    <a:p>
                      <a:pPr marL="0" indent="0" algn="l">
                        <a:buFont typeface="Wingdings" panose="05000000000000000000" pitchFamily="2" charset="2"/>
                        <a:buNone/>
                      </a:pPr>
                      <a:r>
                        <a:rPr lang="en-IN" sz="1100" b="1" u="sng" dirty="0">
                          <a:solidFill>
                            <a:schemeClr val="bg1"/>
                          </a:solidFill>
                        </a:rPr>
                        <a:t>Research Q1</a:t>
                      </a:r>
                      <a:r>
                        <a:rPr lang="en-IN" sz="1100" b="1" u="none" dirty="0">
                          <a:solidFill>
                            <a:schemeClr val="bg1"/>
                          </a:solidFill>
                        </a:rPr>
                        <a:t>: </a:t>
                      </a:r>
                      <a:r>
                        <a:rPr lang="en-US" sz="1100" b="1" u="none" dirty="0">
                          <a:solidFill>
                            <a:schemeClr val="bg1"/>
                          </a:solidFill>
                        </a:rPr>
                        <a:t>What are the key factors affecting uninsured counts using Regression Model?</a:t>
                      </a:r>
                      <a:endParaRPr lang="en-IN" sz="1100" b="0" u="none" dirty="0">
                        <a:solidFill>
                          <a:schemeClr val="bg1"/>
                        </a:solidFill>
                      </a:endParaRPr>
                    </a:p>
                    <a:p>
                      <a:pPr marL="0" indent="0" algn="l">
                        <a:buFont typeface="Wingdings" panose="05000000000000000000" pitchFamily="2" charset="2"/>
                        <a:buNone/>
                      </a:pPr>
                      <a:endParaRPr lang="en-IN" sz="1100" b="0" dirty="0">
                        <a:solidFill>
                          <a:schemeClr val="bg1"/>
                        </a:solidFill>
                      </a:endParaRPr>
                    </a:p>
                    <a:p>
                      <a:pPr marL="0" indent="0" algn="l">
                        <a:buFont typeface="Wingdings" panose="05000000000000000000" pitchFamily="2" charset="2"/>
                        <a:buNone/>
                      </a:pPr>
                      <a:endParaRPr lang="en-IN" sz="1100" b="0" dirty="0">
                        <a:solidFill>
                          <a:schemeClr val="bg1"/>
                        </a:solidFill>
                      </a:endParaRPr>
                    </a:p>
                    <a:p>
                      <a:pPr marL="0" indent="0" algn="l">
                        <a:buFont typeface="Wingdings" panose="05000000000000000000" pitchFamily="2" charset="2"/>
                        <a:buNone/>
                      </a:pPr>
                      <a:endParaRPr lang="en-IN" sz="1100" b="0" dirty="0">
                        <a:solidFill>
                          <a:schemeClr val="bg1"/>
                        </a:solidFill>
                      </a:endParaRPr>
                    </a:p>
                    <a:p>
                      <a:pPr marL="0" indent="0" algn="l">
                        <a:buFont typeface="Wingdings" panose="05000000000000000000" pitchFamily="2" charset="2"/>
                        <a:buNone/>
                      </a:pPr>
                      <a:endParaRPr lang="en-IN" sz="1100" b="0" dirty="0">
                        <a:solidFill>
                          <a:schemeClr val="bg1"/>
                        </a:solidFill>
                      </a:endParaRPr>
                    </a:p>
                    <a:p>
                      <a:pPr marL="0" indent="0" algn="l">
                        <a:buFont typeface="Wingdings" panose="05000000000000000000" pitchFamily="2" charset="2"/>
                        <a:buNone/>
                      </a:pPr>
                      <a:endParaRPr lang="en-IN" sz="1100" b="0" dirty="0">
                        <a:solidFill>
                          <a:schemeClr val="bg1"/>
                        </a:solidFill>
                      </a:endParaRPr>
                    </a:p>
                    <a:p>
                      <a:pPr marL="0" indent="0" algn="l">
                        <a:buFont typeface="Wingdings" panose="05000000000000000000" pitchFamily="2" charset="2"/>
                        <a:buNone/>
                      </a:pPr>
                      <a:endParaRPr lang="en-IN" sz="1100" b="0" dirty="0">
                        <a:solidFill>
                          <a:schemeClr val="bg1"/>
                        </a:solidFill>
                      </a:endParaRPr>
                    </a:p>
                    <a:p>
                      <a:pPr marL="0" indent="0" algn="l">
                        <a:buFont typeface="Wingdings" panose="05000000000000000000" pitchFamily="2" charset="2"/>
                        <a:buNone/>
                      </a:pPr>
                      <a:endParaRPr lang="en-IN" sz="1100" b="0" dirty="0">
                        <a:solidFill>
                          <a:schemeClr val="bg1"/>
                        </a:solidFill>
                      </a:endParaRPr>
                    </a:p>
                    <a:p>
                      <a:pPr marL="0" indent="0" algn="l">
                        <a:buFont typeface="Wingdings" panose="05000000000000000000" pitchFamily="2" charset="2"/>
                        <a:buNone/>
                      </a:pPr>
                      <a:endParaRPr lang="en-IN" sz="1100" b="0" dirty="0">
                        <a:solidFill>
                          <a:schemeClr val="bg1"/>
                        </a:solidFill>
                      </a:endParaRPr>
                    </a:p>
                    <a:p>
                      <a:pPr marL="0" indent="0" algn="l">
                        <a:buFont typeface="Wingdings" panose="05000000000000000000" pitchFamily="2" charset="2"/>
                        <a:buNone/>
                      </a:pPr>
                      <a:endParaRPr lang="en-IN" sz="1100" b="0" dirty="0">
                        <a:solidFill>
                          <a:schemeClr val="bg1"/>
                        </a:solidFill>
                      </a:endParaRPr>
                    </a:p>
                    <a:p>
                      <a:pPr marL="0" indent="0" algn="l">
                        <a:buFont typeface="Wingdings" panose="05000000000000000000" pitchFamily="2" charset="2"/>
                        <a:buNone/>
                      </a:pPr>
                      <a:endParaRPr lang="en-IN" sz="1100" b="0" dirty="0">
                        <a:solidFill>
                          <a:schemeClr val="bg1"/>
                        </a:solidFill>
                      </a:endParaRPr>
                    </a:p>
                    <a:p>
                      <a:pPr marL="0" indent="0" algn="l">
                        <a:buFont typeface="Wingdings" panose="05000000000000000000" pitchFamily="2" charset="2"/>
                        <a:buNone/>
                      </a:pPr>
                      <a:endParaRPr lang="en-IN" sz="1100" b="0" dirty="0">
                        <a:solidFill>
                          <a:schemeClr val="bg1"/>
                        </a:solidFill>
                      </a:endParaRPr>
                    </a:p>
                    <a:p>
                      <a:pPr marL="0" indent="0" algn="l">
                        <a:buFont typeface="Wingdings" panose="05000000000000000000" pitchFamily="2" charset="2"/>
                        <a:buNone/>
                      </a:pPr>
                      <a:r>
                        <a:rPr lang="en-US" sz="1100" b="0" dirty="0">
                          <a:solidFill>
                            <a:schemeClr val="bg1"/>
                          </a:solidFill>
                        </a:rPr>
                        <a:t>The model exhibits a 74% accuracy, indicating that a significant portion of the variation in uninsurance count can be explained by the other variables included in the model.</a:t>
                      </a:r>
                    </a:p>
                    <a:p>
                      <a:pPr marL="0" indent="0" algn="l">
                        <a:buFont typeface="Wingdings" panose="05000000000000000000" pitchFamily="2" charset="2"/>
                        <a:buNone/>
                      </a:pPr>
                      <a:endParaRPr lang="en-US" sz="1100" b="0" dirty="0">
                        <a:solidFill>
                          <a:schemeClr val="bg1"/>
                        </a:solidFill>
                      </a:endParaRPr>
                    </a:p>
                    <a:p>
                      <a:pPr marL="0" indent="0" algn="l">
                        <a:buFont typeface="Wingdings" panose="05000000000000000000" pitchFamily="2" charset="2"/>
                        <a:buNone/>
                      </a:pPr>
                      <a:r>
                        <a:rPr lang="en-US" sz="1100" b="0" u="sng" dirty="0">
                          <a:solidFill>
                            <a:schemeClr val="bg1"/>
                          </a:solidFill>
                        </a:rPr>
                        <a:t>Feature Importance</a:t>
                      </a:r>
                      <a:r>
                        <a:rPr lang="en-US" sz="1100" b="0" u="none" dirty="0">
                          <a:solidFill>
                            <a:schemeClr val="bg1"/>
                          </a:solidFill>
                        </a:rPr>
                        <a:t>: </a:t>
                      </a:r>
                      <a:r>
                        <a:rPr lang="en-US" sz="1100" b="0" dirty="0">
                          <a:solidFill>
                            <a:schemeClr val="bg1"/>
                          </a:solidFill>
                        </a:rPr>
                        <a:t>Race Category, Income Category, Gender and Age Category</a:t>
                      </a:r>
                      <a:endParaRPr lang="en-IN" sz="1100" b="0" dirty="0">
                        <a:solidFill>
                          <a:schemeClr val="bg1"/>
                        </a:solidFill>
                      </a:endParaRPr>
                    </a:p>
                  </a:txBody>
                  <a:tcPr>
                    <a:solidFill>
                      <a:schemeClr val="accent1">
                        <a:lumMod val="75000"/>
                      </a:schemeClr>
                    </a:solidFill>
                  </a:tcPr>
                </a:tc>
                <a:extLst>
                  <a:ext uri="{0D108BD9-81ED-4DB2-BD59-A6C34878D82A}">
                    <a16:rowId xmlns:a16="http://schemas.microsoft.com/office/drawing/2014/main" val="3489482588"/>
                  </a:ext>
                </a:extLst>
              </a:tr>
            </a:tbl>
          </a:graphicData>
        </a:graphic>
      </p:graphicFrame>
      <p:pic>
        <p:nvPicPr>
          <p:cNvPr id="15" name="Picture 14">
            <a:extLst>
              <a:ext uri="{FF2B5EF4-FFF2-40B4-BE49-F238E27FC236}">
                <a16:creationId xmlns:a16="http://schemas.microsoft.com/office/drawing/2014/main" id="{877DF86E-1286-FF0A-DFFD-F5DA058CC419}"/>
              </a:ext>
            </a:extLst>
          </p:cNvPr>
          <p:cNvPicPr>
            <a:picLocks noChangeAspect="1"/>
          </p:cNvPicPr>
          <p:nvPr/>
        </p:nvPicPr>
        <p:blipFill>
          <a:blip r:embed="rId4"/>
          <a:stretch>
            <a:fillRect/>
          </a:stretch>
        </p:blipFill>
        <p:spPr>
          <a:xfrm>
            <a:off x="2874895" y="1101969"/>
            <a:ext cx="3514280" cy="1967333"/>
          </a:xfrm>
          <a:prstGeom prst="rect">
            <a:avLst/>
          </a:prstGeom>
        </p:spPr>
      </p:pic>
      <p:pic>
        <p:nvPicPr>
          <p:cNvPr id="23" name="Picture 22" descr="A screenshot of a computer&#10;&#10;Description automatically generated">
            <a:extLst>
              <a:ext uri="{FF2B5EF4-FFF2-40B4-BE49-F238E27FC236}">
                <a16:creationId xmlns:a16="http://schemas.microsoft.com/office/drawing/2014/main" id="{C145DE90-3C6F-734E-005E-23CB8083B635}"/>
              </a:ext>
            </a:extLst>
          </p:cNvPr>
          <p:cNvPicPr>
            <a:picLocks noChangeAspect="1"/>
          </p:cNvPicPr>
          <p:nvPr/>
        </p:nvPicPr>
        <p:blipFill>
          <a:blip r:embed="rId5"/>
          <a:stretch>
            <a:fillRect/>
          </a:stretch>
        </p:blipFill>
        <p:spPr>
          <a:xfrm>
            <a:off x="2822223" y="4850737"/>
            <a:ext cx="3566952" cy="1674241"/>
          </a:xfrm>
          <a:prstGeom prst="rect">
            <a:avLst/>
          </a:prstGeom>
        </p:spPr>
      </p:pic>
      <p:graphicFrame>
        <p:nvGraphicFramePr>
          <p:cNvPr id="25" name="Table 24">
            <a:extLst>
              <a:ext uri="{FF2B5EF4-FFF2-40B4-BE49-F238E27FC236}">
                <a16:creationId xmlns:a16="http://schemas.microsoft.com/office/drawing/2014/main" id="{B0542C34-A931-573B-74DC-2664E357745A}"/>
              </a:ext>
            </a:extLst>
          </p:cNvPr>
          <p:cNvGraphicFramePr>
            <a:graphicFrameLocks noGrp="1"/>
          </p:cNvGraphicFramePr>
          <p:nvPr>
            <p:extLst>
              <p:ext uri="{D42A27DB-BD31-4B8C-83A1-F6EECF244321}">
                <p14:modId xmlns:p14="http://schemas.microsoft.com/office/powerpoint/2010/main" val="1423176937"/>
              </p:ext>
            </p:extLst>
          </p:nvPr>
        </p:nvGraphicFramePr>
        <p:xfrm>
          <a:off x="6571177" y="789996"/>
          <a:ext cx="6337880" cy="7130042"/>
        </p:xfrm>
        <a:graphic>
          <a:graphicData uri="http://schemas.openxmlformats.org/drawingml/2006/table">
            <a:tbl>
              <a:tblPr firstRow="1" bandRow="1">
                <a:tableStyleId>{5C22544A-7EE6-4342-B048-85BDC9FD1C3A}</a:tableStyleId>
              </a:tblPr>
              <a:tblGrid>
                <a:gridCol w="6337880">
                  <a:extLst>
                    <a:ext uri="{9D8B030D-6E8A-4147-A177-3AD203B41FA5}">
                      <a16:colId xmlns:a16="http://schemas.microsoft.com/office/drawing/2014/main" val="1292710038"/>
                    </a:ext>
                  </a:extLst>
                </a:gridCol>
              </a:tblGrid>
              <a:tr h="7130042">
                <a:tc>
                  <a:txBody>
                    <a:bodyPr/>
                    <a:lstStyle/>
                    <a:p>
                      <a:r>
                        <a:rPr lang="en-IN" sz="1200" u="sng" dirty="0">
                          <a:solidFill>
                            <a:schemeClr val="tx1"/>
                          </a:solidFill>
                        </a:rPr>
                        <a:t>Research Q2</a:t>
                      </a:r>
                      <a:r>
                        <a:rPr lang="en-IN" sz="1200" dirty="0">
                          <a:solidFill>
                            <a:schemeClr val="tx1"/>
                          </a:solidFill>
                        </a:rPr>
                        <a:t>: </a:t>
                      </a:r>
                      <a:r>
                        <a:rPr lang="en-US" sz="1200" dirty="0">
                          <a:solidFill>
                            <a:schemeClr val="tx1"/>
                          </a:solidFill>
                        </a:rPr>
                        <a:t>How does the uninsured population vary among U.S. states, specifically focusing on the race , age, income and gender category?</a:t>
                      </a:r>
                    </a:p>
                  </a:txBody>
                  <a:tcPr>
                    <a:solidFill>
                      <a:schemeClr val="tx2">
                        <a:lumMod val="25000"/>
                        <a:lumOff val="75000"/>
                      </a:schemeClr>
                    </a:solidFill>
                  </a:tcPr>
                </a:tc>
                <a:extLst>
                  <a:ext uri="{0D108BD9-81ED-4DB2-BD59-A6C34878D82A}">
                    <a16:rowId xmlns:a16="http://schemas.microsoft.com/office/drawing/2014/main" val="2249516848"/>
                  </a:ext>
                </a:extLst>
              </a:tr>
            </a:tbl>
          </a:graphicData>
        </a:graphic>
      </p:graphicFrame>
      <p:pic>
        <p:nvPicPr>
          <p:cNvPr id="33" name="Picture 32" descr="A colorful squares with white text&#10;&#10;Description automatically generated">
            <a:extLst>
              <a:ext uri="{FF2B5EF4-FFF2-40B4-BE49-F238E27FC236}">
                <a16:creationId xmlns:a16="http://schemas.microsoft.com/office/drawing/2014/main" id="{322979D5-B867-3DE1-6A97-FAF9A9B5B992}"/>
              </a:ext>
            </a:extLst>
          </p:cNvPr>
          <p:cNvPicPr>
            <a:picLocks noChangeAspect="1"/>
          </p:cNvPicPr>
          <p:nvPr/>
        </p:nvPicPr>
        <p:blipFill>
          <a:blip r:embed="rId6"/>
          <a:stretch>
            <a:fillRect/>
          </a:stretch>
        </p:blipFill>
        <p:spPr>
          <a:xfrm>
            <a:off x="6675144" y="2930350"/>
            <a:ext cx="2852678" cy="1934853"/>
          </a:xfrm>
          <a:prstGeom prst="rect">
            <a:avLst/>
          </a:prstGeom>
        </p:spPr>
      </p:pic>
      <p:pic>
        <p:nvPicPr>
          <p:cNvPr id="35" name="Picture 34" descr="A blue and red chart&#10;&#10;Description automatically generated">
            <a:extLst>
              <a:ext uri="{FF2B5EF4-FFF2-40B4-BE49-F238E27FC236}">
                <a16:creationId xmlns:a16="http://schemas.microsoft.com/office/drawing/2014/main" id="{3DDB21AD-B191-B505-5855-DCB431CAD543}"/>
              </a:ext>
            </a:extLst>
          </p:cNvPr>
          <p:cNvPicPr>
            <a:picLocks noChangeAspect="1"/>
          </p:cNvPicPr>
          <p:nvPr/>
        </p:nvPicPr>
        <p:blipFill>
          <a:blip r:embed="rId7"/>
          <a:stretch>
            <a:fillRect/>
          </a:stretch>
        </p:blipFill>
        <p:spPr>
          <a:xfrm>
            <a:off x="9670806" y="1343378"/>
            <a:ext cx="3085637" cy="1501421"/>
          </a:xfrm>
          <a:prstGeom prst="rect">
            <a:avLst/>
          </a:prstGeom>
        </p:spPr>
      </p:pic>
      <p:pic>
        <p:nvPicPr>
          <p:cNvPr id="37" name="Picture 36" descr="A colorful squares with numbers&#10;&#10;Description automatically generated with medium confidence">
            <a:extLst>
              <a:ext uri="{FF2B5EF4-FFF2-40B4-BE49-F238E27FC236}">
                <a16:creationId xmlns:a16="http://schemas.microsoft.com/office/drawing/2014/main" id="{EEEFA87B-0CB0-9729-24AE-6C20F442981E}"/>
              </a:ext>
            </a:extLst>
          </p:cNvPr>
          <p:cNvPicPr>
            <a:picLocks noChangeAspect="1"/>
          </p:cNvPicPr>
          <p:nvPr/>
        </p:nvPicPr>
        <p:blipFill>
          <a:blip r:embed="rId8"/>
          <a:stretch>
            <a:fillRect/>
          </a:stretch>
        </p:blipFill>
        <p:spPr>
          <a:xfrm>
            <a:off x="9655418" y="2930350"/>
            <a:ext cx="3085637" cy="1901459"/>
          </a:xfrm>
          <a:prstGeom prst="rect">
            <a:avLst/>
          </a:prstGeom>
        </p:spPr>
      </p:pic>
      <p:graphicFrame>
        <p:nvGraphicFramePr>
          <p:cNvPr id="38" name="Table 37">
            <a:extLst>
              <a:ext uri="{FF2B5EF4-FFF2-40B4-BE49-F238E27FC236}">
                <a16:creationId xmlns:a16="http://schemas.microsoft.com/office/drawing/2014/main" id="{4E6298C6-BDFC-E95A-E609-3A9A5E2ED177}"/>
              </a:ext>
            </a:extLst>
          </p:cNvPr>
          <p:cNvGraphicFramePr>
            <a:graphicFrameLocks noGrp="1"/>
          </p:cNvGraphicFramePr>
          <p:nvPr>
            <p:extLst>
              <p:ext uri="{D42A27DB-BD31-4B8C-83A1-F6EECF244321}">
                <p14:modId xmlns:p14="http://schemas.microsoft.com/office/powerpoint/2010/main" val="3827153633"/>
              </p:ext>
            </p:extLst>
          </p:nvPr>
        </p:nvGraphicFramePr>
        <p:xfrm>
          <a:off x="6698771" y="4989688"/>
          <a:ext cx="2829051" cy="2777065"/>
        </p:xfrm>
        <a:graphic>
          <a:graphicData uri="http://schemas.openxmlformats.org/drawingml/2006/table">
            <a:tbl>
              <a:tblPr firstRow="1" bandRow="1">
                <a:tableStyleId>{5C22544A-7EE6-4342-B048-85BDC9FD1C3A}</a:tableStyleId>
              </a:tblPr>
              <a:tblGrid>
                <a:gridCol w="2829051">
                  <a:extLst>
                    <a:ext uri="{9D8B030D-6E8A-4147-A177-3AD203B41FA5}">
                      <a16:colId xmlns:a16="http://schemas.microsoft.com/office/drawing/2014/main" val="3305504066"/>
                    </a:ext>
                  </a:extLst>
                </a:gridCol>
              </a:tblGrid>
              <a:tr h="2777065">
                <a:tc>
                  <a:txBody>
                    <a:bodyPr/>
                    <a:lstStyle/>
                    <a:p>
                      <a:r>
                        <a:rPr lang="en-IN" sz="1100" u="sng" dirty="0">
                          <a:solidFill>
                            <a:schemeClr val="bg1"/>
                          </a:solidFill>
                        </a:rPr>
                        <a:t>Research Q3</a:t>
                      </a:r>
                      <a:r>
                        <a:rPr lang="en-IN" sz="1100" dirty="0">
                          <a:solidFill>
                            <a:schemeClr val="bg1"/>
                          </a:solidFill>
                        </a:rPr>
                        <a:t>: </a:t>
                      </a:r>
                      <a:r>
                        <a:rPr lang="en-US" sz="1100" dirty="0">
                          <a:solidFill>
                            <a:schemeClr val="bg1"/>
                          </a:solidFill>
                        </a:rPr>
                        <a:t>How does the relationship between income and uninsured counts vary across different age categories?</a:t>
                      </a:r>
                      <a:endParaRPr lang="en-IN" sz="1100" dirty="0">
                        <a:solidFill>
                          <a:schemeClr val="bg1"/>
                        </a:solidFill>
                      </a:endParaRPr>
                    </a:p>
                  </a:txBody>
                  <a:tcPr>
                    <a:solidFill>
                      <a:schemeClr val="accent1">
                        <a:lumMod val="75000"/>
                      </a:schemeClr>
                    </a:solidFill>
                  </a:tcPr>
                </a:tc>
                <a:extLst>
                  <a:ext uri="{0D108BD9-81ED-4DB2-BD59-A6C34878D82A}">
                    <a16:rowId xmlns:a16="http://schemas.microsoft.com/office/drawing/2014/main" val="2699615199"/>
                  </a:ext>
                </a:extLst>
              </a:tr>
            </a:tbl>
          </a:graphicData>
        </a:graphic>
      </p:graphicFrame>
      <p:pic>
        <p:nvPicPr>
          <p:cNvPr id="40" name="Picture 39" descr="A graph of different colored lines&#10;&#10;Description automatically generated">
            <a:extLst>
              <a:ext uri="{FF2B5EF4-FFF2-40B4-BE49-F238E27FC236}">
                <a16:creationId xmlns:a16="http://schemas.microsoft.com/office/drawing/2014/main" id="{195A1DE5-1856-BE61-4C17-4BFAC8B5CB59}"/>
              </a:ext>
            </a:extLst>
          </p:cNvPr>
          <p:cNvPicPr>
            <a:picLocks noChangeAspect="1"/>
          </p:cNvPicPr>
          <p:nvPr/>
        </p:nvPicPr>
        <p:blipFill>
          <a:blip r:embed="rId9"/>
          <a:stretch>
            <a:fillRect/>
          </a:stretch>
        </p:blipFill>
        <p:spPr>
          <a:xfrm>
            <a:off x="6776084" y="5687857"/>
            <a:ext cx="2674424" cy="1925638"/>
          </a:xfrm>
          <a:prstGeom prst="rect">
            <a:avLst/>
          </a:prstGeom>
        </p:spPr>
      </p:pic>
      <p:graphicFrame>
        <p:nvGraphicFramePr>
          <p:cNvPr id="41" name="Table 40">
            <a:extLst>
              <a:ext uri="{FF2B5EF4-FFF2-40B4-BE49-F238E27FC236}">
                <a16:creationId xmlns:a16="http://schemas.microsoft.com/office/drawing/2014/main" id="{6A3E7D58-B0F1-758F-053A-0E831EA4085E}"/>
              </a:ext>
            </a:extLst>
          </p:cNvPr>
          <p:cNvGraphicFramePr>
            <a:graphicFrameLocks noGrp="1"/>
          </p:cNvGraphicFramePr>
          <p:nvPr>
            <p:extLst>
              <p:ext uri="{D42A27DB-BD31-4B8C-83A1-F6EECF244321}">
                <p14:modId xmlns:p14="http://schemas.microsoft.com/office/powerpoint/2010/main" val="1278494973"/>
              </p:ext>
            </p:extLst>
          </p:nvPr>
        </p:nvGraphicFramePr>
        <p:xfrm>
          <a:off x="9655416" y="4989688"/>
          <a:ext cx="3096613" cy="2777066"/>
        </p:xfrm>
        <a:graphic>
          <a:graphicData uri="http://schemas.openxmlformats.org/drawingml/2006/table">
            <a:tbl>
              <a:tblPr firstRow="1" bandRow="1">
                <a:tableStyleId>{5C22544A-7EE6-4342-B048-85BDC9FD1C3A}</a:tableStyleId>
              </a:tblPr>
              <a:tblGrid>
                <a:gridCol w="3096613">
                  <a:extLst>
                    <a:ext uri="{9D8B030D-6E8A-4147-A177-3AD203B41FA5}">
                      <a16:colId xmlns:a16="http://schemas.microsoft.com/office/drawing/2014/main" val="2915140455"/>
                    </a:ext>
                  </a:extLst>
                </a:gridCol>
              </a:tblGrid>
              <a:tr h="2777066">
                <a:tc>
                  <a:txBody>
                    <a:bodyPr/>
                    <a:lstStyle/>
                    <a:p>
                      <a:r>
                        <a:rPr lang="en-IN" sz="800" b="0" u="sng" dirty="0"/>
                        <a:t>Overall Analysis:</a:t>
                      </a:r>
                    </a:p>
                    <a:p>
                      <a:endParaRPr lang="en-IN" sz="800" b="0" u="sng" dirty="0"/>
                    </a:p>
                    <a:p>
                      <a:pPr marL="0" marR="0" lvl="0" indent="0" algn="l" defTabSz="972007" rtl="0" eaLnBrk="1" fontAlgn="auto" latinLnBrk="0" hangingPunct="1">
                        <a:lnSpc>
                          <a:spcPct val="100000"/>
                        </a:lnSpc>
                        <a:spcBef>
                          <a:spcPts val="0"/>
                        </a:spcBef>
                        <a:spcAft>
                          <a:spcPts val="0"/>
                        </a:spcAft>
                        <a:buClrTx/>
                        <a:buSzTx/>
                        <a:buFontTx/>
                        <a:buNone/>
                        <a:tabLst/>
                        <a:defRPr/>
                      </a:pPr>
                      <a:r>
                        <a:rPr lang="en-US" sz="800" b="0" dirty="0"/>
                        <a:t>The main reason behind the disparity in health insurance coverage, as explained by our analysis, is that Texas has the highest number of individuals not buying insurance in most demographic categories. Among racial categories, Hispanic or Latino individuals show lower rates of insurance coverage. Among age categories, individuals aged 21 to 64 years have the highest uninsured counts. In the income category, individuals at or below 400% of the poverty level have the highest uninsured counts. Male individuals have higher counts than females in not opting for insurance coverage.</a:t>
                      </a:r>
                    </a:p>
                    <a:p>
                      <a:pPr marL="0" marR="0" lvl="0" indent="0" algn="l" defTabSz="972007" rtl="0" eaLnBrk="1" fontAlgn="auto" latinLnBrk="0" hangingPunct="1">
                        <a:lnSpc>
                          <a:spcPct val="100000"/>
                        </a:lnSpc>
                        <a:spcBef>
                          <a:spcPts val="0"/>
                        </a:spcBef>
                        <a:spcAft>
                          <a:spcPts val="0"/>
                        </a:spcAft>
                        <a:buClrTx/>
                        <a:buSzTx/>
                        <a:buFontTx/>
                        <a:buNone/>
                        <a:tabLst/>
                        <a:defRPr/>
                      </a:pPr>
                      <a:endParaRPr lang="en-US" sz="800" b="0" dirty="0"/>
                    </a:p>
                    <a:p>
                      <a:pPr marL="0" marR="0" lvl="0" indent="0" algn="l" defTabSz="972007" rtl="0" eaLnBrk="1" fontAlgn="auto" latinLnBrk="0" hangingPunct="1">
                        <a:lnSpc>
                          <a:spcPct val="100000"/>
                        </a:lnSpc>
                        <a:spcBef>
                          <a:spcPts val="0"/>
                        </a:spcBef>
                        <a:spcAft>
                          <a:spcPts val="0"/>
                        </a:spcAft>
                        <a:buClrTx/>
                        <a:buSzTx/>
                        <a:buFontTx/>
                        <a:buNone/>
                        <a:tabLst/>
                        <a:defRPr/>
                      </a:pPr>
                      <a:r>
                        <a:rPr lang="en-US" sz="800" b="0" dirty="0"/>
                        <a:t>According to the research, Texas has a significant population of undocumented immigrants who might not buy insurance. Low wages and high living expenses could be reasons for this analysis. Moreover, limited availability of healthcare providers, particularly in rural regions, compounds the issue by making it difficult for individuals to access necessary care. At or below 400% of the poverty level, we interpret the highest uninsured counts in all age categories.</a:t>
                      </a:r>
                    </a:p>
                  </a:txBody>
                  <a:tcPr>
                    <a:solidFill>
                      <a:schemeClr val="accent1">
                        <a:lumMod val="75000"/>
                      </a:schemeClr>
                    </a:solidFill>
                  </a:tcPr>
                </a:tc>
                <a:extLst>
                  <a:ext uri="{0D108BD9-81ED-4DB2-BD59-A6C34878D82A}">
                    <a16:rowId xmlns:a16="http://schemas.microsoft.com/office/drawing/2014/main" val="701956713"/>
                  </a:ext>
                </a:extLst>
              </a:tr>
            </a:tbl>
          </a:graphicData>
        </a:graphic>
      </p:graphicFrame>
      <p:pic>
        <p:nvPicPr>
          <p:cNvPr id="43" name="Picture 42">
            <a:extLst>
              <a:ext uri="{FF2B5EF4-FFF2-40B4-BE49-F238E27FC236}">
                <a16:creationId xmlns:a16="http://schemas.microsoft.com/office/drawing/2014/main" id="{DBB4D1C8-C0DC-46BF-27CA-B9239EAA4307}"/>
              </a:ext>
            </a:extLst>
          </p:cNvPr>
          <p:cNvPicPr>
            <a:picLocks noChangeAspect="1"/>
          </p:cNvPicPr>
          <p:nvPr/>
        </p:nvPicPr>
        <p:blipFill>
          <a:blip r:embed="rId10"/>
          <a:stretch>
            <a:fillRect/>
          </a:stretch>
        </p:blipFill>
        <p:spPr>
          <a:xfrm>
            <a:off x="182040" y="5556738"/>
            <a:ext cx="2405583" cy="2210015"/>
          </a:xfrm>
          <a:prstGeom prst="rect">
            <a:avLst/>
          </a:prstGeom>
        </p:spPr>
      </p:pic>
      <p:pic>
        <p:nvPicPr>
          <p:cNvPr id="45" name="Picture 44">
            <a:extLst>
              <a:ext uri="{FF2B5EF4-FFF2-40B4-BE49-F238E27FC236}">
                <a16:creationId xmlns:a16="http://schemas.microsoft.com/office/drawing/2014/main" id="{B266E170-46D5-FCF8-7825-C320B5E652E4}"/>
              </a:ext>
            </a:extLst>
          </p:cNvPr>
          <p:cNvPicPr>
            <a:picLocks noChangeAspect="1"/>
          </p:cNvPicPr>
          <p:nvPr/>
        </p:nvPicPr>
        <p:blipFill>
          <a:blip r:embed="rId11"/>
          <a:stretch>
            <a:fillRect/>
          </a:stretch>
        </p:blipFill>
        <p:spPr>
          <a:xfrm>
            <a:off x="182040" y="3881079"/>
            <a:ext cx="2405583" cy="1537288"/>
          </a:xfrm>
          <a:prstGeom prst="rect">
            <a:avLst/>
          </a:prstGeom>
        </p:spPr>
      </p:pic>
      <p:pic>
        <p:nvPicPr>
          <p:cNvPr id="47" name="Picture 46" descr="A graph with blue squares&#10;&#10;Description automatically generated">
            <a:extLst>
              <a:ext uri="{FF2B5EF4-FFF2-40B4-BE49-F238E27FC236}">
                <a16:creationId xmlns:a16="http://schemas.microsoft.com/office/drawing/2014/main" id="{42C9DF19-BDF6-5B42-8684-56499322FC9B}"/>
              </a:ext>
            </a:extLst>
          </p:cNvPr>
          <p:cNvPicPr>
            <a:picLocks noChangeAspect="1"/>
          </p:cNvPicPr>
          <p:nvPr/>
        </p:nvPicPr>
        <p:blipFill>
          <a:blip r:embed="rId12"/>
          <a:stretch>
            <a:fillRect/>
          </a:stretch>
        </p:blipFill>
        <p:spPr>
          <a:xfrm>
            <a:off x="6675144" y="1343378"/>
            <a:ext cx="2852678" cy="1462487"/>
          </a:xfrm>
          <a:prstGeom prst="rect">
            <a:avLst/>
          </a:prstGeom>
        </p:spPr>
      </p:pic>
    </p:spTree>
    <p:extLst>
      <p:ext uri="{BB962C8B-B14F-4D97-AF65-F5344CB8AC3E}">
        <p14:creationId xmlns:p14="http://schemas.microsoft.com/office/powerpoint/2010/main" val="32508992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207</TotalTime>
  <Words>469</Words>
  <Application>Microsoft Office PowerPoint</Application>
  <PresentationFormat>Custom</PresentationFormat>
  <Paragraphs>55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Amasis MT Pro Black</vt:lpstr>
      <vt:lpstr>Aptos</vt:lpstr>
      <vt:lpstr>Aptos Display</vt:lpstr>
      <vt:lpstr>Arial</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Mansi Bhadresh Gopani</dc:creator>
  <cp:lastModifiedBy>Mansi Bhadresh Gopani</cp:lastModifiedBy>
  <cp:revision>7</cp:revision>
  <dcterms:created xsi:type="dcterms:W3CDTF">2024-04-24T03:45:13Z</dcterms:created>
  <dcterms:modified xsi:type="dcterms:W3CDTF">2024-04-24T07:12:49Z</dcterms:modified>
</cp:coreProperties>
</file>