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kanksha-Sai/Data-Science-and-Machine-Learning-Capstone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7358381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DINTAKURTHI AAKANKSHA SAI</a:t>
            </a: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github.com/Aakanksha-Sai/Data-Science-and-Machine-Learning-Capstone-Project</a:t>
            </a:r>
            <a:endParaRPr lang="en-IN" sz="2400" spc="70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</a:rPr>
              <a:t>15/05/2024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https://github.com/Aakanksha-Sai/Data-Science-and-Machine-Learning-Capstone-Project/tree/main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7229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https://github.com/Aakanksha-Sai/Data-Science-and-Machine-Learning-Capstone-Project/tree/main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https://github.com/Aakanksha-Sai/Data-Science-and-Machine-Learning-Capstone-Project/blob/main/Question%203.ipynb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52688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https://github.com/Aakanksha-Sai/Data-Science-and-Machine-Learning-Capstone-Project/tree/main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 err="1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https://github.com/Aakanksha-Sai/Data-Science-and-Machine-Learning-Capstone-Project/tree/main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43647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https://github.com/Aakanksha-Sai/Data-Science-and-Machine-Learning-Capstone-Project/tree/main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https://github.com/Aakanksha-Sai/Data-Science-and-Machine-Learning-Capstone-Project/blob/main/Question%201.ipynb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https://github.com/Aakanksha-Sai/Data-Science-and-Machine-Learning-Capstone-Project/blob/main/Question%201.ipynb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2564</Words>
  <Application>Microsoft Office PowerPoint</Application>
  <PresentationFormat>Custom</PresentationFormat>
  <Paragraphs>287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aakan</cp:lastModifiedBy>
  <cp:revision>2</cp:revision>
  <dcterms:created xsi:type="dcterms:W3CDTF">2021-08-26T16:53:12Z</dcterms:created>
  <dcterms:modified xsi:type="dcterms:W3CDTF">2024-05-15T15:01:35Z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