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48512cf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48512cf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48512cf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48512cf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748512cf6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748512cf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48512cf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48512cf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748512cf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748512cf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748512cf6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748512cf6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48512cf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48512cf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748512cf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748512cf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748512cf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748512cf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748512cf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748512cf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48512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48512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2c34ed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2c34ed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748512cf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748512cf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748512cf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748512cf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48512c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48512c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48512c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48512c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48512cf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48512cf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48512cf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48512c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48512cf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48512cf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48512cf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48512cf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48512cf6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48512cf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Relationship Id="rId5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Relationship Id="rId4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26.jpg"/><Relationship Id="rId6" Type="http://schemas.openxmlformats.org/officeDocument/2006/relationships/hyperlink" Target="https://drive.google.com/file/d/1z7PsGeD6UjcUuQlIQ6BrtSwgyRIV-kex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34.jpg"/><Relationship Id="rId5" Type="http://schemas.openxmlformats.org/officeDocument/2006/relationships/image" Target="../media/image31.jpg"/><Relationship Id="rId6" Type="http://schemas.openxmlformats.org/officeDocument/2006/relationships/hyperlink" Target="https://drive.google.com/file/d/1goXY07-e-L2y5BMa3floDXAln7Y2h-72/view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Relationship Id="rId6" Type="http://schemas.openxmlformats.org/officeDocument/2006/relationships/hyperlink" Target="https://drive.google.com/file/d/1yBstKxp2ZtnSdnFe6XzyKyAr4qrHt5yt/view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3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4.jpg"/><Relationship Id="rId5" Type="http://schemas.openxmlformats.org/officeDocument/2006/relationships/image" Target="../media/image6.jpg"/><Relationship Id="rId6" Type="http://schemas.openxmlformats.org/officeDocument/2006/relationships/hyperlink" Target="https://drive.google.com/file/d/152w9dbwG6d1LaoGLmo9Ve3Lqs4ogHih8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40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IIT BOMBAY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475" y="829350"/>
            <a:ext cx="124305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13775" y="2763750"/>
            <a:ext cx="56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</a:t>
            </a:r>
            <a:r>
              <a:rPr b="1" lang="en" sz="1700"/>
              <a:t> SYSCON LAB</a:t>
            </a:r>
            <a:endParaRPr b="1" sz="1700"/>
          </a:p>
        </p:txBody>
      </p:sp>
      <p:sp>
        <p:nvSpPr>
          <p:cNvPr id="58" name="Google Shape;58;p13"/>
          <p:cNvSpPr txBox="1"/>
          <p:nvPr/>
        </p:nvSpPr>
        <p:spPr>
          <a:xfrm>
            <a:off x="1574025" y="3569475"/>
            <a:ext cx="56394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338550" y="3383550"/>
            <a:ext cx="60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b="1" lang="en"/>
              <a:t>DIFFERENTIAL DRIVE ROBOT PRESENTATION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1896275" y="3866925"/>
            <a:ext cx="55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/>
              <a:t> AAKANKSHA DHIDHI         ROLL NO -203230012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3061300" y="4350275"/>
            <a:ext cx="3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/>
              <a:t>14 JANUARY 2021</a:t>
            </a:r>
            <a:endParaRPr b="1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of moving a bot in straight line with PI Controller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0" y="1892550"/>
            <a:ext cx="4181475" cy="25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4439900" y="1549250"/>
            <a:ext cx="10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sp>
        <p:nvSpPr>
          <p:cNvPr id="157" name="Google Shape;157;p22"/>
          <p:cNvSpPr txBox="1"/>
          <p:nvPr/>
        </p:nvSpPr>
        <p:spPr>
          <a:xfrm>
            <a:off x="4572000" y="3284425"/>
            <a:ext cx="113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050" y="1072350"/>
            <a:ext cx="3219050" cy="16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975" y="2714275"/>
            <a:ext cx="2553625" cy="16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855175" y="1487275"/>
            <a:ext cx="23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Figure 12  X vs Y</a:t>
            </a:r>
            <a:endParaRPr b="1" u="sng"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Plots of moving a bot in straight line with PI Controller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50" y="1042999"/>
            <a:ext cx="4267200" cy="28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50" y="900100"/>
            <a:ext cx="4171950" cy="29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732725" y="4065950"/>
            <a:ext cx="28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Figue 15 </a:t>
            </a:r>
            <a:r>
              <a:rPr b="1" lang="en"/>
              <a:t>TIME VS X</a:t>
            </a:r>
            <a:endParaRPr b="1"/>
          </a:p>
        </p:txBody>
      </p:sp>
      <p:sp>
        <p:nvSpPr>
          <p:cNvPr id="171" name="Google Shape;171;p23"/>
          <p:cNvSpPr txBox="1"/>
          <p:nvPr/>
        </p:nvSpPr>
        <p:spPr>
          <a:xfrm>
            <a:off x="5186600" y="4094675"/>
            <a:ext cx="2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16 </a:t>
            </a:r>
            <a:r>
              <a:rPr b="1" lang="en"/>
              <a:t>TIME VS Y</a:t>
            </a:r>
            <a:endParaRPr b="1"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Observations(PI Controller)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Proportional  and Integral Gain (Kp =1 &amp; KI = 2) ,Steady state error is 0.348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 Y vs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Proportional and Integral Gain (Kp =1 &amp; KI = 3) ,steady state error is 0.191(Y vs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221950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020"/>
              <a:t>Plots of straight line with PID Controller</a:t>
            </a:r>
            <a:endParaRPr sz="2020"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859325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17.</a:t>
            </a:r>
            <a:r>
              <a:rPr b="1" lang="en"/>
              <a:t>X vs 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550" y="947650"/>
            <a:ext cx="2962650" cy="16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400" y="2659975"/>
            <a:ext cx="2851075" cy="2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19750"/>
            <a:ext cx="3855925" cy="2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4474200" y="1232463"/>
            <a:ext cx="101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sp>
        <p:nvSpPr>
          <p:cNvPr id="190" name="Google Shape;190;p25"/>
          <p:cNvSpPr txBox="1"/>
          <p:nvPr/>
        </p:nvSpPr>
        <p:spPr>
          <a:xfrm>
            <a:off x="4266650" y="3024125"/>
            <a:ext cx="116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n" sz="2020"/>
              <a:t>Plots of straight line with PID Controller</a:t>
            </a:r>
            <a:endParaRPr b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50" y="1152475"/>
            <a:ext cx="4001350" cy="25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050" y="1152475"/>
            <a:ext cx="3911850" cy="27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1106275" y="4051575"/>
            <a:ext cx="26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20.</a:t>
            </a:r>
            <a:r>
              <a:rPr b="1" lang="en"/>
              <a:t>TIME VS X</a:t>
            </a:r>
            <a:endParaRPr b="1"/>
          </a:p>
        </p:txBody>
      </p:sp>
      <p:sp>
        <p:nvSpPr>
          <p:cNvPr id="201" name="Google Shape;201;p26"/>
          <p:cNvSpPr txBox="1"/>
          <p:nvPr/>
        </p:nvSpPr>
        <p:spPr>
          <a:xfrm>
            <a:off x="5287175" y="4123425"/>
            <a:ext cx="27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21.</a:t>
            </a:r>
            <a:r>
              <a:rPr b="1" lang="en"/>
              <a:t>TIME VS Y</a:t>
            </a:r>
            <a:endParaRPr b="1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Observations(PID Controller)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Proportional ,Integral and Derivative Gain (Kp =1 &amp; KI = 2 &amp; K d = 0.4) ,Steady state error is 0.196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Proportional ,Integral and Derivative Gain (Kp =1 &amp; KI = 5 &amp; Kd = 1.1) ,Steady state error  is 0.106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Proportional ,Integral and Derivative Gain (Kp =1 &amp; KI = 5 &amp; Kd = 1.12) ,steady state error is 0.066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Plots and Observations of </a:t>
            </a:r>
            <a:r>
              <a:rPr lang="en" sz="1920"/>
              <a:t>Cardioid</a:t>
            </a:r>
            <a:r>
              <a:rPr lang="en" sz="1920"/>
              <a:t> with PID Controller</a:t>
            </a:r>
            <a:endParaRPr sz="192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83">
                <a:solidFill>
                  <a:srgbClr val="FF0000"/>
                </a:solidFill>
              </a:rPr>
              <a:t>Maximum Distance error is 1.2 units</a:t>
            </a:r>
            <a:endParaRPr sz="1583">
              <a:solidFill>
                <a:srgbClr val="FF0000"/>
              </a:solidFill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00" y="481475"/>
            <a:ext cx="2915924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825" y="840899"/>
            <a:ext cx="2991075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825" y="2633225"/>
            <a:ext cx="2878474" cy="17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4151950" y="917175"/>
            <a:ext cx="142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sp>
        <p:nvSpPr>
          <p:cNvPr id="220" name="Google Shape;220;p28"/>
          <p:cNvSpPr txBox="1"/>
          <p:nvPr/>
        </p:nvSpPr>
        <p:spPr>
          <a:xfrm>
            <a:off x="4176700" y="2744800"/>
            <a:ext cx="13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sp>
        <p:nvSpPr>
          <p:cNvPr id="221" name="Google Shape;221;p28"/>
          <p:cNvSpPr txBox="1"/>
          <p:nvPr/>
        </p:nvSpPr>
        <p:spPr>
          <a:xfrm>
            <a:off x="3631425" y="3643825"/>
            <a:ext cx="204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https://drive.google.com/file/d/1z7PsGeD6UjcUuQlIQ6BrtSwgyRIV-kex/view?usp=sharing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855175" y="3544675"/>
            <a:ext cx="2045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44475" y="3643825"/>
            <a:ext cx="21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22. X vs Y</a:t>
            </a:r>
            <a:r>
              <a:rPr lang="en"/>
              <a:t> </a:t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50" y="285750"/>
            <a:ext cx="83617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837"/>
              <a:t>Plots and Observations from Modified Proportional Controller</a:t>
            </a:r>
            <a:endParaRPr b="1" sz="1837"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966725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23.</a:t>
            </a:r>
            <a:r>
              <a:rPr b="1" lang="en"/>
              <a:t>X vs 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Maximum Distance error = 0.2 units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398275" y="2473225"/>
            <a:ext cx="116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sp>
        <p:nvSpPr>
          <p:cNvPr id="240" name="Google Shape;240;p30"/>
          <p:cNvSpPr txBox="1"/>
          <p:nvPr/>
        </p:nvSpPr>
        <p:spPr>
          <a:xfrm>
            <a:off x="4449425" y="1041100"/>
            <a:ext cx="106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24.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1363150"/>
            <a:ext cx="3073700" cy="2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450" y="966725"/>
            <a:ext cx="3073700" cy="16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425" y="2818025"/>
            <a:ext cx="2987400" cy="17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4220075" y="3304525"/>
            <a:ext cx="152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https://drive.google.com/file/d/1goXY07-e-L2y5BMa3floDXAln7Y2h-72/view?usp=sharing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750"/>
            <a:ext cx="8520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5775"/>
            <a:ext cx="8394901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50"/>
            <a:ext cx="8308701" cy="45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69175" y="1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Feedback control Law Plots  and Observations of cardiod</a:t>
            </a:r>
            <a:endParaRPr sz="1920"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81892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26.</a:t>
            </a:r>
            <a:r>
              <a:rPr b="1" lang="en"/>
              <a:t>X vs 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Maximum Distance error = 0.175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25" y="1307425"/>
            <a:ext cx="3343650" cy="28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675" y="621175"/>
            <a:ext cx="3553100" cy="22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975" y="3040475"/>
            <a:ext cx="3631325" cy="14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4123475" y="759100"/>
            <a:ext cx="121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27.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sp>
        <p:nvSpPr>
          <p:cNvPr id="272" name="Google Shape;272;p33"/>
          <p:cNvSpPr txBox="1"/>
          <p:nvPr/>
        </p:nvSpPr>
        <p:spPr>
          <a:xfrm>
            <a:off x="4004525" y="2156100"/>
            <a:ext cx="121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sp>
        <p:nvSpPr>
          <p:cNvPr id="273" name="Google Shape;273;p33"/>
          <p:cNvSpPr txBox="1"/>
          <p:nvPr/>
        </p:nvSpPr>
        <p:spPr>
          <a:xfrm>
            <a:off x="4004525" y="2914938"/>
            <a:ext cx="121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https://drive.google.com/file/d/1yBstKxp2ZtnSdnFe6XzyKyAr4qrHt5yt/view?usp=sharing</a:t>
            </a:r>
            <a:endParaRPr/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Thank you</a:t>
            </a:r>
            <a:endParaRPr sz="3800"/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for straight line(Open Loop Control)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Figure 1 . X </a:t>
            </a:r>
            <a:r>
              <a:rPr b="1" lang="en">
                <a:solidFill>
                  <a:srgbClr val="000000"/>
                </a:solidFill>
              </a:rPr>
              <a:t>vs 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513038"/>
            <a:ext cx="2973175" cy="21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740863" y="3329825"/>
            <a:ext cx="121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sp>
        <p:nvSpPr>
          <p:cNvPr id="80" name="Google Shape;80;p15"/>
          <p:cNvSpPr txBox="1"/>
          <p:nvPr/>
        </p:nvSpPr>
        <p:spPr>
          <a:xfrm>
            <a:off x="3680975" y="1393625"/>
            <a:ext cx="10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375" y="1026667"/>
            <a:ext cx="2677575" cy="1985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9" y="1017725"/>
            <a:ext cx="3999900" cy="20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3225" y="3020725"/>
            <a:ext cx="3949075" cy="21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94900" y="3630450"/>
            <a:ext cx="3321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Orange line shows the reference point and blue line shows the actual bots position.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Since we are controlling the bot using open loop control the errors are high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the bot in Pentagon(Open loop control)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807025"/>
            <a:ext cx="85206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75" y="807113"/>
            <a:ext cx="3075150" cy="26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997350" y="921975"/>
            <a:ext cx="119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Figure 5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Time vs Distance error</a:t>
            </a:r>
            <a:endParaRPr b="1" u="sng"/>
          </a:p>
        </p:txBody>
      </p:sp>
      <p:sp>
        <p:nvSpPr>
          <p:cNvPr id="94" name="Google Shape;94;p16"/>
          <p:cNvSpPr txBox="1"/>
          <p:nvPr/>
        </p:nvSpPr>
        <p:spPr>
          <a:xfrm>
            <a:off x="3975750" y="2449963"/>
            <a:ext cx="123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Figure 6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Time vs Orientation</a:t>
            </a:r>
            <a:endParaRPr b="1" u="sng"/>
          </a:p>
        </p:txBody>
      </p:sp>
      <p:sp>
        <p:nvSpPr>
          <p:cNvPr id="95" name="Google Shape;95;p16"/>
          <p:cNvSpPr txBox="1"/>
          <p:nvPr/>
        </p:nvSpPr>
        <p:spPr>
          <a:xfrm>
            <a:off x="847675" y="4324575"/>
            <a:ext cx="17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049925" y="3505200"/>
            <a:ext cx="16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Figure 4.</a:t>
            </a:r>
            <a:r>
              <a:rPr b="1" lang="en" u="sng"/>
              <a:t>X vs y</a:t>
            </a:r>
            <a:endParaRPr b="1" u="sng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925" y="921975"/>
            <a:ext cx="3075150" cy="152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825" y="2449975"/>
            <a:ext cx="2915849" cy="1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83350" y="3842125"/>
            <a:ext cx="224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Errors are High Because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of Open loop Control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019500" y="3505200"/>
            <a:ext cx="247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https://drive.google.com/file/d/152w9dbwG6d1LaoGLmo9Ve3Lqs4ogHih8/view?usp=sharing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234325"/>
            <a:ext cx="85206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/>
              <a:t>PID CONTROL OF DIFFERENTIAL DRIVE ROBOT</a:t>
            </a:r>
            <a:endParaRPr sz="182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594925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Proportional Action-. Increasing the P gain KP typically leads to shorter rise times, but also larger overshoots.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Integral Action: Increasing the I gain KI, leads to reduction of the steady-state error (often elimination)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Collective Action:Each one of them aims to offer a desired response characteristic (e.g. faster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damped and smooth oscillations, near-zero steady-state error) but at the same has a negative effect which has to be compensated by re-tuning another gain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125" y="658550"/>
            <a:ext cx="4129275" cy="1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596200" cy="10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00775"/>
            <a:ext cx="8520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en" sz="1820"/>
              <a:t>Moving the bot in straight line with P Controller</a:t>
            </a:r>
            <a:endParaRPr b="1" sz="182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694075"/>
            <a:ext cx="85206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Figure 7 </a:t>
            </a:r>
            <a:r>
              <a:rPr lang="en">
                <a:solidFill>
                  <a:srgbClr val="000000"/>
                </a:solidFill>
              </a:rPr>
              <a:t>X vs Y Plot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31275"/>
            <a:ext cx="30794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716900" y="1846063"/>
            <a:ext cx="98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Distance error</a:t>
            </a:r>
            <a:endParaRPr b="1"/>
          </a:p>
        </p:txBody>
      </p:sp>
      <p:sp>
        <p:nvSpPr>
          <p:cNvPr id="127" name="Google Shape;127;p19"/>
          <p:cNvSpPr txBox="1"/>
          <p:nvPr/>
        </p:nvSpPr>
        <p:spPr>
          <a:xfrm>
            <a:off x="3779300" y="3294050"/>
            <a:ext cx="124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Orientation</a:t>
            </a:r>
            <a:endParaRPr b="1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675" y="932025"/>
            <a:ext cx="3148075" cy="1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950" y="2770150"/>
            <a:ext cx="2795875" cy="14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" sz="1820"/>
              <a:t>Moving the bot in straight line with P Controller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0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TIME vs X PLOT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300"/>
            <a:ext cx="4267200" cy="27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50" y="1152475"/>
            <a:ext cx="4171950" cy="2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034450" y="4137800"/>
            <a:ext cx="2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10 </a:t>
            </a:r>
            <a:r>
              <a:rPr b="1" lang="en"/>
              <a:t>TIME vs X PLOT</a:t>
            </a:r>
            <a:endParaRPr b="1"/>
          </a:p>
        </p:txBody>
      </p:sp>
      <p:sp>
        <p:nvSpPr>
          <p:cNvPr id="140" name="Google Shape;140;p20"/>
          <p:cNvSpPr txBox="1"/>
          <p:nvPr/>
        </p:nvSpPr>
        <p:spPr>
          <a:xfrm>
            <a:off x="5272800" y="4123425"/>
            <a:ext cx="28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11.</a:t>
            </a:r>
            <a:r>
              <a:rPr b="1" lang="en"/>
              <a:t>TIME VS Y PLOT</a:t>
            </a:r>
            <a:endParaRPr b="1"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(P controller)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Proportional Gain (Kp =1) ,steady state error is 0.399 (X vs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Proportional Gain (Kp =4) ,steady state error is 0.345  (X vs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Proportional Gain (Kp =10) ,steady state error is 0.069 (X vs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