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6858000" cx="9144000"/>
  <p:notesSz cx="6881800" cy="9296400"/>
  <p:embeddedFontLs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4" roundtripDataSignature="AMtx7mhnyYMtEJrBX204jK8vfKRjKgMG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080B1D6-4E1F-4810-8E2A-DB6CAB5BC35C}">
  <a:tblStyle styleId="{8080B1D6-4E1F-4810-8E2A-DB6CAB5BC35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4.xml"/><Relationship Id="rId33" Type="http://schemas.openxmlformats.org/officeDocument/2006/relationships/font" Target="fonts/OpenSans-boldItalic.fntdata"/><Relationship Id="rId10" Type="http://schemas.openxmlformats.org/officeDocument/2006/relationships/slide" Target="slides/slide3.xml"/><Relationship Id="rId32" Type="http://schemas.openxmlformats.org/officeDocument/2006/relationships/font" Target="fonts/OpenSans-italic.fntdata"/><Relationship Id="rId13" Type="http://schemas.openxmlformats.org/officeDocument/2006/relationships/slide" Target="slides/slide6.xml"/><Relationship Id="rId12" Type="http://schemas.openxmlformats.org/officeDocument/2006/relationships/slide" Target="slides/slide5.xml"/><Relationship Id="rId34" Type="http://customschemas.google.com/relationships/presentationmetadata" Target="meta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81325" cy="463550"/>
          </a:xfrm>
          <a:prstGeom prst="rect">
            <a:avLst/>
          </a:prstGeom>
          <a:noFill/>
          <a:ln>
            <a:noFill/>
          </a:ln>
        </p:spPr>
        <p:txBody>
          <a:bodyPr anchorCtr="0" anchor="t" bIns="46500" lIns="93025" spcFirstLastPara="1" rIns="93025" wrap="square" tIns="465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00488" y="0"/>
            <a:ext cx="2981325" cy="463550"/>
          </a:xfrm>
          <a:prstGeom prst="rect">
            <a:avLst/>
          </a:prstGeom>
          <a:noFill/>
          <a:ln>
            <a:noFill/>
          </a:ln>
        </p:spPr>
        <p:txBody>
          <a:bodyPr anchorCtr="0" anchor="t" bIns="46500" lIns="93025" spcFirstLastPara="1" rIns="93025" wrap="square" tIns="465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7575" y="4416425"/>
            <a:ext cx="5046663" cy="4181475"/>
          </a:xfrm>
          <a:prstGeom prst="rect">
            <a:avLst/>
          </a:prstGeom>
          <a:noFill/>
          <a:ln>
            <a:noFill/>
          </a:ln>
        </p:spPr>
        <p:txBody>
          <a:bodyPr anchorCtr="0" anchor="t" bIns="46500" lIns="93025" spcFirstLastPara="1" rIns="93025" wrap="square" tIns="465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32850"/>
            <a:ext cx="2981325" cy="463550"/>
          </a:xfrm>
          <a:prstGeom prst="rect">
            <a:avLst/>
          </a:prstGeom>
          <a:noFill/>
          <a:ln>
            <a:noFill/>
          </a:ln>
        </p:spPr>
        <p:txBody>
          <a:bodyPr anchorCtr="0" anchor="b" bIns="46500" lIns="93025" spcFirstLastPara="1" rIns="93025" wrap="square" tIns="465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00488" y="8832850"/>
            <a:ext cx="29813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917575" y="4416425"/>
            <a:ext cx="5046663" cy="4181475"/>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76" name="Google Shape;76;p1: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917575" y="4416425"/>
            <a:ext cx="5046663" cy="4181475"/>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143" name="Google Shape;143;p8: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82641d8f7_5_1:notes"/>
          <p:cNvSpPr txBox="1"/>
          <p:nvPr>
            <p:ph idx="1" type="body"/>
          </p:nvPr>
        </p:nvSpPr>
        <p:spPr>
          <a:xfrm>
            <a:off x="917575" y="4416425"/>
            <a:ext cx="5046600" cy="4181400"/>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151" name="Google Shape;151;g882641d8f7_5_1:notes"/>
          <p:cNvSpPr/>
          <p:nvPr>
            <p:ph idx="2" type="sldImg"/>
          </p:nvPr>
        </p:nvSpPr>
        <p:spPr>
          <a:xfrm>
            <a:off x="1117600" y="698500"/>
            <a:ext cx="46482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917575" y="4416425"/>
            <a:ext cx="5046663" cy="4181475"/>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160" name="Google Shape;160;p9: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82641d8f7_4_10:notes"/>
          <p:cNvSpPr/>
          <p:nvPr>
            <p:ph idx="2" type="sldImg"/>
          </p:nvPr>
        </p:nvSpPr>
        <p:spPr>
          <a:xfrm>
            <a:off x="1117600" y="698500"/>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82641d8f7_4_10:notes"/>
          <p:cNvSpPr txBox="1"/>
          <p:nvPr>
            <p:ph idx="1" type="body"/>
          </p:nvPr>
        </p:nvSpPr>
        <p:spPr>
          <a:xfrm>
            <a:off x="917575" y="4416425"/>
            <a:ext cx="5046600" cy="4181400"/>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168" name="Google Shape;168;g882641d8f7_4_10:notes"/>
          <p:cNvSpPr txBox="1"/>
          <p:nvPr>
            <p:ph idx="12" type="sldNum"/>
          </p:nvPr>
        </p:nvSpPr>
        <p:spPr>
          <a:xfrm>
            <a:off x="3900488" y="8832850"/>
            <a:ext cx="2981400" cy="463500"/>
          </a:xfrm>
          <a:prstGeom prst="rect">
            <a:avLst/>
          </a:prstGeom>
        </p:spPr>
        <p:txBody>
          <a:bodyPr anchorCtr="0" anchor="b" bIns="46500" lIns="93025" spcFirstLastPara="1" rIns="93025" wrap="square" tIns="465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82641d8f7_6_10:notes"/>
          <p:cNvSpPr/>
          <p:nvPr>
            <p:ph idx="2" type="sldImg"/>
          </p:nvPr>
        </p:nvSpPr>
        <p:spPr>
          <a:xfrm>
            <a:off x="1117600" y="698500"/>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82641d8f7_6_10:notes"/>
          <p:cNvSpPr txBox="1"/>
          <p:nvPr>
            <p:ph idx="1" type="body"/>
          </p:nvPr>
        </p:nvSpPr>
        <p:spPr>
          <a:xfrm>
            <a:off x="917575" y="4416425"/>
            <a:ext cx="5046600" cy="4181400"/>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176" name="Google Shape;176;g882641d8f7_6_10:notes"/>
          <p:cNvSpPr txBox="1"/>
          <p:nvPr>
            <p:ph idx="12" type="sldNum"/>
          </p:nvPr>
        </p:nvSpPr>
        <p:spPr>
          <a:xfrm>
            <a:off x="3900488" y="8832850"/>
            <a:ext cx="2981400" cy="463500"/>
          </a:xfrm>
          <a:prstGeom prst="rect">
            <a:avLst/>
          </a:prstGeom>
        </p:spPr>
        <p:txBody>
          <a:bodyPr anchorCtr="0" anchor="b" bIns="46500" lIns="93025" spcFirstLastPara="1" rIns="93025" wrap="square" tIns="465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82641d8f7_6_23:notes"/>
          <p:cNvSpPr/>
          <p:nvPr>
            <p:ph idx="2" type="sldImg"/>
          </p:nvPr>
        </p:nvSpPr>
        <p:spPr>
          <a:xfrm>
            <a:off x="1117600" y="698500"/>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82641d8f7_6_23:notes"/>
          <p:cNvSpPr txBox="1"/>
          <p:nvPr>
            <p:ph idx="1" type="body"/>
          </p:nvPr>
        </p:nvSpPr>
        <p:spPr>
          <a:xfrm>
            <a:off x="917575" y="4416425"/>
            <a:ext cx="5046600" cy="4181400"/>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186" name="Google Shape;186;g882641d8f7_6_23:notes"/>
          <p:cNvSpPr txBox="1"/>
          <p:nvPr>
            <p:ph idx="12" type="sldNum"/>
          </p:nvPr>
        </p:nvSpPr>
        <p:spPr>
          <a:xfrm>
            <a:off x="3900488" y="8832850"/>
            <a:ext cx="2981400" cy="463500"/>
          </a:xfrm>
          <a:prstGeom prst="rect">
            <a:avLst/>
          </a:prstGeom>
        </p:spPr>
        <p:txBody>
          <a:bodyPr anchorCtr="0" anchor="b" bIns="46500" lIns="93025" spcFirstLastPara="1" rIns="93025" wrap="square" tIns="465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917575" y="4416425"/>
            <a:ext cx="5046663" cy="4181475"/>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195" name="Google Shape;195;p10: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2:notes"/>
          <p:cNvSpPr txBox="1"/>
          <p:nvPr>
            <p:ph idx="1" type="body"/>
          </p:nvPr>
        </p:nvSpPr>
        <p:spPr>
          <a:xfrm>
            <a:off x="917575" y="4416425"/>
            <a:ext cx="5046663" cy="4181475"/>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201" name="Google Shape;201;p12: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917575" y="4416425"/>
            <a:ext cx="5046663" cy="4181475"/>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207" name="Google Shape;207;p11: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82641d8f7_0_68:notes"/>
          <p:cNvSpPr/>
          <p:nvPr>
            <p:ph idx="2" type="sldImg"/>
          </p:nvPr>
        </p:nvSpPr>
        <p:spPr>
          <a:xfrm>
            <a:off x="1117600" y="698500"/>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82641d8f7_0_68:notes"/>
          <p:cNvSpPr txBox="1"/>
          <p:nvPr>
            <p:ph idx="1" type="body"/>
          </p:nvPr>
        </p:nvSpPr>
        <p:spPr>
          <a:xfrm>
            <a:off x="917575" y="4416425"/>
            <a:ext cx="5046600" cy="4181400"/>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214" name="Google Shape;214;g882641d8f7_0_68:notes"/>
          <p:cNvSpPr txBox="1"/>
          <p:nvPr>
            <p:ph idx="12" type="sldNum"/>
          </p:nvPr>
        </p:nvSpPr>
        <p:spPr>
          <a:xfrm>
            <a:off x="3900488" y="8832850"/>
            <a:ext cx="2981400" cy="463500"/>
          </a:xfrm>
          <a:prstGeom prst="rect">
            <a:avLst/>
          </a:prstGeom>
        </p:spPr>
        <p:txBody>
          <a:bodyPr anchorCtr="0" anchor="b" bIns="46500" lIns="93025" spcFirstLastPara="1" rIns="93025" wrap="square" tIns="465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917575" y="4416425"/>
            <a:ext cx="5046663" cy="4181475"/>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83" name="Google Shape;83;p3: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82641d8f7_4_23:notes"/>
          <p:cNvSpPr/>
          <p:nvPr>
            <p:ph idx="2" type="sldImg"/>
          </p:nvPr>
        </p:nvSpPr>
        <p:spPr>
          <a:xfrm>
            <a:off x="1117600" y="698500"/>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82641d8f7_4_23:notes"/>
          <p:cNvSpPr txBox="1"/>
          <p:nvPr>
            <p:ph idx="1" type="body"/>
          </p:nvPr>
        </p:nvSpPr>
        <p:spPr>
          <a:xfrm>
            <a:off x="917575" y="4416425"/>
            <a:ext cx="5046600" cy="4181400"/>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220" name="Google Shape;220;g882641d8f7_4_23:notes"/>
          <p:cNvSpPr txBox="1"/>
          <p:nvPr>
            <p:ph idx="12" type="sldNum"/>
          </p:nvPr>
        </p:nvSpPr>
        <p:spPr>
          <a:xfrm>
            <a:off x="3900488" y="8832850"/>
            <a:ext cx="2981400" cy="463500"/>
          </a:xfrm>
          <a:prstGeom prst="rect">
            <a:avLst/>
          </a:prstGeom>
        </p:spPr>
        <p:txBody>
          <a:bodyPr anchorCtr="0" anchor="b" bIns="46500" lIns="93025" spcFirstLastPara="1" rIns="93025" wrap="square" tIns="465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882641d8f7_6_59:notes"/>
          <p:cNvSpPr/>
          <p:nvPr>
            <p:ph idx="2" type="sldImg"/>
          </p:nvPr>
        </p:nvSpPr>
        <p:spPr>
          <a:xfrm>
            <a:off x="1117600" y="698500"/>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82641d8f7_6_59:notes"/>
          <p:cNvSpPr txBox="1"/>
          <p:nvPr>
            <p:ph idx="1" type="body"/>
          </p:nvPr>
        </p:nvSpPr>
        <p:spPr>
          <a:xfrm>
            <a:off x="917575" y="4416425"/>
            <a:ext cx="5046600" cy="4181400"/>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226" name="Google Shape;226;g882641d8f7_6_59:notes"/>
          <p:cNvSpPr txBox="1"/>
          <p:nvPr>
            <p:ph idx="12" type="sldNum"/>
          </p:nvPr>
        </p:nvSpPr>
        <p:spPr>
          <a:xfrm>
            <a:off x="3900488" y="8832850"/>
            <a:ext cx="2981400" cy="463500"/>
          </a:xfrm>
          <a:prstGeom prst="rect">
            <a:avLst/>
          </a:prstGeom>
        </p:spPr>
        <p:txBody>
          <a:bodyPr anchorCtr="0" anchor="b" bIns="46500" lIns="93025" spcFirstLastPara="1" rIns="93025" wrap="square" tIns="465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82641d8f7_4_17:notes"/>
          <p:cNvSpPr/>
          <p:nvPr>
            <p:ph idx="2" type="sldImg"/>
          </p:nvPr>
        </p:nvSpPr>
        <p:spPr>
          <a:xfrm>
            <a:off x="1117600" y="698500"/>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82641d8f7_4_17:notes"/>
          <p:cNvSpPr txBox="1"/>
          <p:nvPr>
            <p:ph idx="1" type="body"/>
          </p:nvPr>
        </p:nvSpPr>
        <p:spPr>
          <a:xfrm>
            <a:off x="917575" y="4416425"/>
            <a:ext cx="5046600" cy="4181400"/>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236" name="Google Shape;236;g882641d8f7_4_17:notes"/>
          <p:cNvSpPr txBox="1"/>
          <p:nvPr>
            <p:ph idx="12" type="sldNum"/>
          </p:nvPr>
        </p:nvSpPr>
        <p:spPr>
          <a:xfrm>
            <a:off x="3900488" y="8832850"/>
            <a:ext cx="2981400" cy="463500"/>
          </a:xfrm>
          <a:prstGeom prst="rect">
            <a:avLst/>
          </a:prstGeom>
        </p:spPr>
        <p:txBody>
          <a:bodyPr anchorCtr="0" anchor="b" bIns="46500" lIns="93025" spcFirstLastPara="1" rIns="93025" wrap="square" tIns="465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4:notes"/>
          <p:cNvSpPr txBox="1"/>
          <p:nvPr>
            <p:ph idx="1" type="body"/>
          </p:nvPr>
        </p:nvSpPr>
        <p:spPr>
          <a:xfrm>
            <a:off x="917575" y="4416425"/>
            <a:ext cx="5046663" cy="4181475"/>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89" name="Google Shape;89;p4: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917575" y="4416425"/>
            <a:ext cx="5046663" cy="4181475"/>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95" name="Google Shape;95;p5: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82641d8f7_0_28:notes"/>
          <p:cNvSpPr txBox="1"/>
          <p:nvPr>
            <p:ph idx="1" type="body"/>
          </p:nvPr>
        </p:nvSpPr>
        <p:spPr>
          <a:xfrm>
            <a:off x="917575" y="4416425"/>
            <a:ext cx="5046600" cy="4181400"/>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105" name="Google Shape;105;g882641d8f7_0_28:notes"/>
          <p:cNvSpPr/>
          <p:nvPr>
            <p:ph idx="2" type="sldImg"/>
          </p:nvPr>
        </p:nvSpPr>
        <p:spPr>
          <a:xfrm>
            <a:off x="1117600" y="698500"/>
            <a:ext cx="46482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28:notes"/>
          <p:cNvSpPr txBox="1"/>
          <p:nvPr>
            <p:ph idx="1" type="body"/>
          </p:nvPr>
        </p:nvSpPr>
        <p:spPr>
          <a:xfrm>
            <a:off x="917575" y="4416425"/>
            <a:ext cx="5046663" cy="4181475"/>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112" name="Google Shape;112;p28: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917575" y="4416425"/>
            <a:ext cx="5046663" cy="4181475"/>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119" name="Google Shape;119;p6: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917575" y="4416425"/>
            <a:ext cx="5046663" cy="4181475"/>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126" name="Google Shape;126;p7: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82641d8f7_6_41:notes"/>
          <p:cNvSpPr/>
          <p:nvPr>
            <p:ph idx="2" type="sldImg"/>
          </p:nvPr>
        </p:nvSpPr>
        <p:spPr>
          <a:xfrm>
            <a:off x="1117600" y="698500"/>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82641d8f7_6_41:notes"/>
          <p:cNvSpPr txBox="1"/>
          <p:nvPr>
            <p:ph idx="1" type="body"/>
          </p:nvPr>
        </p:nvSpPr>
        <p:spPr>
          <a:xfrm>
            <a:off x="917575" y="4416425"/>
            <a:ext cx="5046600" cy="4181400"/>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134" name="Google Shape;134;g882641d8f7_6_41:notes"/>
          <p:cNvSpPr txBox="1"/>
          <p:nvPr>
            <p:ph idx="12" type="sldNum"/>
          </p:nvPr>
        </p:nvSpPr>
        <p:spPr>
          <a:xfrm>
            <a:off x="3900488" y="8832850"/>
            <a:ext cx="2981400" cy="463500"/>
          </a:xfrm>
          <a:prstGeom prst="rect">
            <a:avLst/>
          </a:prstGeom>
        </p:spPr>
        <p:txBody>
          <a:bodyPr anchorCtr="0" anchor="b" bIns="46500" lIns="93025" spcFirstLastPara="1" rIns="93025" wrap="square" tIns="465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5" name="Shape 15"/>
        <p:cNvGrpSpPr/>
        <p:nvPr/>
      </p:nvGrpSpPr>
      <p:grpSpPr>
        <a:xfrm>
          <a:off x="0" y="0"/>
          <a:ext cx="0" cy="0"/>
          <a:chOff x="0" y="0"/>
          <a:chExt cx="0" cy="0"/>
        </a:xfrm>
      </p:grpSpPr>
      <p:pic>
        <p:nvPicPr>
          <p:cNvPr descr="bg" id="16" name="Google Shape;16;p16"/>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7" name="Google Shape;17;p16"/>
          <p:cNvSpPr/>
          <p:nvPr/>
        </p:nvSpPr>
        <p:spPr>
          <a:xfrm>
            <a:off x="581025" y="6086475"/>
            <a:ext cx="1333500" cy="6477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Arial"/>
              <a:ea typeface="Arial"/>
              <a:cs typeface="Arial"/>
              <a:sym typeface="Arial"/>
            </a:endParaRPr>
          </a:p>
        </p:txBody>
      </p:sp>
      <p:cxnSp>
        <p:nvCxnSpPr>
          <p:cNvPr id="18" name="Google Shape;18;p16"/>
          <p:cNvCxnSpPr/>
          <p:nvPr/>
        </p:nvCxnSpPr>
        <p:spPr>
          <a:xfrm>
            <a:off x="1295400" y="3048000"/>
            <a:ext cx="6553200" cy="0"/>
          </a:xfrm>
          <a:prstGeom prst="straightConnector1">
            <a:avLst/>
          </a:prstGeom>
          <a:noFill/>
          <a:ln cap="sq" cmpd="sng" w="57150">
            <a:solidFill>
              <a:srgbClr val="FFB24D"/>
            </a:solidFill>
            <a:prstDash val="solid"/>
            <a:round/>
            <a:headEnd len="sm" w="sm" type="none"/>
            <a:tailEnd len="sm" w="sm" type="none"/>
          </a:ln>
        </p:spPr>
      </p:cxnSp>
      <p:cxnSp>
        <p:nvCxnSpPr>
          <p:cNvPr id="19" name="Google Shape;19;p16"/>
          <p:cNvCxnSpPr/>
          <p:nvPr/>
        </p:nvCxnSpPr>
        <p:spPr>
          <a:xfrm>
            <a:off x="1295400" y="3429000"/>
            <a:ext cx="6553200" cy="0"/>
          </a:xfrm>
          <a:prstGeom prst="straightConnector1">
            <a:avLst/>
          </a:prstGeom>
          <a:noFill/>
          <a:ln cap="sq" cmpd="sng" w="57150">
            <a:solidFill>
              <a:srgbClr val="FFB24D"/>
            </a:solidFill>
            <a:prstDash val="solid"/>
            <a:round/>
            <a:headEnd len="sm" w="sm" type="none"/>
            <a:tailEnd len="sm" w="sm" type="none"/>
          </a:ln>
        </p:spPr>
      </p:cxnSp>
      <p:sp>
        <p:nvSpPr>
          <p:cNvPr id="20" name="Google Shape;20;p16"/>
          <p:cNvSpPr/>
          <p:nvPr/>
        </p:nvSpPr>
        <p:spPr>
          <a:xfrm>
            <a:off x="152400" y="152400"/>
            <a:ext cx="8839200" cy="6553200"/>
          </a:xfrm>
          <a:prstGeom prst="rect">
            <a:avLst/>
          </a:prstGeom>
          <a:noFill/>
          <a:ln cap="sq"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Arial"/>
              <a:ea typeface="Arial"/>
              <a:cs typeface="Arial"/>
              <a:sym typeface="Arial"/>
            </a:endParaRPr>
          </a:p>
        </p:txBody>
      </p:sp>
      <p:sp>
        <p:nvSpPr>
          <p:cNvPr id="21" name="Google Shape;21;p16"/>
          <p:cNvSpPr/>
          <p:nvPr/>
        </p:nvSpPr>
        <p:spPr>
          <a:xfrm>
            <a:off x="76200" y="76200"/>
            <a:ext cx="8991600" cy="6705600"/>
          </a:xfrm>
          <a:prstGeom prst="rect">
            <a:avLst/>
          </a:prstGeom>
          <a:noFill/>
          <a:ln cap="sq"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Arial"/>
              <a:ea typeface="Arial"/>
              <a:cs typeface="Arial"/>
              <a:sym typeface="Arial"/>
            </a:endParaRPr>
          </a:p>
        </p:txBody>
      </p:sp>
      <p:sp>
        <p:nvSpPr>
          <p:cNvPr id="22" name="Google Shape;22;p16"/>
          <p:cNvSpPr txBox="1"/>
          <p:nvPr>
            <p:ph type="ctrTitle"/>
          </p:nvPr>
        </p:nvSpPr>
        <p:spPr>
          <a:xfrm>
            <a:off x="685800" y="1143000"/>
            <a:ext cx="77724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2600">
                <a:solidFill>
                  <a:schemeClr val="lt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16"/>
          <p:cNvSpPr txBox="1"/>
          <p:nvPr>
            <p:ph idx="1" type="subTitle"/>
          </p:nvPr>
        </p:nvSpPr>
        <p:spPr>
          <a:xfrm>
            <a:off x="1371600" y="30480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00"/>
              </a:spcBef>
              <a:spcAft>
                <a:spcPts val="0"/>
              </a:spcAft>
              <a:buSzPts val="1300"/>
              <a:buFont typeface="Arial"/>
              <a:buNone/>
              <a:defRPr sz="2000">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35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2" name="Shape 62"/>
        <p:cNvGrpSpPr/>
        <p:nvPr/>
      </p:nvGrpSpPr>
      <p:grpSpPr>
        <a:xfrm>
          <a:off x="0" y="0"/>
          <a:ext cx="0" cy="0"/>
          <a:chOff x="0" y="0"/>
          <a:chExt cx="0" cy="0"/>
        </a:xfrm>
      </p:grpSpPr>
      <p:sp>
        <p:nvSpPr>
          <p:cNvPr id="63" name="Google Shape;63;p24"/>
          <p:cNvSpPr txBox="1"/>
          <p:nvPr>
            <p:ph type="title"/>
          </p:nvPr>
        </p:nvSpPr>
        <p:spPr>
          <a:xfrm>
            <a:off x="1792288" y="4800600"/>
            <a:ext cx="5486400" cy="566738"/>
          </a:xfrm>
          <a:prstGeom prst="rect">
            <a:avLst/>
          </a:prstGeom>
          <a:noFill/>
          <a:ln>
            <a:noFill/>
          </a:ln>
        </p:spPr>
        <p:txBody>
          <a:bodyPr anchorCtr="0" anchor="b" bIns="46025" lIns="92075" spcFirstLastPara="1" rIns="92075" wrap="square" tIns="46025">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 name="Google Shape;64;p24"/>
          <p:cNvSpPr/>
          <p:nvPr>
            <p:ph idx="2" type="pic"/>
          </p:nvPr>
        </p:nvSpPr>
        <p:spPr>
          <a:xfrm>
            <a:off x="1792288" y="612775"/>
            <a:ext cx="5486400" cy="4114800"/>
          </a:xfrm>
          <a:prstGeom prst="rect">
            <a:avLst/>
          </a:prstGeom>
          <a:noFill/>
          <a:ln>
            <a:noFill/>
          </a:ln>
        </p:spPr>
        <p:txBody>
          <a:bodyPr anchorCtr="0" anchor="t" bIns="46025" lIns="92075" spcFirstLastPara="1" rIns="92075" wrap="square" tIns="46025">
            <a:noAutofit/>
          </a:bodyPr>
          <a:lstStyle>
            <a:lvl1pPr lvl="0" marR="0" rtl="0" algn="l">
              <a:lnSpc>
                <a:spcPct val="100000"/>
              </a:lnSpc>
              <a:spcBef>
                <a:spcPts val="640"/>
              </a:spcBef>
              <a:spcAft>
                <a:spcPts val="0"/>
              </a:spcAft>
              <a:buClr>
                <a:schemeClr val="dk2"/>
              </a:buClr>
              <a:buSzPts val="2080"/>
              <a:buFont typeface="Arial"/>
              <a:buNone/>
              <a:defRPr b="0" i="0" sz="3200" u="none" cap="none" strike="noStrike">
                <a:solidFill>
                  <a:srgbClr val="000000"/>
                </a:solidFill>
                <a:latin typeface="Calibri"/>
                <a:ea typeface="Calibri"/>
                <a:cs typeface="Calibri"/>
                <a:sym typeface="Calibri"/>
              </a:defRPr>
            </a:lvl1pPr>
            <a:lvl2pPr lvl="1" marR="0" rtl="0" algn="l">
              <a:lnSpc>
                <a:spcPct val="100000"/>
              </a:lnSpc>
              <a:spcBef>
                <a:spcPts val="560"/>
              </a:spcBef>
              <a:spcAft>
                <a:spcPts val="0"/>
              </a:spcAft>
              <a:buClr>
                <a:schemeClr val="dk2"/>
              </a:buClr>
              <a:buSzPts val="2800"/>
              <a:buFont typeface="Calibri"/>
              <a:buNone/>
              <a:defRPr b="0" i="0" sz="2800" u="none" cap="none" strike="noStrike">
                <a:solidFill>
                  <a:srgbClr val="000000"/>
                </a:solidFill>
                <a:latin typeface="Calibri"/>
                <a:ea typeface="Calibri"/>
                <a:cs typeface="Calibri"/>
                <a:sym typeface="Calibri"/>
              </a:defRPr>
            </a:lvl2pPr>
            <a:lvl3pPr lvl="2" marR="0" rtl="0" algn="l">
              <a:lnSpc>
                <a:spcPct val="100000"/>
              </a:lnSpc>
              <a:spcBef>
                <a:spcPts val="480"/>
              </a:spcBef>
              <a:spcAft>
                <a:spcPts val="0"/>
              </a:spcAft>
              <a:buClr>
                <a:schemeClr val="dk2"/>
              </a:buClr>
              <a:buSzPts val="1800"/>
              <a:buFont typeface="Arial"/>
              <a:buNone/>
              <a:defRPr b="0" i="0" sz="2400" u="none" cap="none" strike="noStrike">
                <a:solidFill>
                  <a:srgbClr val="000000"/>
                </a:solidFill>
                <a:latin typeface="Calibri"/>
                <a:ea typeface="Calibri"/>
                <a:cs typeface="Calibri"/>
                <a:sym typeface="Calibri"/>
              </a:defRPr>
            </a:lvl3pPr>
            <a:lvl4pPr lvl="3" marR="0" rtl="0" algn="l">
              <a:lnSpc>
                <a:spcPct val="100000"/>
              </a:lnSpc>
              <a:spcBef>
                <a:spcPts val="400"/>
              </a:spcBef>
              <a:spcAft>
                <a:spcPts val="0"/>
              </a:spcAft>
              <a:buClr>
                <a:schemeClr val="dk2"/>
              </a:buClr>
              <a:buSzPts val="2000"/>
              <a:buFont typeface="Calibri"/>
              <a:buNone/>
              <a:defRPr b="0" i="0" sz="2000" u="none" cap="none" strike="noStrike">
                <a:solidFill>
                  <a:srgbClr val="000000"/>
                </a:solidFill>
                <a:latin typeface="Calibri"/>
                <a:ea typeface="Calibri"/>
                <a:cs typeface="Calibri"/>
                <a:sym typeface="Calibri"/>
              </a:defRPr>
            </a:lvl4pPr>
            <a:lvl5pPr lvl="4" marR="0" rtl="0" algn="l">
              <a:lnSpc>
                <a:spcPct val="100000"/>
              </a:lnSpc>
              <a:spcBef>
                <a:spcPts val="400"/>
              </a:spcBef>
              <a:spcAft>
                <a:spcPts val="0"/>
              </a:spcAft>
              <a:buClr>
                <a:schemeClr val="dk2"/>
              </a:buClr>
              <a:buSzPts val="2000"/>
              <a:buFont typeface="Calibri"/>
              <a:buNone/>
              <a:defRPr b="0" i="0" sz="2000" u="none" cap="none" strike="noStrike">
                <a:solidFill>
                  <a:srgbClr val="000000"/>
                </a:solidFill>
                <a:latin typeface="Calibri"/>
                <a:ea typeface="Calibri"/>
                <a:cs typeface="Calibri"/>
                <a:sym typeface="Calibri"/>
              </a:defRPr>
            </a:lvl5pPr>
            <a:lvl6pPr lvl="5" marR="0" rtl="0" algn="l">
              <a:lnSpc>
                <a:spcPct val="100000"/>
              </a:lnSpc>
              <a:spcBef>
                <a:spcPts val="400"/>
              </a:spcBef>
              <a:spcAft>
                <a:spcPts val="0"/>
              </a:spcAft>
              <a:buClr>
                <a:schemeClr val="dk2"/>
              </a:buClr>
              <a:buSzPts val="2000"/>
              <a:buFont typeface="Calibri"/>
              <a:buNone/>
              <a:defRPr b="0" i="0" sz="2000" u="none" cap="none" strike="noStrike">
                <a:solidFill>
                  <a:srgbClr val="000000"/>
                </a:solidFill>
                <a:latin typeface="Calibri"/>
                <a:ea typeface="Calibri"/>
                <a:cs typeface="Calibri"/>
                <a:sym typeface="Calibri"/>
              </a:defRPr>
            </a:lvl6pPr>
            <a:lvl7pPr lvl="6" marR="0" rtl="0" algn="l">
              <a:lnSpc>
                <a:spcPct val="100000"/>
              </a:lnSpc>
              <a:spcBef>
                <a:spcPts val="400"/>
              </a:spcBef>
              <a:spcAft>
                <a:spcPts val="0"/>
              </a:spcAft>
              <a:buClr>
                <a:schemeClr val="dk2"/>
              </a:buClr>
              <a:buSzPts val="2000"/>
              <a:buFont typeface="Calibri"/>
              <a:buNone/>
              <a:defRPr b="0" i="0" sz="2000" u="none" cap="none" strike="noStrike">
                <a:solidFill>
                  <a:srgbClr val="000000"/>
                </a:solidFill>
                <a:latin typeface="Calibri"/>
                <a:ea typeface="Calibri"/>
                <a:cs typeface="Calibri"/>
                <a:sym typeface="Calibri"/>
              </a:defRPr>
            </a:lvl7pPr>
            <a:lvl8pPr lvl="7" marR="0" rtl="0" algn="l">
              <a:lnSpc>
                <a:spcPct val="100000"/>
              </a:lnSpc>
              <a:spcBef>
                <a:spcPts val="400"/>
              </a:spcBef>
              <a:spcAft>
                <a:spcPts val="0"/>
              </a:spcAft>
              <a:buClr>
                <a:schemeClr val="dk2"/>
              </a:buClr>
              <a:buSzPts val="2000"/>
              <a:buFont typeface="Calibri"/>
              <a:buNone/>
              <a:defRPr b="0" i="0" sz="2000" u="none" cap="none" strike="noStrike">
                <a:solidFill>
                  <a:srgbClr val="000000"/>
                </a:solidFill>
                <a:latin typeface="Calibri"/>
                <a:ea typeface="Calibri"/>
                <a:cs typeface="Calibri"/>
                <a:sym typeface="Calibri"/>
              </a:defRPr>
            </a:lvl8pPr>
            <a:lvl9pPr lvl="8" marR="0" rtl="0" algn="l">
              <a:lnSpc>
                <a:spcPct val="100000"/>
              </a:lnSpc>
              <a:spcBef>
                <a:spcPts val="400"/>
              </a:spcBef>
              <a:spcAft>
                <a:spcPts val="0"/>
              </a:spcAft>
              <a:buClr>
                <a:schemeClr val="dk2"/>
              </a:buClr>
              <a:buSzPts val="2000"/>
              <a:buFont typeface="Calibri"/>
              <a:buNone/>
              <a:defRPr b="0" i="0" sz="2000" u="none" cap="none" strike="noStrike">
                <a:solidFill>
                  <a:srgbClr val="000000"/>
                </a:solidFill>
                <a:latin typeface="Calibri"/>
                <a:ea typeface="Calibri"/>
                <a:cs typeface="Calibri"/>
                <a:sym typeface="Calibri"/>
              </a:defRPr>
            </a:lvl9pPr>
          </a:lstStyle>
          <a:p/>
        </p:txBody>
      </p:sp>
      <p:sp>
        <p:nvSpPr>
          <p:cNvPr id="65" name="Google Shape;65;p24"/>
          <p:cNvSpPr txBox="1"/>
          <p:nvPr>
            <p:ph idx="1" type="body"/>
          </p:nvPr>
        </p:nvSpPr>
        <p:spPr>
          <a:xfrm>
            <a:off x="1792288" y="5367338"/>
            <a:ext cx="5486400" cy="804862"/>
          </a:xfrm>
          <a:prstGeom prst="rect">
            <a:avLst/>
          </a:prstGeom>
          <a:noFill/>
          <a:ln>
            <a:noFill/>
          </a:ln>
        </p:spPr>
        <p:txBody>
          <a:bodyPr anchorCtr="0" anchor="t" bIns="46025" lIns="92075" spcFirstLastPara="1" rIns="92075" wrap="square" tIns="46025">
            <a:noAutofit/>
          </a:bodyPr>
          <a:lstStyle>
            <a:lvl1pPr indent="-228600" lvl="0" marL="457200" algn="l">
              <a:lnSpc>
                <a:spcPct val="100000"/>
              </a:lnSpc>
              <a:spcBef>
                <a:spcPts val="280"/>
              </a:spcBef>
              <a:spcAft>
                <a:spcPts val="0"/>
              </a:spcAft>
              <a:buSzPts val="910"/>
              <a:buNone/>
              <a:defRPr sz="1400"/>
            </a:lvl1pPr>
            <a:lvl2pPr indent="-228600" lvl="1" marL="914400" algn="l">
              <a:lnSpc>
                <a:spcPct val="100000"/>
              </a:lnSpc>
              <a:spcBef>
                <a:spcPts val="240"/>
              </a:spcBef>
              <a:spcAft>
                <a:spcPts val="0"/>
              </a:spcAft>
              <a:buSzPts val="1200"/>
              <a:buFont typeface="Calibri"/>
              <a:buNone/>
              <a:defRPr sz="1200"/>
            </a:lvl2pPr>
            <a:lvl3pPr indent="-228600" lvl="2" marL="1371600" algn="l">
              <a:lnSpc>
                <a:spcPct val="100000"/>
              </a:lnSpc>
              <a:spcBef>
                <a:spcPts val="200"/>
              </a:spcBef>
              <a:spcAft>
                <a:spcPts val="0"/>
              </a:spcAft>
              <a:buSzPts val="750"/>
              <a:buNone/>
              <a:defRPr sz="1000"/>
            </a:lvl3pPr>
            <a:lvl4pPr indent="-228600" lvl="3" marL="1828800" algn="l">
              <a:lnSpc>
                <a:spcPct val="100000"/>
              </a:lnSpc>
              <a:spcBef>
                <a:spcPts val="180"/>
              </a:spcBef>
              <a:spcAft>
                <a:spcPts val="0"/>
              </a:spcAft>
              <a:buSzPts val="900"/>
              <a:buFont typeface="Calibri"/>
              <a:buNone/>
              <a:defRPr sz="900"/>
            </a:lvl4pPr>
            <a:lvl5pPr indent="-228600" lvl="4" marL="2286000" algn="l">
              <a:lnSpc>
                <a:spcPct val="100000"/>
              </a:lnSpc>
              <a:spcBef>
                <a:spcPts val="180"/>
              </a:spcBef>
              <a:spcAft>
                <a:spcPts val="0"/>
              </a:spcAft>
              <a:buSzPts val="900"/>
              <a:buFont typeface="Calibri"/>
              <a:buNone/>
              <a:defRPr sz="900"/>
            </a:lvl5pPr>
            <a:lvl6pPr indent="-228600" lvl="5" marL="2743200" algn="l">
              <a:lnSpc>
                <a:spcPct val="100000"/>
              </a:lnSpc>
              <a:spcBef>
                <a:spcPts val="180"/>
              </a:spcBef>
              <a:spcAft>
                <a:spcPts val="0"/>
              </a:spcAft>
              <a:buSzPts val="900"/>
              <a:buFont typeface="Calibri"/>
              <a:buNone/>
              <a:defRPr sz="900"/>
            </a:lvl6pPr>
            <a:lvl7pPr indent="-228600" lvl="6" marL="3200400" algn="l">
              <a:lnSpc>
                <a:spcPct val="100000"/>
              </a:lnSpc>
              <a:spcBef>
                <a:spcPts val="180"/>
              </a:spcBef>
              <a:spcAft>
                <a:spcPts val="0"/>
              </a:spcAft>
              <a:buSzPts val="900"/>
              <a:buFont typeface="Calibri"/>
              <a:buNone/>
              <a:defRPr sz="900"/>
            </a:lvl7pPr>
            <a:lvl8pPr indent="-228600" lvl="7" marL="3657600" algn="l">
              <a:lnSpc>
                <a:spcPct val="100000"/>
              </a:lnSpc>
              <a:spcBef>
                <a:spcPts val="180"/>
              </a:spcBef>
              <a:spcAft>
                <a:spcPts val="0"/>
              </a:spcAft>
              <a:buSzPts val="900"/>
              <a:buFont typeface="Calibri"/>
              <a:buNone/>
              <a:defRPr sz="900"/>
            </a:lvl8pPr>
            <a:lvl9pPr indent="-228600" lvl="8" marL="4114800" algn="l">
              <a:lnSpc>
                <a:spcPct val="100000"/>
              </a:lnSpc>
              <a:spcBef>
                <a:spcPts val="180"/>
              </a:spcBef>
              <a:spcAft>
                <a:spcPts val="0"/>
              </a:spcAft>
              <a:buSzPts val="900"/>
              <a:buFont typeface="Calibri"/>
              <a:buNone/>
              <a:defRPr sz="9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6" name="Shape 66"/>
        <p:cNvGrpSpPr/>
        <p:nvPr/>
      </p:nvGrpSpPr>
      <p:grpSpPr>
        <a:xfrm>
          <a:off x="0" y="0"/>
          <a:ext cx="0" cy="0"/>
          <a:chOff x="0" y="0"/>
          <a:chExt cx="0" cy="0"/>
        </a:xfrm>
      </p:grpSpPr>
      <p:sp>
        <p:nvSpPr>
          <p:cNvPr id="67" name="Google Shape;67;p25"/>
          <p:cNvSpPr txBox="1"/>
          <p:nvPr>
            <p:ph type="title"/>
          </p:nvPr>
        </p:nvSpPr>
        <p:spPr>
          <a:xfrm>
            <a:off x="2209800" y="762000"/>
            <a:ext cx="6705600" cy="6096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8" name="Google Shape;68;p25"/>
          <p:cNvSpPr txBox="1"/>
          <p:nvPr>
            <p:ph idx="1" type="body"/>
          </p:nvPr>
        </p:nvSpPr>
        <p:spPr>
          <a:xfrm rot="5400000">
            <a:off x="2057400" y="-228600"/>
            <a:ext cx="5029200" cy="8686800"/>
          </a:xfrm>
          <a:prstGeom prst="rect">
            <a:avLst/>
          </a:prstGeom>
          <a:noFill/>
          <a:ln>
            <a:noFill/>
          </a:ln>
        </p:spPr>
        <p:txBody>
          <a:bodyPr anchorCtr="0" anchor="t" bIns="46025" lIns="92075" spcFirstLastPara="1" rIns="92075" wrap="square" tIns="46025">
            <a:noAutofit/>
          </a:bodyPr>
          <a:lstStyle>
            <a:lvl1pPr indent="-302895" lvl="0" marL="457200" algn="l">
              <a:lnSpc>
                <a:spcPct val="100000"/>
              </a:lnSpc>
              <a:spcBef>
                <a:spcPts val="360"/>
              </a:spcBef>
              <a:spcAft>
                <a:spcPts val="0"/>
              </a:spcAft>
              <a:buSzPts val="1170"/>
              <a:buChar char="●"/>
              <a:defRPr/>
            </a:lvl1pPr>
            <a:lvl2pPr indent="-342900" lvl="1" marL="914400" algn="l">
              <a:lnSpc>
                <a:spcPct val="100000"/>
              </a:lnSpc>
              <a:spcBef>
                <a:spcPts val="360"/>
              </a:spcBef>
              <a:spcAft>
                <a:spcPts val="0"/>
              </a:spcAft>
              <a:buSzPts val="1800"/>
              <a:buChar char="–"/>
              <a:defRPr/>
            </a:lvl2pPr>
            <a:lvl3pPr indent="-314325" lvl="2" marL="1371600" algn="l">
              <a:lnSpc>
                <a:spcPct val="100000"/>
              </a:lnSpc>
              <a:spcBef>
                <a:spcPts val="360"/>
              </a:spcBef>
              <a:spcAft>
                <a:spcPts val="0"/>
              </a:spcAft>
              <a:buSzPts val="135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26"/>
          <p:cNvSpPr txBox="1"/>
          <p:nvPr>
            <p:ph type="title"/>
          </p:nvPr>
        </p:nvSpPr>
        <p:spPr>
          <a:xfrm rot="5400000">
            <a:off x="4895850" y="2609850"/>
            <a:ext cx="5867400" cy="21717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 name="Google Shape;71;p26"/>
          <p:cNvSpPr txBox="1"/>
          <p:nvPr>
            <p:ph idx="1" type="body"/>
          </p:nvPr>
        </p:nvSpPr>
        <p:spPr>
          <a:xfrm rot="5400000">
            <a:off x="476250" y="514350"/>
            <a:ext cx="5867400" cy="6362700"/>
          </a:xfrm>
          <a:prstGeom prst="rect">
            <a:avLst/>
          </a:prstGeom>
          <a:noFill/>
          <a:ln>
            <a:noFill/>
          </a:ln>
        </p:spPr>
        <p:txBody>
          <a:bodyPr anchorCtr="0" anchor="t" bIns="46025" lIns="92075" spcFirstLastPara="1" rIns="92075" wrap="square" tIns="46025">
            <a:noAutofit/>
          </a:bodyPr>
          <a:lstStyle>
            <a:lvl1pPr indent="-302895" lvl="0" marL="457200" algn="l">
              <a:lnSpc>
                <a:spcPct val="100000"/>
              </a:lnSpc>
              <a:spcBef>
                <a:spcPts val="360"/>
              </a:spcBef>
              <a:spcAft>
                <a:spcPts val="0"/>
              </a:spcAft>
              <a:buSzPts val="1170"/>
              <a:buChar char="●"/>
              <a:defRPr/>
            </a:lvl1pPr>
            <a:lvl2pPr indent="-342900" lvl="1" marL="914400" algn="l">
              <a:lnSpc>
                <a:spcPct val="100000"/>
              </a:lnSpc>
              <a:spcBef>
                <a:spcPts val="360"/>
              </a:spcBef>
              <a:spcAft>
                <a:spcPts val="0"/>
              </a:spcAft>
              <a:buSzPts val="1800"/>
              <a:buChar char="–"/>
              <a:defRPr/>
            </a:lvl2pPr>
            <a:lvl3pPr indent="-314325" lvl="2" marL="1371600" algn="l">
              <a:lnSpc>
                <a:spcPct val="100000"/>
              </a:lnSpc>
              <a:spcBef>
                <a:spcPts val="360"/>
              </a:spcBef>
              <a:spcAft>
                <a:spcPts val="0"/>
              </a:spcAft>
              <a:buSzPts val="135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72" name="Shape 72"/>
        <p:cNvGrpSpPr/>
        <p:nvPr/>
      </p:nvGrpSpPr>
      <p:grpSpPr>
        <a:xfrm>
          <a:off x="0" y="0"/>
          <a:ext cx="0" cy="0"/>
          <a:chOff x="0" y="0"/>
          <a:chExt cx="0" cy="0"/>
        </a:xfrm>
      </p:grpSpPr>
      <p:sp>
        <p:nvSpPr>
          <p:cNvPr id="73" name="Google Shape;73;p27"/>
          <p:cNvSpPr txBox="1"/>
          <p:nvPr>
            <p:ph type="title"/>
          </p:nvPr>
        </p:nvSpPr>
        <p:spPr>
          <a:xfrm>
            <a:off x="2209800" y="762000"/>
            <a:ext cx="6705600" cy="6096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0" name="Shape 30"/>
        <p:cNvGrpSpPr/>
        <p:nvPr/>
      </p:nvGrpSpPr>
      <p:grpSpPr>
        <a:xfrm>
          <a:off x="0" y="0"/>
          <a:ext cx="0" cy="0"/>
          <a:chOff x="0" y="0"/>
          <a:chExt cx="0" cy="0"/>
        </a:xfrm>
      </p:grpSpPr>
      <p:sp>
        <p:nvSpPr>
          <p:cNvPr id="31" name="Google Shape;31;p17"/>
          <p:cNvSpPr txBox="1"/>
          <p:nvPr>
            <p:ph type="title"/>
          </p:nvPr>
        </p:nvSpPr>
        <p:spPr>
          <a:xfrm>
            <a:off x="2209800" y="762000"/>
            <a:ext cx="6705600" cy="6096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17"/>
          <p:cNvSpPr txBox="1"/>
          <p:nvPr>
            <p:ph idx="1" type="body"/>
          </p:nvPr>
        </p:nvSpPr>
        <p:spPr>
          <a:xfrm>
            <a:off x="228600" y="1600200"/>
            <a:ext cx="8686800" cy="5029200"/>
          </a:xfrm>
          <a:prstGeom prst="rect">
            <a:avLst/>
          </a:prstGeom>
          <a:noFill/>
          <a:ln>
            <a:noFill/>
          </a:ln>
        </p:spPr>
        <p:txBody>
          <a:bodyPr anchorCtr="0" anchor="t" bIns="46025" lIns="92075" spcFirstLastPara="1" rIns="92075" wrap="square" tIns="46025">
            <a:noAutofit/>
          </a:bodyPr>
          <a:lstStyle>
            <a:lvl1pPr indent="-344170" lvl="0" marL="457200" algn="l">
              <a:lnSpc>
                <a:spcPct val="100000"/>
              </a:lnSpc>
              <a:spcBef>
                <a:spcPts val="560"/>
              </a:spcBef>
              <a:spcAft>
                <a:spcPts val="0"/>
              </a:spcAft>
              <a:buSzPts val="1820"/>
              <a:buFont typeface="Arial"/>
              <a:buChar char="•"/>
              <a:defRPr/>
            </a:lvl1pPr>
            <a:lvl2pPr indent="-381000" lvl="1" marL="914400" algn="l">
              <a:lnSpc>
                <a:spcPct val="100000"/>
              </a:lnSpc>
              <a:spcBef>
                <a:spcPts val="480"/>
              </a:spcBef>
              <a:spcAft>
                <a:spcPts val="0"/>
              </a:spcAft>
              <a:buSzPts val="2400"/>
              <a:buFont typeface="Arial"/>
              <a:buChar char="•"/>
              <a:defRPr/>
            </a:lvl2pPr>
            <a:lvl3pPr indent="-323850" lvl="2" marL="1371600" algn="l">
              <a:lnSpc>
                <a:spcPct val="100000"/>
              </a:lnSpc>
              <a:spcBef>
                <a:spcPts val="400"/>
              </a:spcBef>
              <a:spcAft>
                <a:spcPts val="0"/>
              </a:spcAft>
              <a:buSzPts val="1500"/>
              <a:buFont typeface="Arial"/>
              <a:buChar char="•"/>
              <a:defRPr/>
            </a:lvl3pPr>
            <a:lvl4pPr indent="-342900" lvl="3" marL="1828800" algn="l">
              <a:lnSpc>
                <a:spcPct val="100000"/>
              </a:lnSpc>
              <a:spcBef>
                <a:spcPts val="360"/>
              </a:spcBef>
              <a:spcAft>
                <a:spcPts val="0"/>
              </a:spcAft>
              <a:buSzPts val="1800"/>
              <a:buFont typeface="Arial"/>
              <a:buChar char="•"/>
              <a:defRPr/>
            </a:lvl4pPr>
            <a:lvl5pPr indent="-330200" lvl="4" marL="2286000" algn="l">
              <a:lnSpc>
                <a:spcPct val="100000"/>
              </a:lnSpc>
              <a:spcBef>
                <a:spcPts val="320"/>
              </a:spcBef>
              <a:spcAft>
                <a:spcPts val="0"/>
              </a:spcAft>
              <a:buSzPts val="1600"/>
              <a:buFont typeface="Arial"/>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33" name="Shape 33"/>
        <p:cNvGrpSpPr/>
        <p:nvPr/>
      </p:nvGrpSpPr>
      <p:grpSpPr>
        <a:xfrm>
          <a:off x="0" y="0"/>
          <a:ext cx="0" cy="0"/>
          <a:chOff x="0" y="0"/>
          <a:chExt cx="0" cy="0"/>
        </a:xfrm>
      </p:grpSpPr>
      <p:pic>
        <p:nvPicPr>
          <p:cNvPr descr="bg" id="34" name="Google Shape;34;p15"/>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35" name="Google Shape;35;p15"/>
          <p:cNvSpPr/>
          <p:nvPr/>
        </p:nvSpPr>
        <p:spPr>
          <a:xfrm>
            <a:off x="581025" y="6086475"/>
            <a:ext cx="1333500" cy="6477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Arial"/>
              <a:ea typeface="Arial"/>
              <a:cs typeface="Arial"/>
              <a:sym typeface="Arial"/>
            </a:endParaRPr>
          </a:p>
        </p:txBody>
      </p:sp>
      <p:cxnSp>
        <p:nvCxnSpPr>
          <p:cNvPr id="36" name="Google Shape;36;p15"/>
          <p:cNvCxnSpPr/>
          <p:nvPr/>
        </p:nvCxnSpPr>
        <p:spPr>
          <a:xfrm>
            <a:off x="1295400" y="3048000"/>
            <a:ext cx="6553200" cy="0"/>
          </a:xfrm>
          <a:prstGeom prst="straightConnector1">
            <a:avLst/>
          </a:prstGeom>
          <a:noFill/>
          <a:ln cap="sq" cmpd="sng" w="57150">
            <a:solidFill>
              <a:srgbClr val="FFB24D"/>
            </a:solidFill>
            <a:prstDash val="solid"/>
            <a:round/>
            <a:headEnd len="sm" w="sm" type="none"/>
            <a:tailEnd len="sm" w="sm" type="none"/>
          </a:ln>
        </p:spPr>
      </p:cxnSp>
      <p:cxnSp>
        <p:nvCxnSpPr>
          <p:cNvPr id="37" name="Google Shape;37;p15"/>
          <p:cNvCxnSpPr/>
          <p:nvPr/>
        </p:nvCxnSpPr>
        <p:spPr>
          <a:xfrm>
            <a:off x="1295400" y="3429000"/>
            <a:ext cx="6553200" cy="0"/>
          </a:xfrm>
          <a:prstGeom prst="straightConnector1">
            <a:avLst/>
          </a:prstGeom>
          <a:noFill/>
          <a:ln cap="sq" cmpd="sng" w="57150">
            <a:solidFill>
              <a:srgbClr val="FFB24D"/>
            </a:solidFill>
            <a:prstDash val="solid"/>
            <a:round/>
            <a:headEnd len="sm" w="sm" type="none"/>
            <a:tailEnd len="sm" w="sm" type="none"/>
          </a:ln>
        </p:spPr>
      </p:cxnSp>
      <p:sp>
        <p:nvSpPr>
          <p:cNvPr id="38" name="Google Shape;38;p15"/>
          <p:cNvSpPr/>
          <p:nvPr/>
        </p:nvSpPr>
        <p:spPr>
          <a:xfrm>
            <a:off x="152400" y="152400"/>
            <a:ext cx="8839200" cy="6553200"/>
          </a:xfrm>
          <a:prstGeom prst="rect">
            <a:avLst/>
          </a:prstGeom>
          <a:noFill/>
          <a:ln cap="sq"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Arial"/>
              <a:ea typeface="Arial"/>
              <a:cs typeface="Arial"/>
              <a:sym typeface="Arial"/>
            </a:endParaRPr>
          </a:p>
        </p:txBody>
      </p:sp>
      <p:sp>
        <p:nvSpPr>
          <p:cNvPr id="39" name="Google Shape;39;p15"/>
          <p:cNvSpPr/>
          <p:nvPr/>
        </p:nvSpPr>
        <p:spPr>
          <a:xfrm>
            <a:off x="76200" y="76200"/>
            <a:ext cx="8991600" cy="6705600"/>
          </a:xfrm>
          <a:prstGeom prst="rect">
            <a:avLst/>
          </a:prstGeom>
          <a:noFill/>
          <a:ln cap="sq"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Arial"/>
              <a:ea typeface="Arial"/>
              <a:cs typeface="Arial"/>
              <a:sym typeface="Arial"/>
            </a:endParaRPr>
          </a:p>
        </p:txBody>
      </p:sp>
      <p:sp>
        <p:nvSpPr>
          <p:cNvPr id="40" name="Google Shape;40;p15"/>
          <p:cNvSpPr txBox="1"/>
          <p:nvPr>
            <p:ph type="ctrTitle"/>
          </p:nvPr>
        </p:nvSpPr>
        <p:spPr>
          <a:xfrm>
            <a:off x="685800" y="1143000"/>
            <a:ext cx="77724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2600">
                <a:solidFill>
                  <a:schemeClr val="lt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 name="Google Shape;41;p15"/>
          <p:cNvSpPr txBox="1"/>
          <p:nvPr>
            <p:ph idx="1" type="subTitle"/>
          </p:nvPr>
        </p:nvSpPr>
        <p:spPr>
          <a:xfrm>
            <a:off x="1371600" y="30480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00"/>
              </a:spcBef>
              <a:spcAft>
                <a:spcPts val="0"/>
              </a:spcAft>
              <a:buSzPts val="1300"/>
              <a:buFont typeface="Arial"/>
              <a:buNone/>
              <a:defRPr sz="2000">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35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2" name="Shape 42"/>
        <p:cNvGrpSpPr/>
        <p:nvPr/>
      </p:nvGrpSpPr>
      <p:grpSpPr>
        <a:xfrm>
          <a:off x="0" y="0"/>
          <a:ext cx="0" cy="0"/>
          <a:chOff x="0" y="0"/>
          <a:chExt cx="0" cy="0"/>
        </a:xfrm>
      </p:grpSpPr>
      <p:sp>
        <p:nvSpPr>
          <p:cNvPr id="43" name="Google Shape;43;p18"/>
          <p:cNvSpPr txBox="1"/>
          <p:nvPr>
            <p:ph type="title"/>
          </p:nvPr>
        </p:nvSpPr>
        <p:spPr>
          <a:xfrm>
            <a:off x="722313" y="4406900"/>
            <a:ext cx="7772400" cy="1362075"/>
          </a:xfrm>
          <a:prstGeom prst="rect">
            <a:avLst/>
          </a:prstGeom>
          <a:noFill/>
          <a:ln>
            <a:noFill/>
          </a:ln>
        </p:spPr>
        <p:txBody>
          <a:bodyPr anchorCtr="0" anchor="t" bIns="46025" lIns="92075" spcFirstLastPara="1" rIns="92075" wrap="square" tIns="46025">
            <a:noAutofit/>
          </a:bodyPr>
          <a:lstStyle>
            <a:lvl1pPr lvl="0" algn="l">
              <a:lnSpc>
                <a:spcPct val="100000"/>
              </a:lnSpc>
              <a:spcBef>
                <a:spcPts val="0"/>
              </a:spcBef>
              <a:spcAft>
                <a:spcPts val="0"/>
              </a:spcAft>
              <a:buSzPts val="1400"/>
              <a:buNone/>
              <a:defRPr b="1" sz="4000" cap="none">
                <a:solidFill>
                  <a:srgbClr val="00000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 name="Google Shape;44;p18"/>
          <p:cNvSpPr txBox="1"/>
          <p:nvPr>
            <p:ph idx="1" type="body"/>
          </p:nvPr>
        </p:nvSpPr>
        <p:spPr>
          <a:xfrm>
            <a:off x="722313" y="2906713"/>
            <a:ext cx="7772400" cy="1500187"/>
          </a:xfrm>
          <a:prstGeom prst="rect">
            <a:avLst/>
          </a:prstGeom>
          <a:noFill/>
          <a:ln>
            <a:noFill/>
          </a:ln>
        </p:spPr>
        <p:txBody>
          <a:bodyPr anchorCtr="0" anchor="b" bIns="46025" lIns="92075" spcFirstLastPara="1" rIns="92075" wrap="square" tIns="46025">
            <a:noAutofit/>
          </a:bodyPr>
          <a:lstStyle>
            <a:lvl1pPr indent="-228600" lvl="0" marL="457200" algn="l">
              <a:lnSpc>
                <a:spcPct val="100000"/>
              </a:lnSpc>
              <a:spcBef>
                <a:spcPts val="400"/>
              </a:spcBef>
              <a:spcAft>
                <a:spcPts val="0"/>
              </a:spcAft>
              <a:buSzPts val="1300"/>
              <a:buNone/>
              <a:defRPr sz="2000"/>
            </a:lvl1pPr>
            <a:lvl2pPr indent="-228600" lvl="1" marL="914400" algn="l">
              <a:lnSpc>
                <a:spcPct val="100000"/>
              </a:lnSpc>
              <a:spcBef>
                <a:spcPts val="360"/>
              </a:spcBef>
              <a:spcAft>
                <a:spcPts val="0"/>
              </a:spcAft>
              <a:buSzPts val="1800"/>
              <a:buFont typeface="Calibri"/>
              <a:buNone/>
              <a:defRPr sz="1800"/>
            </a:lvl2pPr>
            <a:lvl3pPr indent="-228600" lvl="2" marL="1371600" algn="l">
              <a:lnSpc>
                <a:spcPct val="100000"/>
              </a:lnSpc>
              <a:spcBef>
                <a:spcPts val="320"/>
              </a:spcBef>
              <a:spcAft>
                <a:spcPts val="0"/>
              </a:spcAft>
              <a:buSzPts val="1200"/>
              <a:buNone/>
              <a:defRPr sz="1600"/>
            </a:lvl3pPr>
            <a:lvl4pPr indent="-228600" lvl="3" marL="1828800" algn="l">
              <a:lnSpc>
                <a:spcPct val="100000"/>
              </a:lnSpc>
              <a:spcBef>
                <a:spcPts val="280"/>
              </a:spcBef>
              <a:spcAft>
                <a:spcPts val="0"/>
              </a:spcAft>
              <a:buSzPts val="1400"/>
              <a:buFont typeface="Calibri"/>
              <a:buNone/>
              <a:defRPr sz="1400"/>
            </a:lvl4pPr>
            <a:lvl5pPr indent="-228600" lvl="4" marL="2286000" algn="l">
              <a:lnSpc>
                <a:spcPct val="100000"/>
              </a:lnSpc>
              <a:spcBef>
                <a:spcPts val="280"/>
              </a:spcBef>
              <a:spcAft>
                <a:spcPts val="0"/>
              </a:spcAft>
              <a:buSzPts val="1400"/>
              <a:buFont typeface="Calibri"/>
              <a:buNone/>
              <a:defRPr sz="1400"/>
            </a:lvl5pPr>
            <a:lvl6pPr indent="-228600" lvl="5" marL="2743200" algn="l">
              <a:lnSpc>
                <a:spcPct val="100000"/>
              </a:lnSpc>
              <a:spcBef>
                <a:spcPts val="280"/>
              </a:spcBef>
              <a:spcAft>
                <a:spcPts val="0"/>
              </a:spcAft>
              <a:buSzPts val="1400"/>
              <a:buFont typeface="Calibri"/>
              <a:buNone/>
              <a:defRPr sz="1400"/>
            </a:lvl6pPr>
            <a:lvl7pPr indent="-228600" lvl="6" marL="3200400" algn="l">
              <a:lnSpc>
                <a:spcPct val="100000"/>
              </a:lnSpc>
              <a:spcBef>
                <a:spcPts val="280"/>
              </a:spcBef>
              <a:spcAft>
                <a:spcPts val="0"/>
              </a:spcAft>
              <a:buSzPts val="1400"/>
              <a:buFont typeface="Calibri"/>
              <a:buNone/>
              <a:defRPr sz="1400"/>
            </a:lvl7pPr>
            <a:lvl8pPr indent="-228600" lvl="7" marL="3657600" algn="l">
              <a:lnSpc>
                <a:spcPct val="100000"/>
              </a:lnSpc>
              <a:spcBef>
                <a:spcPts val="280"/>
              </a:spcBef>
              <a:spcAft>
                <a:spcPts val="0"/>
              </a:spcAft>
              <a:buSzPts val="1400"/>
              <a:buFont typeface="Calibri"/>
              <a:buNone/>
              <a:defRPr sz="1400"/>
            </a:lvl8pPr>
            <a:lvl9pPr indent="-228600" lvl="8" marL="4114800" algn="l">
              <a:lnSpc>
                <a:spcPct val="100000"/>
              </a:lnSpc>
              <a:spcBef>
                <a:spcPts val="280"/>
              </a:spcBef>
              <a:spcAft>
                <a:spcPts val="0"/>
              </a:spcAft>
              <a:buSzPts val="1400"/>
              <a:buFont typeface="Calibri"/>
              <a:buNone/>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5" name="Shape 45"/>
        <p:cNvGrpSpPr/>
        <p:nvPr/>
      </p:nvGrpSpPr>
      <p:grpSpPr>
        <a:xfrm>
          <a:off x="0" y="0"/>
          <a:ext cx="0" cy="0"/>
          <a:chOff x="0" y="0"/>
          <a:chExt cx="0" cy="0"/>
        </a:xfrm>
      </p:grpSpPr>
      <p:sp>
        <p:nvSpPr>
          <p:cNvPr id="46" name="Google Shape;46;p19"/>
          <p:cNvSpPr txBox="1"/>
          <p:nvPr>
            <p:ph type="title"/>
          </p:nvPr>
        </p:nvSpPr>
        <p:spPr>
          <a:xfrm>
            <a:off x="2209800" y="762000"/>
            <a:ext cx="6705600" cy="6096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 name="Google Shape;47;p19"/>
          <p:cNvSpPr txBox="1"/>
          <p:nvPr>
            <p:ph idx="1" type="body"/>
          </p:nvPr>
        </p:nvSpPr>
        <p:spPr>
          <a:xfrm>
            <a:off x="228600" y="1600200"/>
            <a:ext cx="4267200" cy="5029200"/>
          </a:xfrm>
          <a:prstGeom prst="rect">
            <a:avLst/>
          </a:prstGeom>
          <a:noFill/>
          <a:ln>
            <a:noFill/>
          </a:ln>
        </p:spPr>
        <p:txBody>
          <a:bodyPr anchorCtr="0" anchor="t" bIns="46025" lIns="92075" spcFirstLastPara="1" rIns="92075" wrap="square" tIns="46025">
            <a:noAutofit/>
          </a:bodyPr>
          <a:lstStyle>
            <a:lvl1pPr indent="-344170" lvl="0" marL="457200" algn="l">
              <a:lnSpc>
                <a:spcPct val="100000"/>
              </a:lnSpc>
              <a:spcBef>
                <a:spcPts val="560"/>
              </a:spcBef>
              <a:spcAft>
                <a:spcPts val="0"/>
              </a:spcAft>
              <a:buSzPts val="1820"/>
              <a:buChar char="●"/>
              <a:defRPr sz="2800"/>
            </a:lvl1pPr>
            <a:lvl2pPr indent="-381000" lvl="1" marL="914400" algn="l">
              <a:lnSpc>
                <a:spcPct val="100000"/>
              </a:lnSpc>
              <a:spcBef>
                <a:spcPts val="480"/>
              </a:spcBef>
              <a:spcAft>
                <a:spcPts val="0"/>
              </a:spcAft>
              <a:buSzPts val="2400"/>
              <a:buFont typeface="Calibri"/>
              <a:buChar char="–"/>
              <a:defRPr sz="2400"/>
            </a:lvl2pPr>
            <a:lvl3pPr indent="-323850" lvl="2" marL="1371600" algn="l">
              <a:lnSpc>
                <a:spcPct val="100000"/>
              </a:lnSpc>
              <a:spcBef>
                <a:spcPts val="400"/>
              </a:spcBef>
              <a:spcAft>
                <a:spcPts val="0"/>
              </a:spcAft>
              <a:buSzPts val="1500"/>
              <a:buChar char="●"/>
              <a:defRPr sz="2000"/>
            </a:lvl3pPr>
            <a:lvl4pPr indent="-342900" lvl="3" marL="1828800" algn="l">
              <a:lnSpc>
                <a:spcPct val="100000"/>
              </a:lnSpc>
              <a:spcBef>
                <a:spcPts val="360"/>
              </a:spcBef>
              <a:spcAft>
                <a:spcPts val="0"/>
              </a:spcAft>
              <a:buSzPts val="1800"/>
              <a:buFont typeface="Calibri"/>
              <a:buChar char="–"/>
              <a:defRPr sz="1800"/>
            </a:lvl4pPr>
            <a:lvl5pPr indent="-342900" lvl="4" marL="2286000" algn="l">
              <a:lnSpc>
                <a:spcPct val="100000"/>
              </a:lnSpc>
              <a:spcBef>
                <a:spcPts val="360"/>
              </a:spcBef>
              <a:spcAft>
                <a:spcPts val="0"/>
              </a:spcAft>
              <a:buSzPts val="1800"/>
              <a:buFont typeface="Calibri"/>
              <a:buChar char="–"/>
              <a:defRPr sz="1800"/>
            </a:lvl5pPr>
            <a:lvl6pPr indent="-342900" lvl="5" marL="2743200" algn="l">
              <a:lnSpc>
                <a:spcPct val="100000"/>
              </a:lnSpc>
              <a:spcBef>
                <a:spcPts val="360"/>
              </a:spcBef>
              <a:spcAft>
                <a:spcPts val="0"/>
              </a:spcAft>
              <a:buSzPts val="1800"/>
              <a:buFont typeface="Calibri"/>
              <a:buChar char="–"/>
              <a:defRPr sz="1800"/>
            </a:lvl6pPr>
            <a:lvl7pPr indent="-342900" lvl="6" marL="3200400" algn="l">
              <a:lnSpc>
                <a:spcPct val="100000"/>
              </a:lnSpc>
              <a:spcBef>
                <a:spcPts val="360"/>
              </a:spcBef>
              <a:spcAft>
                <a:spcPts val="0"/>
              </a:spcAft>
              <a:buSzPts val="1800"/>
              <a:buFont typeface="Calibri"/>
              <a:buChar char="–"/>
              <a:defRPr sz="1800"/>
            </a:lvl7pPr>
            <a:lvl8pPr indent="-342900" lvl="7" marL="3657600" algn="l">
              <a:lnSpc>
                <a:spcPct val="100000"/>
              </a:lnSpc>
              <a:spcBef>
                <a:spcPts val="360"/>
              </a:spcBef>
              <a:spcAft>
                <a:spcPts val="0"/>
              </a:spcAft>
              <a:buSzPts val="1800"/>
              <a:buFont typeface="Calibri"/>
              <a:buChar char="–"/>
              <a:defRPr sz="1800"/>
            </a:lvl8pPr>
            <a:lvl9pPr indent="-342900" lvl="8" marL="4114800" algn="l">
              <a:lnSpc>
                <a:spcPct val="100000"/>
              </a:lnSpc>
              <a:spcBef>
                <a:spcPts val="360"/>
              </a:spcBef>
              <a:spcAft>
                <a:spcPts val="0"/>
              </a:spcAft>
              <a:buSzPts val="1800"/>
              <a:buFont typeface="Calibri"/>
              <a:buChar char="–"/>
              <a:defRPr sz="1800"/>
            </a:lvl9pPr>
          </a:lstStyle>
          <a:p/>
        </p:txBody>
      </p:sp>
      <p:sp>
        <p:nvSpPr>
          <p:cNvPr id="48" name="Google Shape;48;p19"/>
          <p:cNvSpPr txBox="1"/>
          <p:nvPr>
            <p:ph idx="2" type="body"/>
          </p:nvPr>
        </p:nvSpPr>
        <p:spPr>
          <a:xfrm>
            <a:off x="4648200" y="1600200"/>
            <a:ext cx="4267200" cy="5029200"/>
          </a:xfrm>
          <a:prstGeom prst="rect">
            <a:avLst/>
          </a:prstGeom>
          <a:noFill/>
          <a:ln>
            <a:noFill/>
          </a:ln>
        </p:spPr>
        <p:txBody>
          <a:bodyPr anchorCtr="0" anchor="t" bIns="46025" lIns="92075" spcFirstLastPara="1" rIns="92075" wrap="square" tIns="46025">
            <a:noAutofit/>
          </a:bodyPr>
          <a:lstStyle>
            <a:lvl1pPr indent="-344170" lvl="0" marL="457200" algn="l">
              <a:lnSpc>
                <a:spcPct val="100000"/>
              </a:lnSpc>
              <a:spcBef>
                <a:spcPts val="560"/>
              </a:spcBef>
              <a:spcAft>
                <a:spcPts val="0"/>
              </a:spcAft>
              <a:buSzPts val="1820"/>
              <a:buChar char="●"/>
              <a:defRPr sz="2800"/>
            </a:lvl1pPr>
            <a:lvl2pPr indent="-381000" lvl="1" marL="914400" algn="l">
              <a:lnSpc>
                <a:spcPct val="100000"/>
              </a:lnSpc>
              <a:spcBef>
                <a:spcPts val="480"/>
              </a:spcBef>
              <a:spcAft>
                <a:spcPts val="0"/>
              </a:spcAft>
              <a:buSzPts val="2400"/>
              <a:buFont typeface="Calibri"/>
              <a:buChar char="–"/>
              <a:defRPr sz="2400"/>
            </a:lvl2pPr>
            <a:lvl3pPr indent="-323850" lvl="2" marL="1371600" algn="l">
              <a:lnSpc>
                <a:spcPct val="100000"/>
              </a:lnSpc>
              <a:spcBef>
                <a:spcPts val="400"/>
              </a:spcBef>
              <a:spcAft>
                <a:spcPts val="0"/>
              </a:spcAft>
              <a:buSzPts val="1500"/>
              <a:buChar char="●"/>
              <a:defRPr sz="2000"/>
            </a:lvl3pPr>
            <a:lvl4pPr indent="-342900" lvl="3" marL="1828800" algn="l">
              <a:lnSpc>
                <a:spcPct val="100000"/>
              </a:lnSpc>
              <a:spcBef>
                <a:spcPts val="360"/>
              </a:spcBef>
              <a:spcAft>
                <a:spcPts val="0"/>
              </a:spcAft>
              <a:buSzPts val="1800"/>
              <a:buFont typeface="Calibri"/>
              <a:buChar char="–"/>
              <a:defRPr sz="1800"/>
            </a:lvl4pPr>
            <a:lvl5pPr indent="-342900" lvl="4" marL="2286000" algn="l">
              <a:lnSpc>
                <a:spcPct val="100000"/>
              </a:lnSpc>
              <a:spcBef>
                <a:spcPts val="360"/>
              </a:spcBef>
              <a:spcAft>
                <a:spcPts val="0"/>
              </a:spcAft>
              <a:buSzPts val="1800"/>
              <a:buFont typeface="Calibri"/>
              <a:buChar char="–"/>
              <a:defRPr sz="1800"/>
            </a:lvl5pPr>
            <a:lvl6pPr indent="-342900" lvl="5" marL="2743200" algn="l">
              <a:lnSpc>
                <a:spcPct val="100000"/>
              </a:lnSpc>
              <a:spcBef>
                <a:spcPts val="360"/>
              </a:spcBef>
              <a:spcAft>
                <a:spcPts val="0"/>
              </a:spcAft>
              <a:buSzPts val="1800"/>
              <a:buFont typeface="Calibri"/>
              <a:buChar char="–"/>
              <a:defRPr sz="1800"/>
            </a:lvl6pPr>
            <a:lvl7pPr indent="-342900" lvl="6" marL="3200400" algn="l">
              <a:lnSpc>
                <a:spcPct val="100000"/>
              </a:lnSpc>
              <a:spcBef>
                <a:spcPts val="360"/>
              </a:spcBef>
              <a:spcAft>
                <a:spcPts val="0"/>
              </a:spcAft>
              <a:buSzPts val="1800"/>
              <a:buFont typeface="Calibri"/>
              <a:buChar char="–"/>
              <a:defRPr sz="1800"/>
            </a:lvl7pPr>
            <a:lvl8pPr indent="-342900" lvl="7" marL="3657600" algn="l">
              <a:lnSpc>
                <a:spcPct val="100000"/>
              </a:lnSpc>
              <a:spcBef>
                <a:spcPts val="360"/>
              </a:spcBef>
              <a:spcAft>
                <a:spcPts val="0"/>
              </a:spcAft>
              <a:buSzPts val="1800"/>
              <a:buFont typeface="Calibri"/>
              <a:buChar char="–"/>
              <a:defRPr sz="1800"/>
            </a:lvl8pPr>
            <a:lvl9pPr indent="-342900" lvl="8" marL="4114800" algn="l">
              <a:lnSpc>
                <a:spcPct val="100000"/>
              </a:lnSpc>
              <a:spcBef>
                <a:spcPts val="360"/>
              </a:spcBef>
              <a:spcAft>
                <a:spcPts val="0"/>
              </a:spcAft>
              <a:buSzPts val="1800"/>
              <a:buFont typeface="Calibri"/>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9" name="Shape 49"/>
        <p:cNvGrpSpPr/>
        <p:nvPr/>
      </p:nvGrpSpPr>
      <p:grpSpPr>
        <a:xfrm>
          <a:off x="0" y="0"/>
          <a:ext cx="0" cy="0"/>
          <a:chOff x="0" y="0"/>
          <a:chExt cx="0" cy="0"/>
        </a:xfrm>
      </p:grpSpPr>
      <p:sp>
        <p:nvSpPr>
          <p:cNvPr id="50" name="Google Shape;50;p20"/>
          <p:cNvSpPr txBox="1"/>
          <p:nvPr>
            <p:ph type="title"/>
          </p:nvPr>
        </p:nvSpPr>
        <p:spPr>
          <a:xfrm>
            <a:off x="457200" y="274638"/>
            <a:ext cx="8229600" cy="11430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 name="Google Shape;51;p20"/>
          <p:cNvSpPr txBox="1"/>
          <p:nvPr>
            <p:ph idx="1" type="body"/>
          </p:nvPr>
        </p:nvSpPr>
        <p:spPr>
          <a:xfrm>
            <a:off x="457200" y="1535113"/>
            <a:ext cx="4040188" cy="639762"/>
          </a:xfrm>
          <a:prstGeom prst="rect">
            <a:avLst/>
          </a:prstGeom>
          <a:noFill/>
          <a:ln>
            <a:noFill/>
          </a:ln>
        </p:spPr>
        <p:txBody>
          <a:bodyPr anchorCtr="0" anchor="b" bIns="46025" lIns="92075" spcFirstLastPara="1" rIns="92075" wrap="square" tIns="46025">
            <a:noAutofit/>
          </a:bodyPr>
          <a:lstStyle>
            <a:lvl1pPr indent="-228600" lvl="0" marL="457200" algn="l">
              <a:lnSpc>
                <a:spcPct val="100000"/>
              </a:lnSpc>
              <a:spcBef>
                <a:spcPts val="480"/>
              </a:spcBef>
              <a:spcAft>
                <a:spcPts val="0"/>
              </a:spcAft>
              <a:buSzPts val="1560"/>
              <a:buNone/>
              <a:defRPr b="1" sz="2400"/>
            </a:lvl1pPr>
            <a:lvl2pPr indent="-228600" lvl="1" marL="914400" algn="l">
              <a:lnSpc>
                <a:spcPct val="100000"/>
              </a:lnSpc>
              <a:spcBef>
                <a:spcPts val="400"/>
              </a:spcBef>
              <a:spcAft>
                <a:spcPts val="0"/>
              </a:spcAft>
              <a:buSzPts val="2000"/>
              <a:buFont typeface="Calibri"/>
              <a:buNone/>
              <a:defRPr b="1" sz="2000"/>
            </a:lvl2pPr>
            <a:lvl3pPr indent="-228600" lvl="2" marL="1371600" algn="l">
              <a:lnSpc>
                <a:spcPct val="100000"/>
              </a:lnSpc>
              <a:spcBef>
                <a:spcPts val="360"/>
              </a:spcBef>
              <a:spcAft>
                <a:spcPts val="0"/>
              </a:spcAft>
              <a:buSzPts val="1350"/>
              <a:buNone/>
              <a:defRPr b="1" sz="1800"/>
            </a:lvl3pPr>
            <a:lvl4pPr indent="-228600" lvl="3" marL="1828800" algn="l">
              <a:lnSpc>
                <a:spcPct val="100000"/>
              </a:lnSpc>
              <a:spcBef>
                <a:spcPts val="320"/>
              </a:spcBef>
              <a:spcAft>
                <a:spcPts val="0"/>
              </a:spcAft>
              <a:buSzPts val="1600"/>
              <a:buFont typeface="Calibri"/>
              <a:buNone/>
              <a:defRPr b="1" sz="1600"/>
            </a:lvl4pPr>
            <a:lvl5pPr indent="-228600" lvl="4" marL="2286000" algn="l">
              <a:lnSpc>
                <a:spcPct val="100000"/>
              </a:lnSpc>
              <a:spcBef>
                <a:spcPts val="320"/>
              </a:spcBef>
              <a:spcAft>
                <a:spcPts val="0"/>
              </a:spcAft>
              <a:buSzPts val="1600"/>
              <a:buFont typeface="Calibri"/>
              <a:buNone/>
              <a:defRPr b="1" sz="1600"/>
            </a:lvl5pPr>
            <a:lvl6pPr indent="-228600" lvl="5" marL="2743200" algn="l">
              <a:lnSpc>
                <a:spcPct val="100000"/>
              </a:lnSpc>
              <a:spcBef>
                <a:spcPts val="320"/>
              </a:spcBef>
              <a:spcAft>
                <a:spcPts val="0"/>
              </a:spcAft>
              <a:buSzPts val="1600"/>
              <a:buFont typeface="Calibri"/>
              <a:buNone/>
              <a:defRPr b="1" sz="1600"/>
            </a:lvl6pPr>
            <a:lvl7pPr indent="-228600" lvl="6" marL="3200400" algn="l">
              <a:lnSpc>
                <a:spcPct val="100000"/>
              </a:lnSpc>
              <a:spcBef>
                <a:spcPts val="320"/>
              </a:spcBef>
              <a:spcAft>
                <a:spcPts val="0"/>
              </a:spcAft>
              <a:buSzPts val="1600"/>
              <a:buFont typeface="Calibri"/>
              <a:buNone/>
              <a:defRPr b="1" sz="1600"/>
            </a:lvl7pPr>
            <a:lvl8pPr indent="-228600" lvl="7" marL="3657600" algn="l">
              <a:lnSpc>
                <a:spcPct val="100000"/>
              </a:lnSpc>
              <a:spcBef>
                <a:spcPts val="320"/>
              </a:spcBef>
              <a:spcAft>
                <a:spcPts val="0"/>
              </a:spcAft>
              <a:buSzPts val="1600"/>
              <a:buFont typeface="Calibri"/>
              <a:buNone/>
              <a:defRPr b="1" sz="1600"/>
            </a:lvl8pPr>
            <a:lvl9pPr indent="-228600" lvl="8" marL="4114800" algn="l">
              <a:lnSpc>
                <a:spcPct val="100000"/>
              </a:lnSpc>
              <a:spcBef>
                <a:spcPts val="320"/>
              </a:spcBef>
              <a:spcAft>
                <a:spcPts val="0"/>
              </a:spcAft>
              <a:buSzPts val="1600"/>
              <a:buFont typeface="Calibri"/>
              <a:buNone/>
              <a:defRPr b="1" sz="1600"/>
            </a:lvl9pPr>
          </a:lstStyle>
          <a:p/>
        </p:txBody>
      </p:sp>
      <p:sp>
        <p:nvSpPr>
          <p:cNvPr id="52" name="Google Shape;52;p20"/>
          <p:cNvSpPr txBox="1"/>
          <p:nvPr>
            <p:ph idx="2" type="body"/>
          </p:nvPr>
        </p:nvSpPr>
        <p:spPr>
          <a:xfrm>
            <a:off x="457200" y="2174875"/>
            <a:ext cx="4040188" cy="3951288"/>
          </a:xfrm>
          <a:prstGeom prst="rect">
            <a:avLst/>
          </a:prstGeom>
          <a:noFill/>
          <a:ln>
            <a:noFill/>
          </a:ln>
        </p:spPr>
        <p:txBody>
          <a:bodyPr anchorCtr="0" anchor="t" bIns="46025" lIns="92075" spcFirstLastPara="1" rIns="92075" wrap="square" tIns="46025">
            <a:noAutofit/>
          </a:bodyPr>
          <a:lstStyle>
            <a:lvl1pPr indent="-327660" lvl="0" marL="457200" algn="l">
              <a:lnSpc>
                <a:spcPct val="100000"/>
              </a:lnSpc>
              <a:spcBef>
                <a:spcPts val="480"/>
              </a:spcBef>
              <a:spcAft>
                <a:spcPts val="0"/>
              </a:spcAft>
              <a:buSzPts val="1560"/>
              <a:buChar char="●"/>
              <a:defRPr sz="2400"/>
            </a:lvl1pPr>
            <a:lvl2pPr indent="-355600" lvl="1" marL="914400" algn="l">
              <a:lnSpc>
                <a:spcPct val="100000"/>
              </a:lnSpc>
              <a:spcBef>
                <a:spcPts val="400"/>
              </a:spcBef>
              <a:spcAft>
                <a:spcPts val="0"/>
              </a:spcAft>
              <a:buSzPts val="2000"/>
              <a:buFont typeface="Calibri"/>
              <a:buChar char="–"/>
              <a:defRPr sz="2000"/>
            </a:lvl2pPr>
            <a:lvl3pPr indent="-314325" lvl="2" marL="1371600" algn="l">
              <a:lnSpc>
                <a:spcPct val="100000"/>
              </a:lnSpc>
              <a:spcBef>
                <a:spcPts val="360"/>
              </a:spcBef>
              <a:spcAft>
                <a:spcPts val="0"/>
              </a:spcAft>
              <a:buSzPts val="1350"/>
              <a:buChar char="●"/>
              <a:defRPr sz="1800"/>
            </a:lvl3pPr>
            <a:lvl4pPr indent="-330200" lvl="3" marL="1828800" algn="l">
              <a:lnSpc>
                <a:spcPct val="100000"/>
              </a:lnSpc>
              <a:spcBef>
                <a:spcPts val="320"/>
              </a:spcBef>
              <a:spcAft>
                <a:spcPts val="0"/>
              </a:spcAft>
              <a:buSzPts val="1600"/>
              <a:buFont typeface="Calibri"/>
              <a:buChar char="–"/>
              <a:defRPr sz="1600"/>
            </a:lvl4pPr>
            <a:lvl5pPr indent="-330200" lvl="4" marL="2286000" algn="l">
              <a:lnSpc>
                <a:spcPct val="100000"/>
              </a:lnSpc>
              <a:spcBef>
                <a:spcPts val="320"/>
              </a:spcBef>
              <a:spcAft>
                <a:spcPts val="0"/>
              </a:spcAft>
              <a:buSzPts val="1600"/>
              <a:buFont typeface="Calibri"/>
              <a:buChar char="–"/>
              <a:defRPr sz="1600"/>
            </a:lvl5pPr>
            <a:lvl6pPr indent="-330200" lvl="5" marL="2743200" algn="l">
              <a:lnSpc>
                <a:spcPct val="100000"/>
              </a:lnSpc>
              <a:spcBef>
                <a:spcPts val="320"/>
              </a:spcBef>
              <a:spcAft>
                <a:spcPts val="0"/>
              </a:spcAft>
              <a:buSzPts val="1600"/>
              <a:buFont typeface="Calibri"/>
              <a:buChar char="–"/>
              <a:defRPr sz="1600"/>
            </a:lvl6pPr>
            <a:lvl7pPr indent="-330200" lvl="6" marL="3200400" algn="l">
              <a:lnSpc>
                <a:spcPct val="100000"/>
              </a:lnSpc>
              <a:spcBef>
                <a:spcPts val="320"/>
              </a:spcBef>
              <a:spcAft>
                <a:spcPts val="0"/>
              </a:spcAft>
              <a:buSzPts val="1600"/>
              <a:buFont typeface="Calibri"/>
              <a:buChar char="–"/>
              <a:defRPr sz="1600"/>
            </a:lvl7pPr>
            <a:lvl8pPr indent="-330200" lvl="7" marL="3657600" algn="l">
              <a:lnSpc>
                <a:spcPct val="100000"/>
              </a:lnSpc>
              <a:spcBef>
                <a:spcPts val="320"/>
              </a:spcBef>
              <a:spcAft>
                <a:spcPts val="0"/>
              </a:spcAft>
              <a:buSzPts val="1600"/>
              <a:buFont typeface="Calibri"/>
              <a:buChar char="–"/>
              <a:defRPr sz="1600"/>
            </a:lvl8pPr>
            <a:lvl9pPr indent="-330200" lvl="8" marL="4114800" algn="l">
              <a:lnSpc>
                <a:spcPct val="100000"/>
              </a:lnSpc>
              <a:spcBef>
                <a:spcPts val="320"/>
              </a:spcBef>
              <a:spcAft>
                <a:spcPts val="0"/>
              </a:spcAft>
              <a:buSzPts val="1600"/>
              <a:buFont typeface="Calibri"/>
              <a:buChar char="–"/>
              <a:defRPr sz="1600"/>
            </a:lvl9pPr>
          </a:lstStyle>
          <a:p/>
        </p:txBody>
      </p:sp>
      <p:sp>
        <p:nvSpPr>
          <p:cNvPr id="53" name="Google Shape;53;p20"/>
          <p:cNvSpPr txBox="1"/>
          <p:nvPr>
            <p:ph idx="3" type="body"/>
          </p:nvPr>
        </p:nvSpPr>
        <p:spPr>
          <a:xfrm>
            <a:off x="4645025" y="1535113"/>
            <a:ext cx="4041775" cy="639762"/>
          </a:xfrm>
          <a:prstGeom prst="rect">
            <a:avLst/>
          </a:prstGeom>
          <a:noFill/>
          <a:ln>
            <a:noFill/>
          </a:ln>
        </p:spPr>
        <p:txBody>
          <a:bodyPr anchorCtr="0" anchor="b" bIns="46025" lIns="92075" spcFirstLastPara="1" rIns="92075" wrap="square" tIns="46025">
            <a:noAutofit/>
          </a:bodyPr>
          <a:lstStyle>
            <a:lvl1pPr indent="-228600" lvl="0" marL="457200" algn="l">
              <a:lnSpc>
                <a:spcPct val="100000"/>
              </a:lnSpc>
              <a:spcBef>
                <a:spcPts val="480"/>
              </a:spcBef>
              <a:spcAft>
                <a:spcPts val="0"/>
              </a:spcAft>
              <a:buSzPts val="1560"/>
              <a:buNone/>
              <a:defRPr b="1" sz="2400"/>
            </a:lvl1pPr>
            <a:lvl2pPr indent="-228600" lvl="1" marL="914400" algn="l">
              <a:lnSpc>
                <a:spcPct val="100000"/>
              </a:lnSpc>
              <a:spcBef>
                <a:spcPts val="400"/>
              </a:spcBef>
              <a:spcAft>
                <a:spcPts val="0"/>
              </a:spcAft>
              <a:buSzPts val="2000"/>
              <a:buFont typeface="Calibri"/>
              <a:buNone/>
              <a:defRPr b="1" sz="2000"/>
            </a:lvl2pPr>
            <a:lvl3pPr indent="-228600" lvl="2" marL="1371600" algn="l">
              <a:lnSpc>
                <a:spcPct val="100000"/>
              </a:lnSpc>
              <a:spcBef>
                <a:spcPts val="360"/>
              </a:spcBef>
              <a:spcAft>
                <a:spcPts val="0"/>
              </a:spcAft>
              <a:buSzPts val="1350"/>
              <a:buNone/>
              <a:defRPr b="1" sz="1800"/>
            </a:lvl3pPr>
            <a:lvl4pPr indent="-228600" lvl="3" marL="1828800" algn="l">
              <a:lnSpc>
                <a:spcPct val="100000"/>
              </a:lnSpc>
              <a:spcBef>
                <a:spcPts val="320"/>
              </a:spcBef>
              <a:spcAft>
                <a:spcPts val="0"/>
              </a:spcAft>
              <a:buSzPts val="1600"/>
              <a:buFont typeface="Calibri"/>
              <a:buNone/>
              <a:defRPr b="1" sz="1600"/>
            </a:lvl4pPr>
            <a:lvl5pPr indent="-228600" lvl="4" marL="2286000" algn="l">
              <a:lnSpc>
                <a:spcPct val="100000"/>
              </a:lnSpc>
              <a:spcBef>
                <a:spcPts val="320"/>
              </a:spcBef>
              <a:spcAft>
                <a:spcPts val="0"/>
              </a:spcAft>
              <a:buSzPts val="1600"/>
              <a:buFont typeface="Calibri"/>
              <a:buNone/>
              <a:defRPr b="1" sz="1600"/>
            </a:lvl5pPr>
            <a:lvl6pPr indent="-228600" lvl="5" marL="2743200" algn="l">
              <a:lnSpc>
                <a:spcPct val="100000"/>
              </a:lnSpc>
              <a:spcBef>
                <a:spcPts val="320"/>
              </a:spcBef>
              <a:spcAft>
                <a:spcPts val="0"/>
              </a:spcAft>
              <a:buSzPts val="1600"/>
              <a:buFont typeface="Calibri"/>
              <a:buNone/>
              <a:defRPr b="1" sz="1600"/>
            </a:lvl6pPr>
            <a:lvl7pPr indent="-228600" lvl="6" marL="3200400" algn="l">
              <a:lnSpc>
                <a:spcPct val="100000"/>
              </a:lnSpc>
              <a:spcBef>
                <a:spcPts val="320"/>
              </a:spcBef>
              <a:spcAft>
                <a:spcPts val="0"/>
              </a:spcAft>
              <a:buSzPts val="1600"/>
              <a:buFont typeface="Calibri"/>
              <a:buNone/>
              <a:defRPr b="1" sz="1600"/>
            </a:lvl7pPr>
            <a:lvl8pPr indent="-228600" lvl="7" marL="3657600" algn="l">
              <a:lnSpc>
                <a:spcPct val="100000"/>
              </a:lnSpc>
              <a:spcBef>
                <a:spcPts val="320"/>
              </a:spcBef>
              <a:spcAft>
                <a:spcPts val="0"/>
              </a:spcAft>
              <a:buSzPts val="1600"/>
              <a:buFont typeface="Calibri"/>
              <a:buNone/>
              <a:defRPr b="1" sz="1600"/>
            </a:lvl8pPr>
            <a:lvl9pPr indent="-228600" lvl="8" marL="4114800" algn="l">
              <a:lnSpc>
                <a:spcPct val="100000"/>
              </a:lnSpc>
              <a:spcBef>
                <a:spcPts val="320"/>
              </a:spcBef>
              <a:spcAft>
                <a:spcPts val="0"/>
              </a:spcAft>
              <a:buSzPts val="1600"/>
              <a:buFont typeface="Calibri"/>
              <a:buNone/>
              <a:defRPr b="1" sz="1600"/>
            </a:lvl9pPr>
          </a:lstStyle>
          <a:p/>
        </p:txBody>
      </p:sp>
      <p:sp>
        <p:nvSpPr>
          <p:cNvPr id="54" name="Google Shape;54;p20"/>
          <p:cNvSpPr txBox="1"/>
          <p:nvPr>
            <p:ph idx="4" type="body"/>
          </p:nvPr>
        </p:nvSpPr>
        <p:spPr>
          <a:xfrm>
            <a:off x="4645025" y="2174875"/>
            <a:ext cx="4041775" cy="3951288"/>
          </a:xfrm>
          <a:prstGeom prst="rect">
            <a:avLst/>
          </a:prstGeom>
          <a:noFill/>
          <a:ln>
            <a:noFill/>
          </a:ln>
        </p:spPr>
        <p:txBody>
          <a:bodyPr anchorCtr="0" anchor="t" bIns="46025" lIns="92075" spcFirstLastPara="1" rIns="92075" wrap="square" tIns="46025">
            <a:noAutofit/>
          </a:bodyPr>
          <a:lstStyle>
            <a:lvl1pPr indent="-327660" lvl="0" marL="457200" algn="l">
              <a:lnSpc>
                <a:spcPct val="100000"/>
              </a:lnSpc>
              <a:spcBef>
                <a:spcPts val="480"/>
              </a:spcBef>
              <a:spcAft>
                <a:spcPts val="0"/>
              </a:spcAft>
              <a:buSzPts val="1560"/>
              <a:buChar char="●"/>
              <a:defRPr sz="2400"/>
            </a:lvl1pPr>
            <a:lvl2pPr indent="-355600" lvl="1" marL="914400" algn="l">
              <a:lnSpc>
                <a:spcPct val="100000"/>
              </a:lnSpc>
              <a:spcBef>
                <a:spcPts val="400"/>
              </a:spcBef>
              <a:spcAft>
                <a:spcPts val="0"/>
              </a:spcAft>
              <a:buSzPts val="2000"/>
              <a:buFont typeface="Calibri"/>
              <a:buChar char="–"/>
              <a:defRPr sz="2000"/>
            </a:lvl2pPr>
            <a:lvl3pPr indent="-314325" lvl="2" marL="1371600" algn="l">
              <a:lnSpc>
                <a:spcPct val="100000"/>
              </a:lnSpc>
              <a:spcBef>
                <a:spcPts val="360"/>
              </a:spcBef>
              <a:spcAft>
                <a:spcPts val="0"/>
              </a:spcAft>
              <a:buSzPts val="1350"/>
              <a:buChar char="●"/>
              <a:defRPr sz="1800"/>
            </a:lvl3pPr>
            <a:lvl4pPr indent="-330200" lvl="3" marL="1828800" algn="l">
              <a:lnSpc>
                <a:spcPct val="100000"/>
              </a:lnSpc>
              <a:spcBef>
                <a:spcPts val="320"/>
              </a:spcBef>
              <a:spcAft>
                <a:spcPts val="0"/>
              </a:spcAft>
              <a:buSzPts val="1600"/>
              <a:buFont typeface="Calibri"/>
              <a:buChar char="–"/>
              <a:defRPr sz="1600"/>
            </a:lvl4pPr>
            <a:lvl5pPr indent="-330200" lvl="4" marL="2286000" algn="l">
              <a:lnSpc>
                <a:spcPct val="100000"/>
              </a:lnSpc>
              <a:spcBef>
                <a:spcPts val="320"/>
              </a:spcBef>
              <a:spcAft>
                <a:spcPts val="0"/>
              </a:spcAft>
              <a:buSzPts val="1600"/>
              <a:buFont typeface="Calibri"/>
              <a:buChar char="–"/>
              <a:defRPr sz="1600"/>
            </a:lvl5pPr>
            <a:lvl6pPr indent="-330200" lvl="5" marL="2743200" algn="l">
              <a:lnSpc>
                <a:spcPct val="100000"/>
              </a:lnSpc>
              <a:spcBef>
                <a:spcPts val="320"/>
              </a:spcBef>
              <a:spcAft>
                <a:spcPts val="0"/>
              </a:spcAft>
              <a:buSzPts val="1600"/>
              <a:buFont typeface="Calibri"/>
              <a:buChar char="–"/>
              <a:defRPr sz="1600"/>
            </a:lvl6pPr>
            <a:lvl7pPr indent="-330200" lvl="6" marL="3200400" algn="l">
              <a:lnSpc>
                <a:spcPct val="100000"/>
              </a:lnSpc>
              <a:spcBef>
                <a:spcPts val="320"/>
              </a:spcBef>
              <a:spcAft>
                <a:spcPts val="0"/>
              </a:spcAft>
              <a:buSzPts val="1600"/>
              <a:buFont typeface="Calibri"/>
              <a:buChar char="–"/>
              <a:defRPr sz="1600"/>
            </a:lvl7pPr>
            <a:lvl8pPr indent="-330200" lvl="7" marL="3657600" algn="l">
              <a:lnSpc>
                <a:spcPct val="100000"/>
              </a:lnSpc>
              <a:spcBef>
                <a:spcPts val="320"/>
              </a:spcBef>
              <a:spcAft>
                <a:spcPts val="0"/>
              </a:spcAft>
              <a:buSzPts val="1600"/>
              <a:buFont typeface="Calibri"/>
              <a:buChar char="–"/>
              <a:defRPr sz="1600"/>
            </a:lvl8pPr>
            <a:lvl9pPr indent="-330200" lvl="8" marL="4114800" algn="l">
              <a:lnSpc>
                <a:spcPct val="100000"/>
              </a:lnSpc>
              <a:spcBef>
                <a:spcPts val="320"/>
              </a:spcBef>
              <a:spcAft>
                <a:spcPts val="0"/>
              </a:spcAft>
              <a:buSzPts val="1600"/>
              <a:buFont typeface="Calibri"/>
              <a:buChar char="–"/>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5" name="Shape 55"/>
        <p:cNvGrpSpPr/>
        <p:nvPr/>
      </p:nvGrpSpPr>
      <p:grpSpPr>
        <a:xfrm>
          <a:off x="0" y="0"/>
          <a:ext cx="0" cy="0"/>
          <a:chOff x="0" y="0"/>
          <a:chExt cx="0" cy="0"/>
        </a:xfrm>
      </p:grpSpPr>
      <p:sp>
        <p:nvSpPr>
          <p:cNvPr id="56" name="Google Shape;56;p21"/>
          <p:cNvSpPr txBox="1"/>
          <p:nvPr>
            <p:ph type="title"/>
          </p:nvPr>
        </p:nvSpPr>
        <p:spPr>
          <a:xfrm>
            <a:off x="2209800" y="762000"/>
            <a:ext cx="6705600" cy="6096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457200" y="273050"/>
            <a:ext cx="3008313" cy="1162050"/>
          </a:xfrm>
          <a:prstGeom prst="rect">
            <a:avLst/>
          </a:prstGeom>
          <a:noFill/>
          <a:ln>
            <a:noFill/>
          </a:ln>
        </p:spPr>
        <p:txBody>
          <a:bodyPr anchorCtr="0" anchor="b" bIns="46025" lIns="92075" spcFirstLastPara="1" rIns="92075" wrap="square" tIns="46025">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23"/>
          <p:cNvSpPr txBox="1"/>
          <p:nvPr>
            <p:ph idx="1" type="body"/>
          </p:nvPr>
        </p:nvSpPr>
        <p:spPr>
          <a:xfrm>
            <a:off x="3575050" y="273050"/>
            <a:ext cx="5111750" cy="5853113"/>
          </a:xfrm>
          <a:prstGeom prst="rect">
            <a:avLst/>
          </a:prstGeom>
          <a:noFill/>
          <a:ln>
            <a:noFill/>
          </a:ln>
        </p:spPr>
        <p:txBody>
          <a:bodyPr anchorCtr="0" anchor="t" bIns="46025" lIns="92075" spcFirstLastPara="1" rIns="92075" wrap="square" tIns="46025">
            <a:noAutofit/>
          </a:bodyPr>
          <a:lstStyle>
            <a:lvl1pPr indent="-360680" lvl="0" marL="457200" algn="l">
              <a:lnSpc>
                <a:spcPct val="100000"/>
              </a:lnSpc>
              <a:spcBef>
                <a:spcPts val="640"/>
              </a:spcBef>
              <a:spcAft>
                <a:spcPts val="0"/>
              </a:spcAft>
              <a:buSzPts val="2080"/>
              <a:buChar char="●"/>
              <a:defRPr sz="3200"/>
            </a:lvl1pPr>
            <a:lvl2pPr indent="-406400" lvl="1" marL="914400" algn="l">
              <a:lnSpc>
                <a:spcPct val="100000"/>
              </a:lnSpc>
              <a:spcBef>
                <a:spcPts val="560"/>
              </a:spcBef>
              <a:spcAft>
                <a:spcPts val="0"/>
              </a:spcAft>
              <a:buSzPts val="2800"/>
              <a:buFont typeface="Calibri"/>
              <a:buChar char="–"/>
              <a:defRPr sz="2800"/>
            </a:lvl2pPr>
            <a:lvl3pPr indent="-342900" lvl="2" marL="1371600" algn="l">
              <a:lnSpc>
                <a:spcPct val="100000"/>
              </a:lnSpc>
              <a:spcBef>
                <a:spcPts val="480"/>
              </a:spcBef>
              <a:spcAft>
                <a:spcPts val="0"/>
              </a:spcAft>
              <a:buSzPts val="1800"/>
              <a:buChar char="●"/>
              <a:defRPr sz="2400"/>
            </a:lvl3pPr>
            <a:lvl4pPr indent="-355600" lvl="3" marL="1828800" algn="l">
              <a:lnSpc>
                <a:spcPct val="100000"/>
              </a:lnSpc>
              <a:spcBef>
                <a:spcPts val="400"/>
              </a:spcBef>
              <a:spcAft>
                <a:spcPts val="0"/>
              </a:spcAft>
              <a:buSzPts val="2000"/>
              <a:buFont typeface="Calibri"/>
              <a:buChar char="–"/>
              <a:defRPr sz="2000"/>
            </a:lvl4pPr>
            <a:lvl5pPr indent="-355600" lvl="4" marL="2286000" algn="l">
              <a:lnSpc>
                <a:spcPct val="100000"/>
              </a:lnSpc>
              <a:spcBef>
                <a:spcPts val="400"/>
              </a:spcBef>
              <a:spcAft>
                <a:spcPts val="0"/>
              </a:spcAft>
              <a:buSzPts val="2000"/>
              <a:buFont typeface="Calibri"/>
              <a:buChar char="–"/>
              <a:defRPr sz="2000"/>
            </a:lvl5pPr>
            <a:lvl6pPr indent="-355600" lvl="5" marL="2743200" algn="l">
              <a:lnSpc>
                <a:spcPct val="100000"/>
              </a:lnSpc>
              <a:spcBef>
                <a:spcPts val="400"/>
              </a:spcBef>
              <a:spcAft>
                <a:spcPts val="0"/>
              </a:spcAft>
              <a:buSzPts val="2000"/>
              <a:buFont typeface="Calibri"/>
              <a:buChar char="–"/>
              <a:defRPr sz="2000"/>
            </a:lvl6pPr>
            <a:lvl7pPr indent="-355600" lvl="6" marL="3200400" algn="l">
              <a:lnSpc>
                <a:spcPct val="100000"/>
              </a:lnSpc>
              <a:spcBef>
                <a:spcPts val="400"/>
              </a:spcBef>
              <a:spcAft>
                <a:spcPts val="0"/>
              </a:spcAft>
              <a:buSzPts val="2000"/>
              <a:buFont typeface="Calibri"/>
              <a:buChar char="–"/>
              <a:defRPr sz="2000"/>
            </a:lvl7pPr>
            <a:lvl8pPr indent="-355600" lvl="7" marL="3657600" algn="l">
              <a:lnSpc>
                <a:spcPct val="100000"/>
              </a:lnSpc>
              <a:spcBef>
                <a:spcPts val="400"/>
              </a:spcBef>
              <a:spcAft>
                <a:spcPts val="0"/>
              </a:spcAft>
              <a:buSzPts val="2000"/>
              <a:buFont typeface="Calibri"/>
              <a:buChar char="–"/>
              <a:defRPr sz="2000"/>
            </a:lvl8pPr>
            <a:lvl9pPr indent="-355600" lvl="8" marL="4114800" algn="l">
              <a:lnSpc>
                <a:spcPct val="100000"/>
              </a:lnSpc>
              <a:spcBef>
                <a:spcPts val="400"/>
              </a:spcBef>
              <a:spcAft>
                <a:spcPts val="0"/>
              </a:spcAft>
              <a:buSzPts val="2000"/>
              <a:buFont typeface="Calibri"/>
              <a:buChar char="–"/>
              <a:defRPr sz="2000"/>
            </a:lvl9pPr>
          </a:lstStyle>
          <a:p/>
        </p:txBody>
      </p:sp>
      <p:sp>
        <p:nvSpPr>
          <p:cNvPr id="61" name="Google Shape;61;p23"/>
          <p:cNvSpPr txBox="1"/>
          <p:nvPr>
            <p:ph idx="2" type="body"/>
          </p:nvPr>
        </p:nvSpPr>
        <p:spPr>
          <a:xfrm>
            <a:off x="457200" y="1435100"/>
            <a:ext cx="3008313" cy="4691063"/>
          </a:xfrm>
          <a:prstGeom prst="rect">
            <a:avLst/>
          </a:prstGeom>
          <a:noFill/>
          <a:ln>
            <a:noFill/>
          </a:ln>
        </p:spPr>
        <p:txBody>
          <a:bodyPr anchorCtr="0" anchor="t" bIns="46025" lIns="92075" spcFirstLastPara="1" rIns="92075" wrap="square" tIns="46025">
            <a:noAutofit/>
          </a:bodyPr>
          <a:lstStyle>
            <a:lvl1pPr indent="-228600" lvl="0" marL="457200" algn="l">
              <a:lnSpc>
                <a:spcPct val="100000"/>
              </a:lnSpc>
              <a:spcBef>
                <a:spcPts val="280"/>
              </a:spcBef>
              <a:spcAft>
                <a:spcPts val="0"/>
              </a:spcAft>
              <a:buSzPts val="910"/>
              <a:buNone/>
              <a:defRPr sz="1400"/>
            </a:lvl1pPr>
            <a:lvl2pPr indent="-228600" lvl="1" marL="914400" algn="l">
              <a:lnSpc>
                <a:spcPct val="100000"/>
              </a:lnSpc>
              <a:spcBef>
                <a:spcPts val="240"/>
              </a:spcBef>
              <a:spcAft>
                <a:spcPts val="0"/>
              </a:spcAft>
              <a:buSzPts val="1200"/>
              <a:buFont typeface="Calibri"/>
              <a:buNone/>
              <a:defRPr sz="1200"/>
            </a:lvl2pPr>
            <a:lvl3pPr indent="-228600" lvl="2" marL="1371600" algn="l">
              <a:lnSpc>
                <a:spcPct val="100000"/>
              </a:lnSpc>
              <a:spcBef>
                <a:spcPts val="200"/>
              </a:spcBef>
              <a:spcAft>
                <a:spcPts val="0"/>
              </a:spcAft>
              <a:buSzPts val="750"/>
              <a:buNone/>
              <a:defRPr sz="1000"/>
            </a:lvl3pPr>
            <a:lvl4pPr indent="-228600" lvl="3" marL="1828800" algn="l">
              <a:lnSpc>
                <a:spcPct val="100000"/>
              </a:lnSpc>
              <a:spcBef>
                <a:spcPts val="180"/>
              </a:spcBef>
              <a:spcAft>
                <a:spcPts val="0"/>
              </a:spcAft>
              <a:buSzPts val="900"/>
              <a:buFont typeface="Calibri"/>
              <a:buNone/>
              <a:defRPr sz="900"/>
            </a:lvl4pPr>
            <a:lvl5pPr indent="-228600" lvl="4" marL="2286000" algn="l">
              <a:lnSpc>
                <a:spcPct val="100000"/>
              </a:lnSpc>
              <a:spcBef>
                <a:spcPts val="180"/>
              </a:spcBef>
              <a:spcAft>
                <a:spcPts val="0"/>
              </a:spcAft>
              <a:buSzPts val="900"/>
              <a:buFont typeface="Calibri"/>
              <a:buNone/>
              <a:defRPr sz="900"/>
            </a:lvl5pPr>
            <a:lvl6pPr indent="-228600" lvl="5" marL="2743200" algn="l">
              <a:lnSpc>
                <a:spcPct val="100000"/>
              </a:lnSpc>
              <a:spcBef>
                <a:spcPts val="180"/>
              </a:spcBef>
              <a:spcAft>
                <a:spcPts val="0"/>
              </a:spcAft>
              <a:buSzPts val="900"/>
              <a:buFont typeface="Calibri"/>
              <a:buNone/>
              <a:defRPr sz="900"/>
            </a:lvl6pPr>
            <a:lvl7pPr indent="-228600" lvl="6" marL="3200400" algn="l">
              <a:lnSpc>
                <a:spcPct val="100000"/>
              </a:lnSpc>
              <a:spcBef>
                <a:spcPts val="180"/>
              </a:spcBef>
              <a:spcAft>
                <a:spcPts val="0"/>
              </a:spcAft>
              <a:buSzPts val="900"/>
              <a:buFont typeface="Calibri"/>
              <a:buNone/>
              <a:defRPr sz="900"/>
            </a:lvl7pPr>
            <a:lvl8pPr indent="-228600" lvl="7" marL="3657600" algn="l">
              <a:lnSpc>
                <a:spcPct val="100000"/>
              </a:lnSpc>
              <a:spcBef>
                <a:spcPts val="180"/>
              </a:spcBef>
              <a:spcAft>
                <a:spcPts val="0"/>
              </a:spcAft>
              <a:buSzPts val="900"/>
              <a:buFont typeface="Calibri"/>
              <a:buNone/>
              <a:defRPr sz="900"/>
            </a:lvl8pPr>
            <a:lvl9pPr indent="-228600" lvl="8" marL="4114800" algn="l">
              <a:lnSpc>
                <a:spcPct val="100000"/>
              </a:lnSpc>
              <a:spcBef>
                <a:spcPts val="180"/>
              </a:spcBef>
              <a:spcAft>
                <a:spcPts val="0"/>
              </a:spcAft>
              <a:buSzPts val="900"/>
              <a:buFont typeface="Calibri"/>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9" name="Shape 9"/>
        <p:cNvGrpSpPr/>
        <p:nvPr/>
      </p:nvGrpSpPr>
      <p:grpSpPr>
        <a:xfrm>
          <a:off x="0" y="0"/>
          <a:ext cx="0" cy="0"/>
          <a:chOff x="0" y="0"/>
          <a:chExt cx="0" cy="0"/>
        </a:xfrm>
      </p:grpSpPr>
      <p:pic>
        <p:nvPicPr>
          <p:cNvPr descr="side" id="10" name="Google Shape;10;p14"/>
          <p:cNvPicPr preferRelativeResize="0"/>
          <p:nvPr/>
        </p:nvPicPr>
        <p:blipFill rotWithShape="1">
          <a:blip r:embed="rId1">
            <a:alphaModFix/>
          </a:blip>
          <a:srcRect b="0" l="0" r="0" t="0"/>
          <a:stretch/>
        </p:blipFill>
        <p:spPr>
          <a:xfrm>
            <a:off x="0" y="-38420"/>
            <a:ext cx="9144000" cy="1371600"/>
          </a:xfrm>
          <a:prstGeom prst="rect">
            <a:avLst/>
          </a:prstGeom>
          <a:noFill/>
          <a:ln>
            <a:noFill/>
          </a:ln>
        </p:spPr>
      </p:pic>
      <p:sp>
        <p:nvSpPr>
          <p:cNvPr id="11" name="Google Shape;11;p14"/>
          <p:cNvSpPr txBox="1"/>
          <p:nvPr>
            <p:ph idx="1" type="body"/>
          </p:nvPr>
        </p:nvSpPr>
        <p:spPr>
          <a:xfrm>
            <a:off x="228600" y="1600200"/>
            <a:ext cx="8686800" cy="5029200"/>
          </a:xfrm>
          <a:prstGeom prst="rect">
            <a:avLst/>
          </a:prstGeom>
          <a:noFill/>
          <a:ln>
            <a:noFill/>
          </a:ln>
        </p:spPr>
        <p:txBody>
          <a:bodyPr anchorCtr="0" anchor="t" bIns="46025" lIns="92075" spcFirstLastPara="1" rIns="92075" wrap="square" tIns="46025">
            <a:noAutofit/>
          </a:bodyPr>
          <a:lstStyle>
            <a:lvl1pPr indent="-344170" lvl="0" marL="457200" marR="0" rtl="0" algn="l">
              <a:lnSpc>
                <a:spcPct val="100000"/>
              </a:lnSpc>
              <a:spcBef>
                <a:spcPts val="560"/>
              </a:spcBef>
              <a:spcAft>
                <a:spcPts val="0"/>
              </a:spcAft>
              <a:buClr>
                <a:schemeClr val="lt2"/>
              </a:buClr>
              <a:buSzPts val="1820"/>
              <a:buFont typeface="Arial"/>
              <a:buChar char="●"/>
              <a:defRPr b="0" i="0" sz="2800" u="none" cap="none" strike="noStrike">
                <a:solidFill>
                  <a:srgbClr val="000000"/>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lt2"/>
              </a:buClr>
              <a:buSzPts val="2400"/>
              <a:buFont typeface="Calibri"/>
              <a:buChar char="–"/>
              <a:defRPr b="0" i="0" sz="2400" u="none" cap="none" strike="noStrike">
                <a:solidFill>
                  <a:srgbClr val="000000"/>
                </a:solidFill>
                <a:latin typeface="Calibri"/>
                <a:ea typeface="Calibri"/>
                <a:cs typeface="Calibri"/>
                <a:sym typeface="Calibri"/>
              </a:defRPr>
            </a:lvl2pPr>
            <a:lvl3pPr indent="-323850" lvl="2" marL="1371600" marR="0" rtl="0" algn="l">
              <a:lnSpc>
                <a:spcPct val="100000"/>
              </a:lnSpc>
              <a:spcBef>
                <a:spcPts val="400"/>
              </a:spcBef>
              <a:spcAft>
                <a:spcPts val="0"/>
              </a:spcAft>
              <a:buClr>
                <a:schemeClr val="lt2"/>
              </a:buClr>
              <a:buSzPts val="1500"/>
              <a:buFont typeface="Arial"/>
              <a:buChar char="●"/>
              <a:defRPr b="0" i="0" sz="2000" u="none" cap="none" strike="noStrike">
                <a:solidFill>
                  <a:srgbClr val="000000"/>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lt2"/>
              </a:buClr>
              <a:buSzPts val="1800"/>
              <a:buFont typeface="Calibri"/>
              <a:buChar char="–"/>
              <a:defRPr b="0" i="0" sz="1800" u="none" cap="none" strike="noStrike">
                <a:solidFill>
                  <a:srgbClr val="000000"/>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lt2"/>
              </a:buClr>
              <a:buSzPts val="1600"/>
              <a:buFont typeface="Calibri"/>
              <a:buChar char="–"/>
              <a:defRPr b="0" i="0" sz="1600" u="none" cap="none" strike="noStrike">
                <a:solidFill>
                  <a:srgbClr val="000000"/>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lt2"/>
              </a:buClr>
              <a:buSzPts val="1600"/>
              <a:buFont typeface="Calibri"/>
              <a:buChar char="–"/>
              <a:defRPr b="0" i="0" sz="1600" u="none" cap="none" strike="noStrike">
                <a:solidFill>
                  <a:srgbClr val="000000"/>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lt2"/>
              </a:buClr>
              <a:buSzPts val="1600"/>
              <a:buFont typeface="Calibri"/>
              <a:buChar char="–"/>
              <a:defRPr b="0" i="0" sz="1600" u="none" cap="none" strike="noStrike">
                <a:solidFill>
                  <a:srgbClr val="000000"/>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lt2"/>
              </a:buClr>
              <a:buSzPts val="1600"/>
              <a:buFont typeface="Calibri"/>
              <a:buChar char="–"/>
              <a:defRPr b="0" i="0" sz="1600" u="none" cap="none" strike="noStrike">
                <a:solidFill>
                  <a:srgbClr val="000000"/>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lt2"/>
              </a:buClr>
              <a:buSzPts val="1600"/>
              <a:buFont typeface="Calibri"/>
              <a:buChar char="–"/>
              <a:defRPr b="0" i="0" sz="1600" u="none" cap="none" strike="noStrike">
                <a:solidFill>
                  <a:srgbClr val="000000"/>
                </a:solidFill>
                <a:latin typeface="Calibri"/>
                <a:ea typeface="Calibri"/>
                <a:cs typeface="Calibri"/>
                <a:sym typeface="Calibri"/>
              </a:defRPr>
            </a:lvl9pPr>
          </a:lstStyle>
          <a:p/>
        </p:txBody>
      </p:sp>
      <p:sp>
        <p:nvSpPr>
          <p:cNvPr id="12" name="Google Shape;12;p14"/>
          <p:cNvSpPr txBox="1"/>
          <p:nvPr>
            <p:ph type="title"/>
          </p:nvPr>
        </p:nvSpPr>
        <p:spPr>
          <a:xfrm>
            <a:off x="2209800" y="762000"/>
            <a:ext cx="6705600" cy="6096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Open Sans"/>
                <a:ea typeface="Open Sans"/>
                <a:cs typeface="Open Sans"/>
                <a:sym typeface="Open Sans"/>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Open Sans"/>
                <a:ea typeface="Open Sans"/>
                <a:cs typeface="Open Sans"/>
                <a:sym typeface="Open Sans"/>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Open Sans"/>
                <a:ea typeface="Open Sans"/>
                <a:cs typeface="Open Sans"/>
                <a:sym typeface="Open Sans"/>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Open Sans"/>
                <a:ea typeface="Open Sans"/>
                <a:cs typeface="Open Sans"/>
                <a:sym typeface="Open Sans"/>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Open Sans"/>
                <a:ea typeface="Open Sans"/>
                <a:cs typeface="Open Sans"/>
                <a:sym typeface="Open Sans"/>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Open Sans"/>
                <a:ea typeface="Open Sans"/>
                <a:cs typeface="Open Sans"/>
                <a:sym typeface="Open Sans"/>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Open Sans"/>
                <a:ea typeface="Open Sans"/>
                <a:cs typeface="Open Sans"/>
                <a:sym typeface="Open Sans"/>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Open Sans"/>
                <a:ea typeface="Open Sans"/>
                <a:cs typeface="Open Sans"/>
                <a:sym typeface="Open Sans"/>
              </a:defRPr>
            </a:lvl9pPr>
          </a:lstStyle>
          <a:p/>
        </p:txBody>
      </p:sp>
      <p:cxnSp>
        <p:nvCxnSpPr>
          <p:cNvPr id="13" name="Google Shape;13;p14"/>
          <p:cNvCxnSpPr/>
          <p:nvPr/>
        </p:nvCxnSpPr>
        <p:spPr>
          <a:xfrm>
            <a:off x="0" y="1295400"/>
            <a:ext cx="9144000" cy="0"/>
          </a:xfrm>
          <a:prstGeom prst="straightConnector1">
            <a:avLst/>
          </a:prstGeom>
          <a:noFill/>
          <a:ln cap="sq" cmpd="sng" w="38100">
            <a:solidFill>
              <a:srgbClr val="FFB24D"/>
            </a:solidFill>
            <a:prstDash val="solid"/>
            <a:round/>
            <a:headEnd len="sm" w="sm" type="none"/>
            <a:tailEnd len="sm" w="sm" type="none"/>
          </a:ln>
        </p:spPr>
      </p:cxnSp>
      <p:sp>
        <p:nvSpPr>
          <p:cNvPr id="14" name="Google Shape;14;p14"/>
          <p:cNvSpPr/>
          <p:nvPr/>
        </p:nvSpPr>
        <p:spPr>
          <a:xfrm>
            <a:off x="5867400" y="-158"/>
            <a:ext cx="3276600" cy="419099"/>
          </a:xfrm>
          <a:prstGeom prst="rect">
            <a:avLst/>
          </a:prstGeom>
          <a:solidFill>
            <a:srgbClr val="520063"/>
          </a:solid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2"/>
              </a:buClr>
              <a:buSzPts val="1200"/>
              <a:buFont typeface="Arial"/>
              <a:buNone/>
            </a:pPr>
            <a:r>
              <a:rPr b="0" i="0" lang="en-US" sz="1200" u="none" cap="none" strike="noStrike">
                <a:solidFill>
                  <a:schemeClr val="dk2"/>
                </a:solidFill>
                <a:latin typeface="Arial"/>
                <a:ea typeface="Arial"/>
                <a:cs typeface="Arial"/>
                <a:sym typeface="Arial"/>
              </a:rPr>
              <a:t>MSIA 432: Deep Learning. Spring 2020.</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2"/>
              </a:buClr>
              <a:buSzPts val="1200"/>
              <a:buFont typeface="Arial"/>
              <a:buNone/>
            </a:pPr>
            <a:r>
              <a:rPr b="0" i="0" lang="en-US" sz="1200" u="none" cap="none" strike="noStrike">
                <a:solidFill>
                  <a:schemeClr val="dk2"/>
                </a:solidFill>
                <a:latin typeface="Arial"/>
                <a:ea typeface="Arial"/>
                <a:cs typeface="Arial"/>
                <a:sym typeface="Arial"/>
              </a:rPr>
              <a:t>Instructor: Dr. Ellick Chan. TA: Adam Sandler.</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 name="Shape 24"/>
        <p:cNvGrpSpPr/>
        <p:nvPr/>
      </p:nvGrpSpPr>
      <p:grpSpPr>
        <a:xfrm>
          <a:off x="0" y="0"/>
          <a:ext cx="0" cy="0"/>
          <a:chOff x="0" y="0"/>
          <a:chExt cx="0" cy="0"/>
        </a:xfrm>
      </p:grpSpPr>
      <p:pic>
        <p:nvPicPr>
          <p:cNvPr descr="side" id="25" name="Google Shape;25;p13"/>
          <p:cNvPicPr preferRelativeResize="0"/>
          <p:nvPr/>
        </p:nvPicPr>
        <p:blipFill rotWithShape="1">
          <a:blip r:embed="rId1">
            <a:alphaModFix/>
          </a:blip>
          <a:srcRect b="0" l="0" r="0" t="0"/>
          <a:stretch/>
        </p:blipFill>
        <p:spPr>
          <a:xfrm>
            <a:off x="0" y="-38420"/>
            <a:ext cx="9144000" cy="1371600"/>
          </a:xfrm>
          <a:prstGeom prst="rect">
            <a:avLst/>
          </a:prstGeom>
          <a:noFill/>
          <a:ln>
            <a:noFill/>
          </a:ln>
        </p:spPr>
      </p:pic>
      <p:sp>
        <p:nvSpPr>
          <p:cNvPr id="26" name="Google Shape;26;p13"/>
          <p:cNvSpPr txBox="1"/>
          <p:nvPr>
            <p:ph idx="1" type="body"/>
          </p:nvPr>
        </p:nvSpPr>
        <p:spPr>
          <a:xfrm>
            <a:off x="228600" y="1600200"/>
            <a:ext cx="8686800" cy="5029200"/>
          </a:xfrm>
          <a:prstGeom prst="rect">
            <a:avLst/>
          </a:prstGeom>
          <a:noFill/>
          <a:ln>
            <a:noFill/>
          </a:ln>
        </p:spPr>
        <p:txBody>
          <a:bodyPr anchorCtr="0" anchor="t" bIns="46025" lIns="92075" spcFirstLastPara="1" rIns="92075" wrap="square" tIns="46025">
            <a:noAutofit/>
          </a:bodyPr>
          <a:lstStyle>
            <a:lvl1pPr indent="-344170" lvl="0" marL="457200" marR="0" rtl="0" algn="l">
              <a:lnSpc>
                <a:spcPct val="100000"/>
              </a:lnSpc>
              <a:spcBef>
                <a:spcPts val="560"/>
              </a:spcBef>
              <a:spcAft>
                <a:spcPts val="0"/>
              </a:spcAft>
              <a:buClr>
                <a:schemeClr val="dk2"/>
              </a:buClr>
              <a:buSzPts val="1820"/>
              <a:buFont typeface="Arial"/>
              <a:buChar char="●"/>
              <a:defRPr b="0" i="0" sz="2800" u="none" cap="none" strike="noStrike">
                <a:solidFill>
                  <a:srgbClr val="000000"/>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2"/>
              </a:buClr>
              <a:buSzPts val="2400"/>
              <a:buFont typeface="Calibri"/>
              <a:buChar char="–"/>
              <a:defRPr b="0" i="0" sz="2400" u="none" cap="none" strike="noStrike">
                <a:solidFill>
                  <a:srgbClr val="000000"/>
                </a:solidFill>
                <a:latin typeface="Calibri"/>
                <a:ea typeface="Calibri"/>
                <a:cs typeface="Calibri"/>
                <a:sym typeface="Calibri"/>
              </a:defRPr>
            </a:lvl2pPr>
            <a:lvl3pPr indent="-323850" lvl="2" marL="1371600" marR="0" rtl="0" algn="l">
              <a:lnSpc>
                <a:spcPct val="100000"/>
              </a:lnSpc>
              <a:spcBef>
                <a:spcPts val="400"/>
              </a:spcBef>
              <a:spcAft>
                <a:spcPts val="0"/>
              </a:spcAft>
              <a:buClr>
                <a:schemeClr val="dk2"/>
              </a:buClr>
              <a:buSzPts val="1500"/>
              <a:buFont typeface="Arial"/>
              <a:buChar char="●"/>
              <a:defRPr b="0" i="0" sz="2000" u="none" cap="none" strike="noStrike">
                <a:solidFill>
                  <a:srgbClr val="000000"/>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2"/>
              </a:buClr>
              <a:buSzPts val="1800"/>
              <a:buFont typeface="Calibri"/>
              <a:buChar char="–"/>
              <a:defRPr b="0" i="0" sz="1800" u="none" cap="none" strike="noStrike">
                <a:solidFill>
                  <a:srgbClr val="000000"/>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2"/>
              </a:buClr>
              <a:buSzPts val="1600"/>
              <a:buFont typeface="Calibri"/>
              <a:buChar char="–"/>
              <a:defRPr b="0" i="0" sz="1600" u="none" cap="none" strike="noStrike">
                <a:solidFill>
                  <a:srgbClr val="000000"/>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2"/>
              </a:buClr>
              <a:buSzPts val="1600"/>
              <a:buFont typeface="Calibri"/>
              <a:buChar char="–"/>
              <a:defRPr b="0" i="0" sz="1600" u="none" cap="none" strike="noStrike">
                <a:solidFill>
                  <a:srgbClr val="000000"/>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2"/>
              </a:buClr>
              <a:buSzPts val="1600"/>
              <a:buFont typeface="Calibri"/>
              <a:buChar char="–"/>
              <a:defRPr b="0" i="0" sz="1600" u="none" cap="none" strike="noStrike">
                <a:solidFill>
                  <a:srgbClr val="000000"/>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2"/>
              </a:buClr>
              <a:buSzPts val="1600"/>
              <a:buFont typeface="Calibri"/>
              <a:buChar char="–"/>
              <a:defRPr b="0" i="0" sz="1600" u="none" cap="none" strike="noStrike">
                <a:solidFill>
                  <a:srgbClr val="000000"/>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2"/>
              </a:buClr>
              <a:buSzPts val="1600"/>
              <a:buFont typeface="Calibri"/>
              <a:buChar char="–"/>
              <a:defRPr b="0" i="0" sz="1600" u="none" cap="none" strike="noStrike">
                <a:solidFill>
                  <a:srgbClr val="000000"/>
                </a:solidFill>
                <a:latin typeface="Calibri"/>
                <a:ea typeface="Calibri"/>
                <a:cs typeface="Calibri"/>
                <a:sym typeface="Calibri"/>
              </a:defRPr>
            </a:lvl9pPr>
          </a:lstStyle>
          <a:p/>
        </p:txBody>
      </p:sp>
      <p:sp>
        <p:nvSpPr>
          <p:cNvPr id="27" name="Google Shape;27;p13"/>
          <p:cNvSpPr txBox="1"/>
          <p:nvPr>
            <p:ph type="title"/>
          </p:nvPr>
        </p:nvSpPr>
        <p:spPr>
          <a:xfrm>
            <a:off x="2209800" y="762000"/>
            <a:ext cx="6705600" cy="6096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Clr>
                <a:srgbClr val="000000"/>
              </a:buClr>
              <a:buSzPts val="1400"/>
              <a:buFont typeface="Arial"/>
              <a:buNone/>
              <a:defRPr b="1" i="0" sz="2400" u="none" cap="none" strike="noStrike">
                <a:solidFill>
                  <a:schemeClr val="lt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chemeClr val="lt1"/>
                </a:solidFill>
                <a:latin typeface="Open Sans"/>
                <a:ea typeface="Open Sans"/>
                <a:cs typeface="Open Sans"/>
                <a:sym typeface="Open Sans"/>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chemeClr val="lt1"/>
                </a:solidFill>
                <a:latin typeface="Open Sans"/>
                <a:ea typeface="Open Sans"/>
                <a:cs typeface="Open Sans"/>
                <a:sym typeface="Open Sans"/>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chemeClr val="lt1"/>
                </a:solidFill>
                <a:latin typeface="Open Sans"/>
                <a:ea typeface="Open Sans"/>
                <a:cs typeface="Open Sans"/>
                <a:sym typeface="Open Sans"/>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chemeClr val="lt1"/>
                </a:solidFill>
                <a:latin typeface="Open Sans"/>
                <a:ea typeface="Open Sans"/>
                <a:cs typeface="Open Sans"/>
                <a:sym typeface="Open Sans"/>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chemeClr val="lt1"/>
                </a:solidFill>
                <a:latin typeface="Open Sans"/>
                <a:ea typeface="Open Sans"/>
                <a:cs typeface="Open Sans"/>
                <a:sym typeface="Open Sans"/>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chemeClr val="lt1"/>
                </a:solidFill>
                <a:latin typeface="Open Sans"/>
                <a:ea typeface="Open Sans"/>
                <a:cs typeface="Open Sans"/>
                <a:sym typeface="Open Sans"/>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chemeClr val="lt1"/>
                </a:solidFill>
                <a:latin typeface="Open Sans"/>
                <a:ea typeface="Open Sans"/>
                <a:cs typeface="Open Sans"/>
                <a:sym typeface="Open Sans"/>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chemeClr val="lt1"/>
                </a:solidFill>
                <a:latin typeface="Open Sans"/>
                <a:ea typeface="Open Sans"/>
                <a:cs typeface="Open Sans"/>
                <a:sym typeface="Open Sans"/>
              </a:defRPr>
            </a:lvl9pPr>
          </a:lstStyle>
          <a:p/>
        </p:txBody>
      </p:sp>
      <p:cxnSp>
        <p:nvCxnSpPr>
          <p:cNvPr id="28" name="Google Shape;28;p13"/>
          <p:cNvCxnSpPr/>
          <p:nvPr/>
        </p:nvCxnSpPr>
        <p:spPr>
          <a:xfrm>
            <a:off x="0" y="1295400"/>
            <a:ext cx="9144000" cy="0"/>
          </a:xfrm>
          <a:prstGeom prst="straightConnector1">
            <a:avLst/>
          </a:prstGeom>
          <a:noFill/>
          <a:ln cap="sq" cmpd="sng" w="38100">
            <a:solidFill>
              <a:srgbClr val="FFB24D"/>
            </a:solidFill>
            <a:prstDash val="solid"/>
            <a:round/>
            <a:headEnd len="sm" w="sm" type="none"/>
            <a:tailEnd len="sm" w="sm" type="none"/>
          </a:ln>
        </p:spPr>
      </p:cxnSp>
      <p:sp>
        <p:nvSpPr>
          <p:cNvPr id="29" name="Google Shape;29;p13"/>
          <p:cNvSpPr/>
          <p:nvPr/>
        </p:nvSpPr>
        <p:spPr>
          <a:xfrm>
            <a:off x="5867400" y="-158"/>
            <a:ext cx="3276600" cy="419099"/>
          </a:xfrm>
          <a:prstGeom prst="rect">
            <a:avLst/>
          </a:prstGeom>
          <a:solidFill>
            <a:srgbClr val="520063"/>
          </a:solid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MSIA 432: Deep Learning. Spring 2020.</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Instructor: Dr. Ellick Chan. TA: Adam Sandler.</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1" Type="http://schemas.openxmlformats.org/officeDocument/2006/relationships/hyperlink" Target="https://medium.com/x8-the-ai-community/audio-classification-using-cnn-coding-example-f9cbd272269e" TargetMode="External"/><Relationship Id="rId10" Type="http://schemas.openxmlformats.org/officeDocument/2006/relationships/hyperlink" Target="https://towardsdatascience.com/extract-features-of-music-75a3f9bc265d" TargetMode="External"/><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urbansounddataset.weebly.com/urbansound8k.html" TargetMode="External"/><Relationship Id="rId4" Type="http://schemas.openxmlformats.org/officeDocument/2006/relationships/hyperlink" Target="https://www.preprints.org/manuscript/201811.0509/v1/download" TargetMode="External"/><Relationship Id="rId9" Type="http://schemas.openxmlformats.org/officeDocument/2006/relationships/hyperlink" Target="https://www.ijrte.org/wpcontent/uploads/papers/v7i5s3/E11900275S19.pdf" TargetMode="External"/><Relationship Id="rId5" Type="http://schemas.openxmlformats.org/officeDocument/2006/relationships/hyperlink" Target="http://noiselab.ucsd.edu/ECE228/Reports/Report15.pdf" TargetMode="External"/><Relationship Id="rId6" Type="http://schemas.openxmlformats.org/officeDocument/2006/relationships/hyperlink" Target="https://arxiv.org/pdf/1805.00237.pdf" TargetMode="External"/><Relationship Id="rId7" Type="http://schemas.openxmlformats.org/officeDocument/2006/relationships/hyperlink" Target="http://www.justinsalamon.com/uploads/4/3/9/4/4394963/salamon_urbansound_acmmm14.pdf" TargetMode="External"/><Relationship Id="rId8" Type="http://schemas.openxmlformats.org/officeDocument/2006/relationships/hyperlink" Target="https://arxiv.org/abs/1608.0436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hyperlink" Target="http://drive.google.com/file/d/1jkaJRtLW9560Mf5n0yiHF3ARjKlPKcgB/view" TargetMode="External"/><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pic>
        <p:nvPicPr>
          <p:cNvPr id="78" name="Google Shape;78;p1"/>
          <p:cNvPicPr preferRelativeResize="0"/>
          <p:nvPr/>
        </p:nvPicPr>
        <p:blipFill rotWithShape="1">
          <a:blip r:embed="rId3">
            <a:alphaModFix/>
          </a:blip>
          <a:srcRect b="0" l="0" r="0" t="0"/>
          <a:stretch/>
        </p:blipFill>
        <p:spPr>
          <a:xfrm>
            <a:off x="3238500" y="1219200"/>
            <a:ext cx="2667000" cy="1685925"/>
          </a:xfrm>
          <a:prstGeom prst="rect">
            <a:avLst/>
          </a:prstGeom>
          <a:noFill/>
          <a:ln>
            <a:noFill/>
          </a:ln>
        </p:spPr>
      </p:pic>
      <p:sp>
        <p:nvSpPr>
          <p:cNvPr id="79" name="Google Shape;79;p1"/>
          <p:cNvSpPr txBox="1"/>
          <p:nvPr>
            <p:ph idx="1" type="subTitle"/>
          </p:nvPr>
        </p:nvSpPr>
        <p:spPr>
          <a:xfrm>
            <a:off x="1371600" y="30480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300"/>
              <a:buFont typeface="Arial"/>
              <a:buNone/>
            </a:pPr>
            <a:r>
              <a:rPr lang="en-US"/>
              <a:t>Theory and Applications</a:t>
            </a:r>
            <a:endParaRPr/>
          </a:p>
        </p:txBody>
      </p:sp>
      <p:sp>
        <p:nvSpPr>
          <p:cNvPr id="80" name="Google Shape;80;p1"/>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lt1"/>
                </a:solidFill>
                <a:latin typeface="Calibri"/>
                <a:ea typeface="Calibri"/>
                <a:cs typeface="Calibri"/>
                <a:sym typeface="Calibri"/>
              </a:rPr>
              <a:t>Deep Learning</a:t>
            </a:r>
            <a:br>
              <a:rPr b="1" i="0" lang="en-US" sz="2600" u="none" cap="none" strike="noStrike">
                <a:solidFill>
                  <a:schemeClr val="lt1"/>
                </a:solidFill>
                <a:latin typeface="Calibri"/>
                <a:ea typeface="Calibri"/>
                <a:cs typeface="Calibri"/>
                <a:sym typeface="Calibri"/>
              </a:rPr>
            </a:br>
            <a:r>
              <a:rPr b="1" i="0" lang="en-US" sz="2600" u="none" cap="none" strike="noStrike">
                <a:solidFill>
                  <a:schemeClr val="lt1"/>
                </a:solidFill>
                <a:latin typeface="Calibri"/>
                <a:ea typeface="Calibri"/>
                <a:cs typeface="Calibri"/>
                <a:sym typeface="Calibri"/>
              </a:rPr>
              <a:t>MSiA 432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8"/>
          <p:cNvSpPr txBox="1"/>
          <p:nvPr/>
        </p:nvSpPr>
        <p:spPr>
          <a:xfrm>
            <a:off x="292950" y="1296888"/>
            <a:ext cx="8558100" cy="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latin typeface="Calibri"/>
                <a:ea typeface="Calibri"/>
                <a:cs typeface="Calibri"/>
                <a:sym typeface="Calibri"/>
              </a:rPr>
              <a:t>The table below summarizes the different model configurations we tried, its performance as well as the various learnings along the way that nudged us towards our best model</a:t>
            </a:r>
            <a:endParaRPr sz="1500">
              <a:latin typeface="Calibri"/>
              <a:ea typeface="Calibri"/>
              <a:cs typeface="Calibri"/>
              <a:sym typeface="Calibri"/>
            </a:endParaRPr>
          </a:p>
        </p:txBody>
      </p:sp>
      <p:sp>
        <p:nvSpPr>
          <p:cNvPr id="146" name="Google Shape;146;p8"/>
          <p:cNvSpPr txBox="1"/>
          <p:nvPr>
            <p:ph type="title"/>
          </p:nvPr>
        </p:nvSpPr>
        <p:spPr>
          <a:xfrm>
            <a:off x="2209800" y="738200"/>
            <a:ext cx="6705600" cy="609600"/>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SzPts val="1400"/>
              <a:buNone/>
            </a:pPr>
            <a:r>
              <a:rPr lang="en-US"/>
              <a:t>Results - Hyperparameter Tuning</a:t>
            </a:r>
            <a:endParaRPr/>
          </a:p>
        </p:txBody>
      </p:sp>
      <p:graphicFrame>
        <p:nvGraphicFramePr>
          <p:cNvPr id="147" name="Google Shape;147;p8"/>
          <p:cNvGraphicFramePr/>
          <p:nvPr/>
        </p:nvGraphicFramePr>
        <p:xfrm>
          <a:off x="416700" y="1930350"/>
          <a:ext cx="3000000" cy="3000000"/>
        </p:xfrm>
        <a:graphic>
          <a:graphicData uri="http://schemas.openxmlformats.org/drawingml/2006/table">
            <a:tbl>
              <a:tblPr>
                <a:noFill/>
                <a:tableStyleId>{8080B1D6-4E1F-4810-8E2A-DB6CAB5BC35C}</a:tableStyleId>
              </a:tblPr>
              <a:tblGrid>
                <a:gridCol w="469775"/>
                <a:gridCol w="1072125"/>
                <a:gridCol w="3049925"/>
                <a:gridCol w="1813925"/>
                <a:gridCol w="2028600"/>
              </a:tblGrid>
              <a:tr h="513750">
                <a:tc>
                  <a:txBody>
                    <a:bodyPr/>
                    <a:lstStyle/>
                    <a:p>
                      <a:pPr indent="0" lvl="0" marL="0" rtl="0" algn="ctr">
                        <a:spcBef>
                          <a:spcPts val="0"/>
                        </a:spcBef>
                        <a:spcAft>
                          <a:spcPts val="0"/>
                        </a:spcAft>
                        <a:buNone/>
                      </a:pPr>
                      <a:r>
                        <a:rPr lang="en-US" sz="1300"/>
                        <a:t>Sl. No.</a:t>
                      </a:r>
                      <a:endParaRPr sz="1300"/>
                    </a:p>
                  </a:txBody>
                  <a:tcPr marT="91425" marB="91425" marR="91425" marL="91425" anchor="ctr">
                    <a:solidFill>
                      <a:srgbClr val="FFF2CC"/>
                    </a:solidFill>
                  </a:tcPr>
                </a:tc>
                <a:tc>
                  <a:txBody>
                    <a:bodyPr/>
                    <a:lstStyle/>
                    <a:p>
                      <a:pPr indent="0" lvl="0" marL="0" rtl="0" algn="ctr">
                        <a:spcBef>
                          <a:spcPts val="0"/>
                        </a:spcBef>
                        <a:spcAft>
                          <a:spcPts val="0"/>
                        </a:spcAft>
                        <a:buNone/>
                      </a:pPr>
                      <a:r>
                        <a:rPr lang="en-US" sz="1300"/>
                        <a:t>Model Architecture</a:t>
                      </a:r>
                      <a:endParaRPr sz="1300"/>
                    </a:p>
                  </a:txBody>
                  <a:tcPr marT="91425" marB="91425" marR="91425" marL="91425" anchor="ctr">
                    <a:solidFill>
                      <a:srgbClr val="FFF2CC"/>
                    </a:solidFill>
                  </a:tcPr>
                </a:tc>
                <a:tc>
                  <a:txBody>
                    <a:bodyPr/>
                    <a:lstStyle/>
                    <a:p>
                      <a:pPr indent="0" lvl="0" marL="0" rtl="0" algn="ctr">
                        <a:spcBef>
                          <a:spcPts val="0"/>
                        </a:spcBef>
                        <a:spcAft>
                          <a:spcPts val="0"/>
                        </a:spcAft>
                        <a:buNone/>
                      </a:pPr>
                      <a:r>
                        <a:rPr lang="en-US" sz="1300"/>
                        <a:t>Hyperparameters</a:t>
                      </a:r>
                      <a:endParaRPr sz="1300"/>
                    </a:p>
                  </a:txBody>
                  <a:tcPr marT="91425" marB="91425" marR="91425" marL="91425" anchor="ctr">
                    <a:solidFill>
                      <a:srgbClr val="FFF2CC"/>
                    </a:solidFill>
                  </a:tcPr>
                </a:tc>
                <a:tc>
                  <a:txBody>
                    <a:bodyPr/>
                    <a:lstStyle/>
                    <a:p>
                      <a:pPr indent="0" lvl="0" marL="0" rtl="0" algn="ctr">
                        <a:spcBef>
                          <a:spcPts val="0"/>
                        </a:spcBef>
                        <a:spcAft>
                          <a:spcPts val="0"/>
                        </a:spcAft>
                        <a:buNone/>
                      </a:pPr>
                      <a:r>
                        <a:rPr lang="en-US" sz="1300"/>
                        <a:t>Model performance</a:t>
                      </a:r>
                      <a:endParaRPr sz="1300"/>
                    </a:p>
                  </a:txBody>
                  <a:tcPr marT="91425" marB="91425" marR="91425" marL="91425" anchor="ctr">
                    <a:solidFill>
                      <a:srgbClr val="FFF2CC"/>
                    </a:solidFill>
                  </a:tcPr>
                </a:tc>
                <a:tc>
                  <a:txBody>
                    <a:bodyPr/>
                    <a:lstStyle/>
                    <a:p>
                      <a:pPr indent="0" lvl="0" marL="0" rtl="0" algn="ctr">
                        <a:spcBef>
                          <a:spcPts val="0"/>
                        </a:spcBef>
                        <a:spcAft>
                          <a:spcPts val="0"/>
                        </a:spcAft>
                        <a:buNone/>
                      </a:pPr>
                      <a:r>
                        <a:rPr lang="en-US" sz="1300"/>
                        <a:t>Learnings</a:t>
                      </a:r>
                      <a:endParaRPr sz="1300"/>
                    </a:p>
                  </a:txBody>
                  <a:tcPr marT="91425" marB="91425" marR="91425" marL="91425" anchor="ctr">
                    <a:solidFill>
                      <a:srgbClr val="FFF2CC"/>
                    </a:solidFill>
                  </a:tcPr>
                </a:tc>
              </a:tr>
              <a:tr h="1313850">
                <a:tc>
                  <a:txBody>
                    <a:bodyPr/>
                    <a:lstStyle/>
                    <a:p>
                      <a:pPr indent="0" lvl="0" marL="0" rtl="0" algn="ctr">
                        <a:spcBef>
                          <a:spcPts val="0"/>
                        </a:spcBef>
                        <a:spcAft>
                          <a:spcPts val="0"/>
                        </a:spcAft>
                        <a:buNone/>
                      </a:pPr>
                      <a:r>
                        <a:rPr lang="en-US" sz="1100"/>
                        <a:t>1</a:t>
                      </a:r>
                      <a:endParaRPr sz="1100"/>
                    </a:p>
                  </a:txBody>
                  <a:tcPr marT="91425" marB="91425" marR="91425" marL="91425" anchor="ctr"/>
                </a:tc>
                <a:tc>
                  <a:txBody>
                    <a:bodyPr/>
                    <a:lstStyle/>
                    <a:p>
                      <a:pPr indent="0" lvl="0" marL="0" rtl="0" algn="l">
                        <a:spcBef>
                          <a:spcPts val="0"/>
                        </a:spcBef>
                        <a:spcAft>
                          <a:spcPts val="0"/>
                        </a:spcAft>
                        <a:buNone/>
                      </a:pPr>
                      <a:r>
                        <a:rPr lang="en-US" sz="1100"/>
                        <a:t>CNN</a:t>
                      </a:r>
                      <a:endParaRPr sz="1100"/>
                    </a:p>
                  </a:txBody>
                  <a:tcPr marT="91425" marB="91425" marR="91425" marL="91425" anchor="ctr"/>
                </a:tc>
                <a:tc>
                  <a:txBody>
                    <a:bodyPr/>
                    <a:lstStyle/>
                    <a:p>
                      <a:pPr indent="0" lvl="0" marL="0" rtl="0" algn="l">
                        <a:spcBef>
                          <a:spcPts val="0"/>
                        </a:spcBef>
                        <a:spcAft>
                          <a:spcPts val="0"/>
                        </a:spcAft>
                        <a:buNone/>
                      </a:pPr>
                      <a:r>
                        <a:rPr lang="en-US" sz="1100">
                          <a:solidFill>
                            <a:schemeClr val="dk1"/>
                          </a:solidFill>
                        </a:rPr>
                        <a:t>4 convolution layers + 1 fully connected layer</a:t>
                      </a:r>
                      <a:endParaRPr sz="1100">
                        <a:solidFill>
                          <a:schemeClr val="dk1"/>
                        </a:solidFill>
                      </a:endParaRPr>
                    </a:p>
                    <a:p>
                      <a:pPr indent="0" lvl="0" marL="0" rtl="0" algn="l">
                        <a:spcBef>
                          <a:spcPts val="0"/>
                        </a:spcBef>
                        <a:spcAft>
                          <a:spcPts val="0"/>
                        </a:spcAft>
                        <a:buNone/>
                      </a:pPr>
                      <a:r>
                        <a:rPr lang="en-US" sz="1100">
                          <a:solidFill>
                            <a:schemeClr val="dk1"/>
                          </a:solidFill>
                        </a:rPr>
                        <a:t>kernel_size = 2</a:t>
                      </a:r>
                      <a:endParaRPr sz="1100"/>
                    </a:p>
                    <a:p>
                      <a:pPr indent="0" lvl="0" marL="0" rtl="0" algn="l">
                        <a:spcBef>
                          <a:spcPts val="0"/>
                        </a:spcBef>
                        <a:spcAft>
                          <a:spcPts val="0"/>
                        </a:spcAft>
                        <a:buNone/>
                      </a:pPr>
                      <a:r>
                        <a:rPr lang="en-US" sz="1100"/>
                        <a:t>num_batch_size = 256</a:t>
                      </a:r>
                      <a:endParaRPr sz="1100"/>
                    </a:p>
                    <a:p>
                      <a:pPr indent="0" lvl="0" marL="0" rtl="0" algn="l">
                        <a:spcBef>
                          <a:spcPts val="0"/>
                        </a:spcBef>
                        <a:spcAft>
                          <a:spcPts val="0"/>
                        </a:spcAft>
                        <a:buNone/>
                      </a:pPr>
                      <a:r>
                        <a:rPr lang="en-US" sz="1100"/>
                        <a:t>maxpool size = 2</a:t>
                      </a:r>
                      <a:endParaRPr sz="1100"/>
                    </a:p>
                    <a:p>
                      <a:pPr indent="0" lvl="0" marL="0" rtl="0" algn="l">
                        <a:spcBef>
                          <a:spcPts val="0"/>
                        </a:spcBef>
                        <a:spcAft>
                          <a:spcPts val="0"/>
                        </a:spcAft>
                        <a:buNone/>
                      </a:pPr>
                      <a:r>
                        <a:rPr lang="en-US" sz="1100"/>
                        <a:t>activation = relu</a:t>
                      </a:r>
                      <a:endParaRPr sz="1100"/>
                    </a:p>
                    <a:p>
                      <a:pPr indent="0" lvl="0" marL="0" rtl="0" algn="l">
                        <a:spcBef>
                          <a:spcPts val="0"/>
                        </a:spcBef>
                        <a:spcAft>
                          <a:spcPts val="0"/>
                        </a:spcAft>
                        <a:buNone/>
                      </a:pPr>
                      <a:r>
                        <a:rPr lang="en-US" sz="1100"/>
                        <a:t>dropout = 0.2</a:t>
                      </a:r>
                      <a:endParaRPr sz="1100"/>
                    </a:p>
                    <a:p>
                      <a:pPr indent="0" lvl="0" marL="0" rtl="0" algn="l">
                        <a:spcBef>
                          <a:spcPts val="0"/>
                        </a:spcBef>
                        <a:spcAft>
                          <a:spcPts val="0"/>
                        </a:spcAft>
                        <a:buNone/>
                      </a:pPr>
                      <a:r>
                        <a:rPr lang="en-US" sz="1100"/>
                        <a:t>optimizer = adam</a:t>
                      </a:r>
                      <a:endParaRPr sz="1100"/>
                    </a:p>
                    <a:p>
                      <a:pPr indent="0" lvl="0" marL="0" rtl="0" algn="l">
                        <a:spcBef>
                          <a:spcPts val="0"/>
                        </a:spcBef>
                        <a:spcAft>
                          <a:spcPts val="0"/>
                        </a:spcAft>
                        <a:buNone/>
                      </a:pPr>
                      <a:r>
                        <a:rPr lang="en-US" sz="1100"/>
                        <a:t>[</a:t>
                      </a:r>
                      <a:r>
                        <a:rPr lang="en-US" sz="1100"/>
                        <a:t>referred</a:t>
                      </a:r>
                      <a:r>
                        <a:rPr lang="en-US" sz="1100"/>
                        <a:t> as ‘original architecture’]</a:t>
                      </a:r>
                      <a:endParaRPr sz="1100"/>
                    </a:p>
                  </a:txBody>
                  <a:tcPr marT="91425" marB="91425" marR="91425" marL="91425"/>
                </a:tc>
                <a:tc>
                  <a:txBody>
                    <a:bodyPr/>
                    <a:lstStyle/>
                    <a:p>
                      <a:pPr indent="0" lvl="0" marL="0" rtl="0" algn="ctr">
                        <a:spcBef>
                          <a:spcPts val="0"/>
                        </a:spcBef>
                        <a:spcAft>
                          <a:spcPts val="0"/>
                        </a:spcAft>
                        <a:buNone/>
                      </a:pPr>
                      <a:r>
                        <a:rPr lang="en-US" sz="1100"/>
                        <a:t>CV Accuracy = 83.04%</a:t>
                      </a:r>
                      <a:endParaRPr sz="1100"/>
                    </a:p>
                  </a:txBody>
                  <a:tcPr marT="91425" marB="91425" marR="91425" marL="91425" anchor="ctr"/>
                </a:tc>
                <a:tc>
                  <a:txBody>
                    <a:bodyPr/>
                    <a:lstStyle/>
                    <a:p>
                      <a:pPr indent="0" lvl="0" marL="0" rtl="0" algn="l">
                        <a:spcBef>
                          <a:spcPts val="0"/>
                        </a:spcBef>
                        <a:spcAft>
                          <a:spcPts val="0"/>
                        </a:spcAft>
                        <a:buNone/>
                      </a:pPr>
                      <a:r>
                        <a:rPr lang="en-US" sz="1100"/>
                        <a:t>This is the most basic architecture we tried. Subsequent experimentation was built on this structure</a:t>
                      </a:r>
                      <a:endParaRPr sz="1100"/>
                    </a:p>
                  </a:txBody>
                  <a:tcPr marT="91425" marB="91425" marR="91425" marL="91425" anchor="ctr"/>
                </a:tc>
              </a:tr>
              <a:tr h="787975">
                <a:tc>
                  <a:txBody>
                    <a:bodyPr/>
                    <a:lstStyle/>
                    <a:p>
                      <a:pPr indent="0" lvl="0" marL="0" rtl="0" algn="ctr">
                        <a:spcBef>
                          <a:spcPts val="0"/>
                        </a:spcBef>
                        <a:spcAft>
                          <a:spcPts val="0"/>
                        </a:spcAft>
                        <a:buNone/>
                      </a:pPr>
                      <a:r>
                        <a:rPr lang="en-US" sz="1100"/>
                        <a:t>2</a:t>
                      </a:r>
                      <a:endParaRPr sz="1100"/>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t>CNN</a:t>
                      </a:r>
                      <a:endParaRPr sz="1100"/>
                    </a:p>
                    <a:p>
                      <a:pPr indent="0" lvl="0" marL="0" rtl="0" algn="l">
                        <a:spcBef>
                          <a:spcPts val="0"/>
                        </a:spcBef>
                        <a:spcAft>
                          <a:spcPts val="0"/>
                        </a:spcAft>
                        <a:buNone/>
                      </a:pPr>
                      <a:r>
                        <a:rPr lang="en-US" sz="900"/>
                        <a:t>(experiment with kernel_size)</a:t>
                      </a:r>
                      <a:endParaRPr sz="900"/>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t>Same as above except</a:t>
                      </a:r>
                      <a:endParaRPr sz="1100"/>
                    </a:p>
                    <a:p>
                      <a:pPr indent="0" lvl="0" marL="0" rtl="0" algn="l">
                        <a:spcBef>
                          <a:spcPts val="0"/>
                        </a:spcBef>
                        <a:spcAft>
                          <a:spcPts val="0"/>
                        </a:spcAft>
                        <a:buNone/>
                      </a:pPr>
                      <a:r>
                        <a:rPr lang="en-US" sz="1100"/>
                        <a:t>kernel_size = 3</a:t>
                      </a:r>
                      <a:endParaRPr sz="1100"/>
                    </a:p>
                    <a:p>
                      <a:pPr indent="0" lvl="0" marL="0" rtl="0" algn="l">
                        <a:spcBef>
                          <a:spcPts val="0"/>
                        </a:spcBef>
                        <a:spcAft>
                          <a:spcPts val="0"/>
                        </a:spcAft>
                        <a:buNone/>
                      </a:pPr>
                      <a:r>
                        <a:rPr lang="en-US" sz="1100"/>
                        <a:t>kernel_size = 4</a:t>
                      </a:r>
                      <a:endParaRPr sz="1100"/>
                    </a:p>
                    <a:p>
                      <a:pPr indent="0" lvl="0" marL="0" rtl="0" algn="l">
                        <a:spcBef>
                          <a:spcPts val="0"/>
                        </a:spcBef>
                        <a:spcAft>
                          <a:spcPts val="0"/>
                        </a:spcAft>
                        <a:buNone/>
                      </a:pPr>
                      <a:r>
                        <a:rPr lang="en-US" sz="1100"/>
                        <a:t>kernel_size = 5</a:t>
                      </a:r>
                      <a:endParaRPr sz="1100"/>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100">
                          <a:solidFill>
                            <a:schemeClr val="dk1"/>
                          </a:solidFill>
                        </a:rPr>
                        <a:t>CV Accuracies,</a:t>
                      </a:r>
                      <a:endParaRPr sz="1100">
                        <a:solidFill>
                          <a:schemeClr val="dk1"/>
                        </a:solidFill>
                      </a:endParaRPr>
                    </a:p>
                    <a:p>
                      <a:pPr indent="0" lvl="0" marL="0" rtl="0" algn="ctr">
                        <a:spcBef>
                          <a:spcPts val="0"/>
                        </a:spcBef>
                        <a:spcAft>
                          <a:spcPts val="0"/>
                        </a:spcAft>
                        <a:buNone/>
                      </a:pPr>
                      <a:r>
                        <a:rPr lang="en-US" sz="1100">
                          <a:solidFill>
                            <a:schemeClr val="dk1"/>
                          </a:solidFill>
                        </a:rPr>
                        <a:t>3 - 90.48%</a:t>
                      </a:r>
                      <a:endParaRPr sz="1100">
                        <a:solidFill>
                          <a:schemeClr val="dk1"/>
                        </a:solidFill>
                      </a:endParaRPr>
                    </a:p>
                    <a:p>
                      <a:pPr indent="0" lvl="0" marL="0" rtl="0" algn="ctr">
                        <a:spcBef>
                          <a:spcPts val="0"/>
                        </a:spcBef>
                        <a:spcAft>
                          <a:spcPts val="0"/>
                        </a:spcAft>
                        <a:buNone/>
                      </a:pPr>
                      <a:r>
                        <a:rPr b="1" lang="en-US" sz="1100">
                          <a:solidFill>
                            <a:schemeClr val="dk1"/>
                          </a:solidFill>
                        </a:rPr>
                        <a:t>4 - 92.65%</a:t>
                      </a:r>
                      <a:endParaRPr b="1" sz="1100">
                        <a:solidFill>
                          <a:schemeClr val="dk1"/>
                        </a:solidFill>
                      </a:endParaRPr>
                    </a:p>
                    <a:p>
                      <a:pPr indent="0" lvl="0" marL="0" rtl="0" algn="ctr">
                        <a:spcBef>
                          <a:spcPts val="0"/>
                        </a:spcBef>
                        <a:spcAft>
                          <a:spcPts val="0"/>
                        </a:spcAft>
                        <a:buClr>
                          <a:schemeClr val="dk1"/>
                        </a:buClr>
                        <a:buSzPts val="1100"/>
                        <a:buFont typeface="Arial"/>
                        <a:buNone/>
                      </a:pPr>
                      <a:r>
                        <a:rPr lang="en-US" sz="1100">
                          <a:solidFill>
                            <a:schemeClr val="dk1"/>
                          </a:solidFill>
                        </a:rPr>
                        <a:t>5 - 92.27%</a:t>
                      </a:r>
                      <a:endParaRPr sz="1100">
                        <a:solidFill>
                          <a:schemeClr val="dk1"/>
                        </a:solidFill>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t>The accuracy increased as kernel size was increased, but peaked at 4. We decided to proceed with 4x4 kernels</a:t>
                      </a:r>
                      <a:endParaRPr sz="1100"/>
                    </a:p>
                  </a:txBody>
                  <a:tcPr marT="91425" marB="91425" marR="91425" marL="91425" anchor="ctr">
                    <a:lnB cap="flat" cmpd="sng" w="9525">
                      <a:solidFill>
                        <a:srgbClr val="9E9E9E"/>
                      </a:solidFill>
                      <a:prstDash val="solid"/>
                      <a:round/>
                      <a:headEnd len="sm" w="sm" type="none"/>
                      <a:tailEnd len="sm" w="sm" type="none"/>
                    </a:lnB>
                  </a:tcPr>
                </a:tc>
              </a:tr>
              <a:tr h="811000">
                <a:tc>
                  <a:txBody>
                    <a:bodyPr/>
                    <a:lstStyle/>
                    <a:p>
                      <a:pPr indent="0" lvl="0" marL="0" rtl="0" algn="ctr">
                        <a:spcBef>
                          <a:spcPts val="0"/>
                        </a:spcBef>
                        <a:spcAft>
                          <a:spcPts val="0"/>
                        </a:spcAft>
                        <a:buNone/>
                      </a:pPr>
                      <a:r>
                        <a:rPr lang="en-US" sz="1100"/>
                        <a:t>3</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t>CNN</a:t>
                      </a:r>
                      <a:endParaRPr sz="1100"/>
                    </a:p>
                    <a:p>
                      <a:pPr indent="0" lvl="0" marL="0" rtl="0" algn="l">
                        <a:spcBef>
                          <a:spcPts val="0"/>
                        </a:spcBef>
                        <a:spcAft>
                          <a:spcPts val="0"/>
                        </a:spcAft>
                        <a:buClr>
                          <a:schemeClr val="dk1"/>
                        </a:buClr>
                        <a:buSzPts val="1100"/>
                        <a:buFont typeface="Arial"/>
                        <a:buNone/>
                      </a:pPr>
                      <a:r>
                        <a:rPr lang="en-US" sz="900">
                          <a:solidFill>
                            <a:schemeClr val="dk1"/>
                          </a:solidFill>
                        </a:rPr>
                        <a:t>(experiment with dropout)</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t>Same as above with kernel_size = 4 and</a:t>
                      </a:r>
                      <a:endParaRPr sz="1100"/>
                    </a:p>
                    <a:p>
                      <a:pPr indent="0" lvl="0" marL="0" rtl="0" algn="l">
                        <a:spcBef>
                          <a:spcPts val="0"/>
                        </a:spcBef>
                        <a:spcAft>
                          <a:spcPts val="0"/>
                        </a:spcAft>
                        <a:buNone/>
                      </a:pPr>
                      <a:r>
                        <a:rPr lang="en-US" sz="1100"/>
                        <a:t>dropout = [0.2, 0.2, 0.5, 0.5]*</a:t>
                      </a:r>
                      <a:endParaRPr sz="1100"/>
                    </a:p>
                    <a:p>
                      <a:pPr indent="0" lvl="0" marL="0" rtl="0" algn="l">
                        <a:spcBef>
                          <a:spcPts val="0"/>
                        </a:spcBef>
                        <a:spcAft>
                          <a:spcPts val="0"/>
                        </a:spcAft>
                        <a:buNone/>
                      </a:pPr>
                      <a:r>
                        <a:rPr lang="en-US" sz="1000"/>
                        <a:t>(*one for each convolution layer)</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100">
                          <a:solidFill>
                            <a:schemeClr val="dk1"/>
                          </a:solidFill>
                        </a:rPr>
                        <a:t>CV Accuracy = 90.93%</a:t>
                      </a:r>
                      <a:endParaRPr sz="1100">
                        <a:solidFill>
                          <a:schemeClr val="dk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t>The accuracy decreased by increasing dropout. Dropout was left at 0.2 for all layers</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97700">
                <a:tc>
                  <a:txBody>
                    <a:bodyPr/>
                    <a:lstStyle/>
                    <a:p>
                      <a:pPr indent="0" lvl="0" marL="0" rtl="0" algn="ctr">
                        <a:spcBef>
                          <a:spcPts val="0"/>
                        </a:spcBef>
                        <a:spcAft>
                          <a:spcPts val="0"/>
                        </a:spcAft>
                        <a:buNone/>
                      </a:pPr>
                      <a:r>
                        <a:rPr lang="en-US" sz="1100"/>
                        <a:t>4</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91DBE8">
                        <a:alpha val="36310"/>
                      </a:srgbClr>
                    </a:solidFill>
                  </a:tcPr>
                </a:tc>
                <a:tc>
                  <a:txBody>
                    <a:bodyPr/>
                    <a:lstStyle/>
                    <a:p>
                      <a:pPr indent="0" lvl="0" marL="0" rtl="0" algn="l">
                        <a:spcBef>
                          <a:spcPts val="0"/>
                        </a:spcBef>
                        <a:spcAft>
                          <a:spcPts val="0"/>
                        </a:spcAft>
                        <a:buNone/>
                      </a:pPr>
                      <a:r>
                        <a:rPr lang="en-US" sz="1100"/>
                        <a:t>CNN</a:t>
                      </a:r>
                      <a:endParaRPr sz="1100"/>
                    </a:p>
                    <a:p>
                      <a:pPr indent="0" lvl="0" marL="0" rtl="0" algn="l">
                        <a:spcBef>
                          <a:spcPts val="0"/>
                        </a:spcBef>
                        <a:spcAft>
                          <a:spcPts val="0"/>
                        </a:spcAft>
                        <a:buNone/>
                      </a:pPr>
                      <a:r>
                        <a:rPr lang="en-US" sz="900">
                          <a:solidFill>
                            <a:schemeClr val="dk1"/>
                          </a:solidFill>
                        </a:rPr>
                        <a:t>(with augmented MFCC features)</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91DBE8">
                        <a:alpha val="36310"/>
                      </a:srgbClr>
                    </a:solidFill>
                  </a:tcPr>
                </a:tc>
                <a:tc>
                  <a:txBody>
                    <a:bodyPr/>
                    <a:lstStyle/>
                    <a:p>
                      <a:pPr indent="0" lvl="0" marL="0" rtl="0" algn="l">
                        <a:spcBef>
                          <a:spcPts val="0"/>
                        </a:spcBef>
                        <a:spcAft>
                          <a:spcPts val="0"/>
                        </a:spcAft>
                        <a:buNone/>
                      </a:pPr>
                      <a:r>
                        <a:rPr lang="en-US" sz="1100"/>
                        <a:t>original architecture with kernel_size = 4</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91DBE8">
                        <a:alpha val="36310"/>
                      </a:srgbClr>
                    </a:solidFill>
                  </a:tcPr>
                </a:tc>
                <a:tc>
                  <a:txBody>
                    <a:bodyPr/>
                    <a:lstStyle/>
                    <a:p>
                      <a:pPr indent="0" lvl="0" marL="0" rtl="0" algn="ctr">
                        <a:spcBef>
                          <a:spcPts val="0"/>
                        </a:spcBef>
                        <a:spcAft>
                          <a:spcPts val="0"/>
                        </a:spcAft>
                        <a:buNone/>
                      </a:pPr>
                      <a:r>
                        <a:rPr lang="en-US" sz="1100">
                          <a:solidFill>
                            <a:schemeClr val="dk1"/>
                          </a:solidFill>
                        </a:rPr>
                        <a:t>Test Accuracy* = 95.63%</a:t>
                      </a:r>
                      <a:endParaRPr sz="1100">
                        <a:solidFill>
                          <a:schemeClr val="dk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91DBE8">
                        <a:alpha val="36310"/>
                      </a:srgbClr>
                    </a:solidFill>
                  </a:tcPr>
                </a:tc>
                <a:tc>
                  <a:txBody>
                    <a:bodyPr/>
                    <a:lstStyle/>
                    <a:p>
                      <a:pPr indent="0" lvl="0" marL="0" rtl="0" algn="l">
                        <a:spcBef>
                          <a:spcPts val="0"/>
                        </a:spcBef>
                        <a:spcAft>
                          <a:spcPts val="0"/>
                        </a:spcAft>
                        <a:buNone/>
                      </a:pPr>
                      <a:r>
                        <a:rPr lang="en-US" sz="1100"/>
                        <a:t>This was our best model with basic architecture</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91DBE8">
                        <a:alpha val="36310"/>
                      </a:srgbClr>
                    </a:solidFill>
                  </a:tcPr>
                </a:tc>
              </a:tr>
            </a:tbl>
          </a:graphicData>
        </a:graphic>
      </p:graphicFrame>
      <p:sp>
        <p:nvSpPr>
          <p:cNvPr id="148" name="Google Shape;148;p8"/>
          <p:cNvSpPr txBox="1"/>
          <p:nvPr/>
        </p:nvSpPr>
        <p:spPr>
          <a:xfrm>
            <a:off x="416775" y="6445050"/>
            <a:ext cx="84342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t>*Test Accuracy - with the augmented data we were running out of compute while doing 10-fold cross validation, so we did a simpler train-test split</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g882641d8f7_5_1"/>
          <p:cNvSpPr txBox="1"/>
          <p:nvPr/>
        </p:nvSpPr>
        <p:spPr>
          <a:xfrm>
            <a:off x="292950" y="1296888"/>
            <a:ext cx="8558100" cy="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latin typeface="Calibri"/>
                <a:ea typeface="Calibri"/>
                <a:cs typeface="Calibri"/>
                <a:sym typeface="Calibri"/>
              </a:rPr>
              <a:t>The table below summarizes the different model configurations we tried, its performance as well as the various learnings along the way that nudged us towards our best model</a:t>
            </a:r>
            <a:endParaRPr sz="1500">
              <a:latin typeface="Calibri"/>
              <a:ea typeface="Calibri"/>
              <a:cs typeface="Calibri"/>
              <a:sym typeface="Calibri"/>
            </a:endParaRPr>
          </a:p>
        </p:txBody>
      </p:sp>
      <p:sp>
        <p:nvSpPr>
          <p:cNvPr id="154" name="Google Shape;154;g882641d8f7_5_1"/>
          <p:cNvSpPr txBox="1"/>
          <p:nvPr>
            <p:ph type="title"/>
          </p:nvPr>
        </p:nvSpPr>
        <p:spPr>
          <a:xfrm>
            <a:off x="2209800" y="738200"/>
            <a:ext cx="6705600" cy="609600"/>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SzPts val="1400"/>
              <a:buNone/>
            </a:pPr>
            <a:r>
              <a:rPr lang="en-US"/>
              <a:t>Results - Network Architecture</a:t>
            </a:r>
            <a:endParaRPr/>
          </a:p>
        </p:txBody>
      </p:sp>
      <p:graphicFrame>
        <p:nvGraphicFramePr>
          <p:cNvPr id="155" name="Google Shape;155;g882641d8f7_5_1"/>
          <p:cNvGraphicFramePr/>
          <p:nvPr/>
        </p:nvGraphicFramePr>
        <p:xfrm>
          <a:off x="416700" y="1930350"/>
          <a:ext cx="3000000" cy="3000000"/>
        </p:xfrm>
        <a:graphic>
          <a:graphicData uri="http://schemas.openxmlformats.org/drawingml/2006/table">
            <a:tbl>
              <a:tblPr>
                <a:noFill/>
                <a:tableStyleId>{8080B1D6-4E1F-4810-8E2A-DB6CAB5BC35C}</a:tableStyleId>
              </a:tblPr>
              <a:tblGrid>
                <a:gridCol w="469775"/>
                <a:gridCol w="1072125"/>
                <a:gridCol w="3049925"/>
                <a:gridCol w="1813925"/>
                <a:gridCol w="2028600"/>
              </a:tblGrid>
              <a:tr h="513750">
                <a:tc>
                  <a:txBody>
                    <a:bodyPr/>
                    <a:lstStyle/>
                    <a:p>
                      <a:pPr indent="0" lvl="0" marL="0" rtl="0" algn="ctr">
                        <a:spcBef>
                          <a:spcPts val="0"/>
                        </a:spcBef>
                        <a:spcAft>
                          <a:spcPts val="0"/>
                        </a:spcAft>
                        <a:buNone/>
                      </a:pPr>
                      <a:r>
                        <a:rPr lang="en-US" sz="1300"/>
                        <a:t>Sl. No.</a:t>
                      </a:r>
                      <a:endParaRPr sz="1300"/>
                    </a:p>
                  </a:txBody>
                  <a:tcPr marT="91425" marB="91425" marR="91425" marL="91425" anchor="ctr">
                    <a:solidFill>
                      <a:srgbClr val="FFF2CC"/>
                    </a:solidFill>
                  </a:tcPr>
                </a:tc>
                <a:tc>
                  <a:txBody>
                    <a:bodyPr/>
                    <a:lstStyle/>
                    <a:p>
                      <a:pPr indent="0" lvl="0" marL="0" rtl="0" algn="ctr">
                        <a:spcBef>
                          <a:spcPts val="0"/>
                        </a:spcBef>
                        <a:spcAft>
                          <a:spcPts val="0"/>
                        </a:spcAft>
                        <a:buNone/>
                      </a:pPr>
                      <a:r>
                        <a:rPr lang="en-US" sz="1300"/>
                        <a:t>Model Architecture</a:t>
                      </a:r>
                      <a:endParaRPr sz="1300"/>
                    </a:p>
                  </a:txBody>
                  <a:tcPr marT="91425" marB="91425" marR="91425" marL="91425" anchor="ctr">
                    <a:solidFill>
                      <a:srgbClr val="FFF2CC"/>
                    </a:solidFill>
                  </a:tcPr>
                </a:tc>
                <a:tc>
                  <a:txBody>
                    <a:bodyPr/>
                    <a:lstStyle/>
                    <a:p>
                      <a:pPr indent="0" lvl="0" marL="0" rtl="0" algn="ctr">
                        <a:spcBef>
                          <a:spcPts val="0"/>
                        </a:spcBef>
                        <a:spcAft>
                          <a:spcPts val="0"/>
                        </a:spcAft>
                        <a:buNone/>
                      </a:pPr>
                      <a:r>
                        <a:rPr lang="en-US" sz="1300"/>
                        <a:t>Hyperparameters</a:t>
                      </a:r>
                      <a:endParaRPr sz="1300"/>
                    </a:p>
                  </a:txBody>
                  <a:tcPr marT="91425" marB="91425" marR="91425" marL="91425" anchor="ctr">
                    <a:solidFill>
                      <a:srgbClr val="FFF2CC"/>
                    </a:solidFill>
                  </a:tcPr>
                </a:tc>
                <a:tc>
                  <a:txBody>
                    <a:bodyPr/>
                    <a:lstStyle/>
                    <a:p>
                      <a:pPr indent="0" lvl="0" marL="0" rtl="0" algn="ctr">
                        <a:spcBef>
                          <a:spcPts val="0"/>
                        </a:spcBef>
                        <a:spcAft>
                          <a:spcPts val="0"/>
                        </a:spcAft>
                        <a:buNone/>
                      </a:pPr>
                      <a:r>
                        <a:rPr lang="en-US" sz="1300"/>
                        <a:t>Model performance</a:t>
                      </a:r>
                      <a:endParaRPr sz="1300"/>
                    </a:p>
                  </a:txBody>
                  <a:tcPr marT="91425" marB="91425" marR="91425" marL="91425" anchor="ctr">
                    <a:solidFill>
                      <a:srgbClr val="FFF2CC"/>
                    </a:solidFill>
                  </a:tcPr>
                </a:tc>
                <a:tc>
                  <a:txBody>
                    <a:bodyPr/>
                    <a:lstStyle/>
                    <a:p>
                      <a:pPr indent="0" lvl="0" marL="0" rtl="0" algn="ctr">
                        <a:spcBef>
                          <a:spcPts val="0"/>
                        </a:spcBef>
                        <a:spcAft>
                          <a:spcPts val="0"/>
                        </a:spcAft>
                        <a:buNone/>
                      </a:pPr>
                      <a:r>
                        <a:rPr lang="en-US" sz="1300"/>
                        <a:t>Learnings</a:t>
                      </a:r>
                      <a:endParaRPr sz="1300"/>
                    </a:p>
                  </a:txBody>
                  <a:tcPr marT="91425" marB="91425" marR="91425" marL="91425" anchor="ctr">
                    <a:solidFill>
                      <a:srgbClr val="FFF2CC"/>
                    </a:solidFill>
                  </a:tcPr>
                </a:tc>
              </a:tr>
              <a:tr h="581925">
                <a:tc>
                  <a:txBody>
                    <a:bodyPr/>
                    <a:lstStyle/>
                    <a:p>
                      <a:pPr indent="0" lvl="0" marL="0" rtl="0" algn="ctr">
                        <a:spcBef>
                          <a:spcPts val="0"/>
                        </a:spcBef>
                        <a:spcAft>
                          <a:spcPts val="0"/>
                        </a:spcAft>
                        <a:buNone/>
                      </a:pPr>
                      <a:r>
                        <a:rPr lang="en-US" sz="1100"/>
                        <a:t>5</a:t>
                      </a:r>
                      <a:endParaRPr sz="1100"/>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t>VGG16</a:t>
                      </a:r>
                      <a:endParaRPr sz="1100"/>
                    </a:p>
                    <a:p>
                      <a:pPr indent="0" lvl="0" marL="0" rtl="0" algn="l">
                        <a:spcBef>
                          <a:spcPts val="0"/>
                        </a:spcBef>
                        <a:spcAft>
                          <a:spcPts val="0"/>
                        </a:spcAft>
                        <a:buNone/>
                      </a:pPr>
                      <a:r>
                        <a:rPr lang="en-US" sz="1100"/>
                        <a:t>(transfer learning)</a:t>
                      </a:r>
                      <a:endParaRPr sz="1100"/>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1100">
                          <a:solidFill>
                            <a:schemeClr val="dk1"/>
                          </a:solidFill>
                        </a:rPr>
                        <a:t>epochs = 30</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batch size = 256</a:t>
                      </a:r>
                      <a:endParaRPr sz="1100"/>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US" sz="1100">
                          <a:solidFill>
                            <a:schemeClr val="dk1"/>
                          </a:solidFill>
                        </a:rPr>
                        <a:t>Test Accuracy* = 95.4%</a:t>
                      </a:r>
                      <a:endParaRPr sz="1100"/>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t>Does not perform better than the basic model (4)</a:t>
                      </a:r>
                      <a:endParaRPr sz="1100"/>
                    </a:p>
                  </a:txBody>
                  <a:tcPr marT="91425" marB="91425" marR="91425" marL="91425" anchor="ctr">
                    <a:lnB cap="flat" cmpd="sng" w="9525">
                      <a:solidFill>
                        <a:srgbClr val="9E9E9E"/>
                      </a:solidFill>
                      <a:prstDash val="solid"/>
                      <a:round/>
                      <a:headEnd len="sm" w="sm" type="none"/>
                      <a:tailEnd len="sm" w="sm" type="none"/>
                    </a:lnB>
                  </a:tcPr>
                </a:tc>
              </a:tr>
              <a:tr h="787975">
                <a:tc>
                  <a:txBody>
                    <a:bodyPr/>
                    <a:lstStyle/>
                    <a:p>
                      <a:pPr indent="0" lvl="0" marL="0" rtl="0" algn="ctr">
                        <a:spcBef>
                          <a:spcPts val="0"/>
                        </a:spcBef>
                        <a:spcAft>
                          <a:spcPts val="0"/>
                        </a:spcAft>
                        <a:buNone/>
                      </a:pPr>
                      <a:r>
                        <a:rPr lang="en-US" sz="1100"/>
                        <a:t>6</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t>VGG19</a:t>
                      </a:r>
                      <a:endParaRPr sz="1100"/>
                    </a:p>
                    <a:p>
                      <a:pPr indent="0" lvl="0" marL="0" rtl="0" algn="l">
                        <a:spcBef>
                          <a:spcPts val="0"/>
                        </a:spcBef>
                        <a:spcAft>
                          <a:spcPts val="0"/>
                        </a:spcAft>
                        <a:buNone/>
                      </a:pPr>
                      <a:r>
                        <a:rPr lang="en-US" sz="1100"/>
                        <a:t>(transfer learning)</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solidFill>
                            <a:schemeClr val="dk1"/>
                          </a:solidFill>
                        </a:rPr>
                        <a:t>epochs = 30</a:t>
                      </a:r>
                      <a:endParaRPr sz="1100">
                        <a:solidFill>
                          <a:schemeClr val="dk1"/>
                        </a:solidFill>
                      </a:endParaRPr>
                    </a:p>
                    <a:p>
                      <a:pPr indent="0" lvl="0" marL="0" rtl="0" algn="l">
                        <a:spcBef>
                          <a:spcPts val="0"/>
                        </a:spcBef>
                        <a:spcAft>
                          <a:spcPts val="0"/>
                        </a:spcAft>
                        <a:buNone/>
                      </a:pPr>
                      <a:r>
                        <a:rPr lang="en-US" sz="1100">
                          <a:solidFill>
                            <a:schemeClr val="dk1"/>
                          </a:solidFill>
                        </a:rPr>
                        <a:t>batch size = 256</a:t>
                      </a:r>
                      <a:endParaRPr sz="11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100">
                          <a:solidFill>
                            <a:schemeClr val="dk1"/>
                          </a:solidFill>
                        </a:rPr>
                        <a:t>Test Accuracy* = 94.5%</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t>Does not perform better than the basic model (4)</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11000">
                <a:tc>
                  <a:txBody>
                    <a:bodyPr/>
                    <a:lstStyle/>
                    <a:p>
                      <a:pPr indent="0" lvl="0" marL="0" rtl="0" algn="ctr">
                        <a:spcBef>
                          <a:spcPts val="0"/>
                        </a:spcBef>
                        <a:spcAft>
                          <a:spcPts val="0"/>
                        </a:spcAft>
                        <a:buNone/>
                      </a:pPr>
                      <a:r>
                        <a:rPr lang="en-US" sz="1100"/>
                        <a:t>7</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t>Densenet121</a:t>
                      </a:r>
                      <a:endParaRPr sz="1100"/>
                    </a:p>
                    <a:p>
                      <a:pPr indent="0" lvl="0" marL="0" rtl="0" algn="l">
                        <a:spcBef>
                          <a:spcPts val="0"/>
                        </a:spcBef>
                        <a:spcAft>
                          <a:spcPts val="0"/>
                        </a:spcAft>
                        <a:buNone/>
                      </a:pPr>
                      <a:r>
                        <a:rPr lang="en-US" sz="1100"/>
                        <a:t>(transfer learning)</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solidFill>
                            <a:schemeClr val="dk1"/>
                          </a:solidFill>
                        </a:rPr>
                        <a:t>epochs = 30</a:t>
                      </a:r>
                      <a:endParaRPr sz="1100">
                        <a:solidFill>
                          <a:schemeClr val="dk1"/>
                        </a:solidFill>
                      </a:endParaRPr>
                    </a:p>
                    <a:p>
                      <a:pPr indent="0" lvl="0" marL="0" rtl="0" algn="l">
                        <a:spcBef>
                          <a:spcPts val="0"/>
                        </a:spcBef>
                        <a:spcAft>
                          <a:spcPts val="0"/>
                        </a:spcAft>
                        <a:buNone/>
                      </a:pPr>
                      <a:r>
                        <a:rPr lang="en-US" sz="1100">
                          <a:solidFill>
                            <a:schemeClr val="dk1"/>
                          </a:solidFill>
                        </a:rPr>
                        <a:t>batch size = 256</a:t>
                      </a:r>
                      <a:endParaRPr sz="1100">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100">
                          <a:solidFill>
                            <a:schemeClr val="dk1"/>
                          </a:solidFill>
                        </a:rPr>
                        <a:t>Test Accuracy* = 95.28%</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t>Does not perform better than the basic model (4)</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97700">
                <a:tc>
                  <a:txBody>
                    <a:bodyPr/>
                    <a:lstStyle/>
                    <a:p>
                      <a:pPr indent="0" lvl="0" marL="0" rtl="0" algn="ctr">
                        <a:spcBef>
                          <a:spcPts val="0"/>
                        </a:spcBef>
                        <a:spcAft>
                          <a:spcPts val="0"/>
                        </a:spcAft>
                        <a:buNone/>
                      </a:pPr>
                      <a:r>
                        <a:rPr b="1" lang="en-US" sz="1100"/>
                        <a:t>8</a:t>
                      </a:r>
                      <a:endParaRPr b="1"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91DBE8">
                        <a:alpha val="36310"/>
                      </a:srgbClr>
                    </a:solidFill>
                  </a:tcPr>
                </a:tc>
                <a:tc>
                  <a:txBody>
                    <a:bodyPr/>
                    <a:lstStyle/>
                    <a:p>
                      <a:pPr indent="0" lvl="0" marL="0" rtl="0" algn="l">
                        <a:spcBef>
                          <a:spcPts val="0"/>
                        </a:spcBef>
                        <a:spcAft>
                          <a:spcPts val="0"/>
                        </a:spcAft>
                        <a:buNone/>
                      </a:pPr>
                      <a:r>
                        <a:rPr b="1" lang="en-US" sz="1100"/>
                        <a:t>Densenet121</a:t>
                      </a:r>
                      <a:endParaRPr b="1" sz="1100"/>
                    </a:p>
                    <a:p>
                      <a:pPr indent="0" lvl="0" marL="0" rtl="0" algn="l">
                        <a:spcBef>
                          <a:spcPts val="0"/>
                        </a:spcBef>
                        <a:spcAft>
                          <a:spcPts val="0"/>
                        </a:spcAft>
                        <a:buNone/>
                      </a:pPr>
                      <a:r>
                        <a:rPr b="1" lang="en-US" sz="900">
                          <a:solidFill>
                            <a:schemeClr val="dk1"/>
                          </a:solidFill>
                        </a:rPr>
                        <a:t>(with augmented MFCC features)</a:t>
                      </a:r>
                      <a:endParaRPr b="1"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91DBE8">
                        <a:alpha val="36310"/>
                      </a:srgbClr>
                    </a:solidFill>
                  </a:tcPr>
                </a:tc>
                <a:tc>
                  <a:txBody>
                    <a:bodyPr/>
                    <a:lstStyle/>
                    <a:p>
                      <a:pPr indent="0" lvl="0" marL="0" rtl="0" algn="l">
                        <a:spcBef>
                          <a:spcPts val="0"/>
                        </a:spcBef>
                        <a:spcAft>
                          <a:spcPts val="0"/>
                        </a:spcAft>
                        <a:buClr>
                          <a:schemeClr val="dk1"/>
                        </a:buClr>
                        <a:buSzPts val="1100"/>
                        <a:buFont typeface="Arial"/>
                        <a:buNone/>
                      </a:pPr>
                      <a:r>
                        <a:rPr b="1" lang="en-US" sz="1100">
                          <a:solidFill>
                            <a:schemeClr val="dk1"/>
                          </a:solidFill>
                        </a:rPr>
                        <a:t>epochs = 30</a:t>
                      </a:r>
                      <a:endParaRPr b="1" sz="1100">
                        <a:solidFill>
                          <a:schemeClr val="dk1"/>
                        </a:solidFill>
                      </a:endParaRPr>
                    </a:p>
                    <a:p>
                      <a:pPr indent="0" lvl="0" marL="0" rtl="0" algn="l">
                        <a:spcBef>
                          <a:spcPts val="0"/>
                        </a:spcBef>
                        <a:spcAft>
                          <a:spcPts val="0"/>
                        </a:spcAft>
                        <a:buNone/>
                      </a:pPr>
                      <a:r>
                        <a:rPr b="1" lang="en-US" sz="1100">
                          <a:solidFill>
                            <a:schemeClr val="dk1"/>
                          </a:solidFill>
                        </a:rPr>
                        <a:t>batch size = 64</a:t>
                      </a:r>
                      <a:endParaRPr b="1"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91DBE8">
                        <a:alpha val="36310"/>
                      </a:srgbClr>
                    </a:solidFill>
                  </a:tcPr>
                </a:tc>
                <a:tc>
                  <a:txBody>
                    <a:bodyPr/>
                    <a:lstStyle/>
                    <a:p>
                      <a:pPr indent="0" lvl="0" marL="0" rtl="0" algn="ctr">
                        <a:spcBef>
                          <a:spcPts val="0"/>
                        </a:spcBef>
                        <a:spcAft>
                          <a:spcPts val="0"/>
                        </a:spcAft>
                        <a:buNone/>
                      </a:pPr>
                      <a:r>
                        <a:rPr b="1" lang="en-US" sz="1100">
                          <a:solidFill>
                            <a:schemeClr val="dk1"/>
                          </a:solidFill>
                        </a:rPr>
                        <a:t>Test Accuracy* = 96.69%</a:t>
                      </a:r>
                      <a:endParaRPr b="1" sz="1100">
                        <a:solidFill>
                          <a:schemeClr val="dk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91DBE8">
                        <a:alpha val="36310"/>
                      </a:srgbClr>
                    </a:solidFill>
                  </a:tcPr>
                </a:tc>
                <a:tc>
                  <a:txBody>
                    <a:bodyPr/>
                    <a:lstStyle/>
                    <a:p>
                      <a:pPr indent="0" lvl="0" marL="0" rtl="0" algn="l">
                        <a:spcBef>
                          <a:spcPts val="0"/>
                        </a:spcBef>
                        <a:spcAft>
                          <a:spcPts val="0"/>
                        </a:spcAft>
                        <a:buNone/>
                      </a:pPr>
                      <a:r>
                        <a:rPr b="1" lang="en-US" sz="1100"/>
                        <a:t>We selected this network as our best model</a:t>
                      </a:r>
                      <a:endParaRPr b="1"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91DBE8">
                        <a:alpha val="36310"/>
                      </a:srgbClr>
                    </a:solidFill>
                  </a:tcPr>
                </a:tc>
              </a:tr>
            </a:tbl>
          </a:graphicData>
        </a:graphic>
      </p:graphicFrame>
      <p:sp>
        <p:nvSpPr>
          <p:cNvPr id="156" name="Google Shape;156;g882641d8f7_5_1"/>
          <p:cNvSpPr txBox="1"/>
          <p:nvPr/>
        </p:nvSpPr>
        <p:spPr>
          <a:xfrm>
            <a:off x="416775" y="6387425"/>
            <a:ext cx="8434200" cy="3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t>*Test Accuracy - with the augmented data and larger pretrained networks, we were running out of compute while doing 10-fold cross validation, so we did a simpler train-test split</a:t>
            </a:r>
            <a:endParaRPr sz="1000"/>
          </a:p>
        </p:txBody>
      </p:sp>
      <p:sp>
        <p:nvSpPr>
          <p:cNvPr id="157" name="Google Shape;157;g882641d8f7_5_1"/>
          <p:cNvSpPr txBox="1"/>
          <p:nvPr/>
        </p:nvSpPr>
        <p:spPr>
          <a:xfrm>
            <a:off x="416775" y="5777825"/>
            <a:ext cx="84342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t>The results stated above are for our ‘contender models’ only. Besides these, we also experimented with other hyper parameters like optimizers and number of layers etc. but did not receive better results.</a:t>
            </a:r>
            <a:endParaRPr sz="1000"/>
          </a:p>
          <a:p>
            <a:pPr indent="0" lvl="0" marL="0" rtl="0" algn="l">
              <a:spcBef>
                <a:spcPts val="0"/>
              </a:spcBef>
              <a:spcAft>
                <a:spcPts val="0"/>
              </a:spcAft>
              <a:buNone/>
            </a:pPr>
            <a:r>
              <a:rPr lang="en-US" sz="1000"/>
              <a:t>We explored RNNs and creating additional features, none of which performed very well</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9"/>
          <p:cNvSpPr txBox="1"/>
          <p:nvPr>
            <p:ph type="title"/>
          </p:nvPr>
        </p:nvSpPr>
        <p:spPr>
          <a:xfrm>
            <a:off x="2209800" y="762000"/>
            <a:ext cx="6705600" cy="609600"/>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SzPts val="1400"/>
              <a:buNone/>
            </a:pPr>
            <a:r>
              <a:rPr lang="en-US"/>
              <a:t>Results - Final Model Architecture</a:t>
            </a:r>
            <a:endParaRPr/>
          </a:p>
        </p:txBody>
      </p:sp>
      <p:sp>
        <p:nvSpPr>
          <p:cNvPr id="163" name="Google Shape;163;p9"/>
          <p:cNvSpPr txBox="1"/>
          <p:nvPr/>
        </p:nvSpPr>
        <p:spPr>
          <a:xfrm>
            <a:off x="312650" y="1475588"/>
            <a:ext cx="73380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450">
                <a:latin typeface="Calibri"/>
                <a:ea typeface="Calibri"/>
                <a:cs typeface="Calibri"/>
                <a:sym typeface="Calibri"/>
              </a:rPr>
              <a:t>Best model:</a:t>
            </a:r>
            <a:endParaRPr sz="1450">
              <a:latin typeface="Calibri"/>
              <a:ea typeface="Calibri"/>
              <a:cs typeface="Calibri"/>
              <a:sym typeface="Calibri"/>
            </a:endParaRPr>
          </a:p>
          <a:p>
            <a:pPr indent="-320675" lvl="0" marL="457200" rtl="0" algn="l">
              <a:spcBef>
                <a:spcPts val="0"/>
              </a:spcBef>
              <a:spcAft>
                <a:spcPts val="0"/>
              </a:spcAft>
              <a:buSzPts val="1450"/>
              <a:buFont typeface="Calibri"/>
              <a:buAutoNum type="arabicParenBoth"/>
            </a:pPr>
            <a:r>
              <a:rPr lang="en-US" sz="1450">
                <a:latin typeface="Calibri"/>
                <a:ea typeface="Calibri"/>
                <a:cs typeface="Calibri"/>
                <a:sym typeface="Calibri"/>
              </a:rPr>
              <a:t>Model architecture : Densenet121 with top layer removed, followed by a global average pooling,dropout layer, dense layer(256 nodes) with relu activation dropout layer and a 10 node dense layer with softmax was used. </a:t>
            </a:r>
            <a:endParaRPr sz="1450">
              <a:latin typeface="Calibri"/>
              <a:ea typeface="Calibri"/>
              <a:cs typeface="Calibri"/>
              <a:sym typeface="Calibri"/>
            </a:endParaRPr>
          </a:p>
          <a:p>
            <a:pPr indent="-320675" lvl="0" marL="457200" rtl="0" algn="l">
              <a:spcBef>
                <a:spcPts val="0"/>
              </a:spcBef>
              <a:spcAft>
                <a:spcPts val="0"/>
              </a:spcAft>
              <a:buSzPts val="1450"/>
              <a:buFont typeface="Calibri"/>
              <a:buAutoNum type="arabicParenBoth"/>
            </a:pPr>
            <a:r>
              <a:rPr lang="en-US" sz="1450">
                <a:latin typeface="Calibri"/>
                <a:ea typeface="Calibri"/>
                <a:cs typeface="Calibri"/>
                <a:sym typeface="Calibri"/>
              </a:rPr>
              <a:t>Model hyperparameters: Batch size = 64(we tried 128 and 256), Number of epochs = 30(within 5 epochs the model had a validation accuracy of more than 90%)</a:t>
            </a:r>
            <a:endParaRPr sz="1450">
              <a:latin typeface="Calibri"/>
              <a:ea typeface="Calibri"/>
              <a:cs typeface="Calibri"/>
              <a:sym typeface="Calibri"/>
            </a:endParaRPr>
          </a:p>
          <a:p>
            <a:pPr indent="-320675" lvl="0" marL="457200" rtl="0" algn="l">
              <a:spcBef>
                <a:spcPts val="0"/>
              </a:spcBef>
              <a:spcAft>
                <a:spcPts val="0"/>
              </a:spcAft>
              <a:buSzPts val="1450"/>
              <a:buFont typeface="Calibri"/>
              <a:buAutoNum type="arabicParenBoth"/>
            </a:pPr>
            <a:r>
              <a:rPr lang="en-US" sz="1450">
                <a:latin typeface="Calibri"/>
                <a:ea typeface="Calibri"/>
                <a:cs typeface="Calibri"/>
                <a:sym typeface="Calibri"/>
              </a:rPr>
              <a:t>Loss - Categorical cross entropy, Optimizer - Adam, Validation split was 33% on training.</a:t>
            </a:r>
            <a:endParaRPr sz="1450">
              <a:latin typeface="Calibri"/>
              <a:ea typeface="Calibri"/>
              <a:cs typeface="Calibri"/>
              <a:sym typeface="Calibri"/>
            </a:endParaRPr>
          </a:p>
          <a:p>
            <a:pPr indent="-320675" lvl="0" marL="457200" rtl="0" algn="l">
              <a:spcBef>
                <a:spcPts val="0"/>
              </a:spcBef>
              <a:spcAft>
                <a:spcPts val="0"/>
              </a:spcAft>
              <a:buSzPts val="1450"/>
              <a:buFont typeface="Calibri"/>
              <a:buAutoNum type="arabicParenBoth"/>
            </a:pPr>
            <a:r>
              <a:rPr lang="en-US" sz="1450">
                <a:latin typeface="Calibri"/>
                <a:ea typeface="Calibri"/>
                <a:cs typeface="Calibri"/>
                <a:sym typeface="Calibri"/>
              </a:rPr>
              <a:t>Model performed better than VGG16, VGG19 and MobilenetV2 that also got close results.</a:t>
            </a:r>
            <a:endParaRPr sz="1450">
              <a:latin typeface="Calibri"/>
              <a:ea typeface="Calibri"/>
              <a:cs typeface="Calibri"/>
              <a:sym typeface="Calibri"/>
            </a:endParaRPr>
          </a:p>
          <a:p>
            <a:pPr indent="-320675" lvl="0" marL="457200" rtl="0" algn="l">
              <a:spcBef>
                <a:spcPts val="0"/>
              </a:spcBef>
              <a:spcAft>
                <a:spcPts val="0"/>
              </a:spcAft>
              <a:buSzPts val="1450"/>
              <a:buFont typeface="Calibri"/>
              <a:buAutoNum type="arabicParenBoth"/>
            </a:pPr>
            <a:r>
              <a:rPr lang="en-US" sz="1450">
                <a:latin typeface="Calibri"/>
                <a:ea typeface="Calibri"/>
                <a:cs typeface="Calibri"/>
                <a:sym typeface="Calibri"/>
              </a:rPr>
              <a:t>Model accuracy: Training accuracy: </a:t>
            </a:r>
            <a:r>
              <a:rPr lang="en-US" sz="1450">
                <a:solidFill>
                  <a:schemeClr val="dk1"/>
                </a:solidFill>
                <a:latin typeface="Calibri"/>
                <a:ea typeface="Calibri"/>
                <a:cs typeface="Calibri"/>
                <a:sym typeface="Calibri"/>
              </a:rPr>
              <a:t>97.30</a:t>
            </a:r>
            <a:r>
              <a:rPr lang="en-US" sz="1450">
                <a:latin typeface="Calibri"/>
                <a:ea typeface="Calibri"/>
                <a:cs typeface="Calibri"/>
                <a:sym typeface="Calibri"/>
              </a:rPr>
              <a:t> ,  Testing accuracy: </a:t>
            </a:r>
            <a:r>
              <a:rPr lang="en-US" sz="1450">
                <a:solidFill>
                  <a:schemeClr val="dk1"/>
                </a:solidFill>
                <a:latin typeface="Calibri"/>
                <a:ea typeface="Calibri"/>
                <a:cs typeface="Calibri"/>
                <a:sym typeface="Calibri"/>
              </a:rPr>
              <a:t>96.70</a:t>
            </a:r>
            <a:endParaRPr sz="1450">
              <a:latin typeface="Calibri"/>
              <a:ea typeface="Calibri"/>
              <a:cs typeface="Calibri"/>
              <a:sym typeface="Calibri"/>
            </a:endParaRPr>
          </a:p>
          <a:p>
            <a:pPr indent="-320675" lvl="0" marL="457200" rtl="0" algn="l">
              <a:spcBef>
                <a:spcPts val="0"/>
              </a:spcBef>
              <a:spcAft>
                <a:spcPts val="0"/>
              </a:spcAft>
              <a:buSzPts val="1450"/>
              <a:buFont typeface="Calibri"/>
              <a:buAutoNum type="arabicParenBoth"/>
            </a:pPr>
            <a:r>
              <a:rPr lang="en-US" sz="1450">
                <a:latin typeface="Calibri"/>
                <a:ea typeface="Calibri"/>
                <a:cs typeface="Calibri"/>
                <a:sym typeface="Calibri"/>
              </a:rPr>
              <a:t>Model loss: Training loss: 0.0752 , Testing loss: 0.1071</a:t>
            </a:r>
            <a:endParaRPr sz="1450">
              <a:solidFill>
                <a:srgbClr val="1D1C1D"/>
              </a:solidFill>
              <a:highlight>
                <a:srgbClr val="F8F8F8"/>
              </a:highlight>
              <a:latin typeface="Calibri"/>
              <a:ea typeface="Calibri"/>
              <a:cs typeface="Calibri"/>
              <a:sym typeface="Calibri"/>
            </a:endParaRPr>
          </a:p>
          <a:p>
            <a:pPr indent="0" lvl="0" marL="457200" rtl="0" algn="l">
              <a:spcBef>
                <a:spcPts val="0"/>
              </a:spcBef>
              <a:spcAft>
                <a:spcPts val="0"/>
              </a:spcAft>
              <a:buNone/>
            </a:pPr>
            <a:r>
              <a:t/>
            </a:r>
            <a:endParaRPr sz="1500">
              <a:latin typeface="Calibri"/>
              <a:ea typeface="Calibri"/>
              <a:cs typeface="Calibri"/>
              <a:sym typeface="Calibri"/>
            </a:endParaRPr>
          </a:p>
        </p:txBody>
      </p:sp>
      <p:pic>
        <p:nvPicPr>
          <p:cNvPr id="164" name="Google Shape;164;p9"/>
          <p:cNvPicPr preferRelativeResize="0"/>
          <p:nvPr/>
        </p:nvPicPr>
        <p:blipFill rotWithShape="1">
          <a:blip r:embed="rId3">
            <a:alphaModFix/>
          </a:blip>
          <a:srcRect b="9156" l="0" r="0" t="0"/>
          <a:stretch/>
        </p:blipFill>
        <p:spPr>
          <a:xfrm>
            <a:off x="845100" y="4087425"/>
            <a:ext cx="7453800" cy="2586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g882641d8f7_4_10"/>
          <p:cNvSpPr txBox="1"/>
          <p:nvPr>
            <p:ph type="title"/>
          </p:nvPr>
        </p:nvSpPr>
        <p:spPr>
          <a:xfrm>
            <a:off x="2209800" y="762000"/>
            <a:ext cx="6705600" cy="609600"/>
          </a:xfrm>
          <a:prstGeom prst="rect">
            <a:avLst/>
          </a:prstGeom>
        </p:spPr>
        <p:txBody>
          <a:bodyPr anchorCtr="0" anchor="t" bIns="46025" lIns="92075" spcFirstLastPara="1" rIns="92075" wrap="square" tIns="46025">
            <a:noAutofit/>
          </a:bodyPr>
          <a:lstStyle/>
          <a:p>
            <a:pPr indent="0" lvl="0" marL="0" rtl="0" algn="ctr">
              <a:spcBef>
                <a:spcPts val="0"/>
              </a:spcBef>
              <a:spcAft>
                <a:spcPts val="0"/>
              </a:spcAft>
              <a:buNone/>
            </a:pPr>
            <a:r>
              <a:rPr lang="en-US"/>
              <a:t>Results - Final Model Performance</a:t>
            </a:r>
            <a:endParaRPr/>
          </a:p>
        </p:txBody>
      </p:sp>
      <p:pic>
        <p:nvPicPr>
          <p:cNvPr id="171" name="Google Shape;171;g882641d8f7_4_10"/>
          <p:cNvPicPr preferRelativeResize="0"/>
          <p:nvPr/>
        </p:nvPicPr>
        <p:blipFill rotWithShape="1">
          <a:blip r:embed="rId3">
            <a:alphaModFix/>
          </a:blip>
          <a:srcRect b="0" l="862" r="0" t="1097"/>
          <a:stretch/>
        </p:blipFill>
        <p:spPr>
          <a:xfrm>
            <a:off x="610700" y="2202800"/>
            <a:ext cx="7922600" cy="4254025"/>
          </a:xfrm>
          <a:prstGeom prst="rect">
            <a:avLst/>
          </a:prstGeom>
          <a:noFill/>
          <a:ln>
            <a:noFill/>
          </a:ln>
        </p:spPr>
      </p:pic>
      <p:sp>
        <p:nvSpPr>
          <p:cNvPr id="172" name="Google Shape;172;g882641d8f7_4_10"/>
          <p:cNvSpPr txBox="1"/>
          <p:nvPr/>
        </p:nvSpPr>
        <p:spPr>
          <a:xfrm>
            <a:off x="292950" y="1296888"/>
            <a:ext cx="8558100" cy="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latin typeface="Calibri"/>
                <a:ea typeface="Calibri"/>
                <a:cs typeface="Calibri"/>
                <a:sym typeface="Calibri"/>
              </a:rPr>
              <a:t>As can be seen from the confusion matrix, the model does a pretty good job of classifying the data. Even the minority classes like siren and gunshot have few misclassifications. There seems to be some confusion between car horn, gunshot and dog bark</a:t>
            </a:r>
            <a:endParaRPr sz="15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g882641d8f7_6_10"/>
          <p:cNvSpPr txBox="1"/>
          <p:nvPr>
            <p:ph type="title"/>
          </p:nvPr>
        </p:nvSpPr>
        <p:spPr>
          <a:xfrm>
            <a:off x="2209800" y="762000"/>
            <a:ext cx="6705600" cy="609600"/>
          </a:xfrm>
          <a:prstGeom prst="rect">
            <a:avLst/>
          </a:prstGeom>
        </p:spPr>
        <p:txBody>
          <a:bodyPr anchorCtr="0" anchor="t" bIns="46025" lIns="92075" spcFirstLastPara="1" rIns="92075" wrap="square" tIns="46025">
            <a:noAutofit/>
          </a:bodyPr>
          <a:lstStyle/>
          <a:p>
            <a:pPr indent="0" lvl="0" marL="0" rtl="0" algn="ctr">
              <a:spcBef>
                <a:spcPts val="0"/>
              </a:spcBef>
              <a:spcAft>
                <a:spcPts val="0"/>
              </a:spcAft>
              <a:buNone/>
            </a:pPr>
            <a:r>
              <a:rPr lang="en-US"/>
              <a:t>Model activation maps - 1</a:t>
            </a:r>
            <a:endParaRPr/>
          </a:p>
        </p:txBody>
      </p:sp>
      <p:pic>
        <p:nvPicPr>
          <p:cNvPr id="179" name="Google Shape;179;g882641d8f7_6_10"/>
          <p:cNvPicPr preferRelativeResize="0"/>
          <p:nvPr/>
        </p:nvPicPr>
        <p:blipFill>
          <a:blip r:embed="rId3">
            <a:alphaModFix/>
          </a:blip>
          <a:stretch>
            <a:fillRect/>
          </a:stretch>
        </p:blipFill>
        <p:spPr>
          <a:xfrm>
            <a:off x="4524650" y="2019675"/>
            <a:ext cx="4497276" cy="4475075"/>
          </a:xfrm>
          <a:prstGeom prst="rect">
            <a:avLst/>
          </a:prstGeom>
          <a:noFill/>
          <a:ln>
            <a:noFill/>
          </a:ln>
        </p:spPr>
      </p:pic>
      <p:sp>
        <p:nvSpPr>
          <p:cNvPr id="180" name="Google Shape;180;g882641d8f7_6_10"/>
          <p:cNvSpPr txBox="1"/>
          <p:nvPr/>
        </p:nvSpPr>
        <p:spPr>
          <a:xfrm>
            <a:off x="4960400" y="1453725"/>
            <a:ext cx="3129300" cy="491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a:latin typeface="Calibri"/>
                <a:ea typeface="Calibri"/>
                <a:cs typeface="Calibri"/>
                <a:sym typeface="Calibri"/>
              </a:rPr>
              <a:t>    Conv block 1 activations</a:t>
            </a:r>
            <a:endParaRPr>
              <a:latin typeface="Calibri"/>
              <a:ea typeface="Calibri"/>
              <a:cs typeface="Calibri"/>
              <a:sym typeface="Calibri"/>
            </a:endParaRPr>
          </a:p>
        </p:txBody>
      </p:sp>
      <p:pic>
        <p:nvPicPr>
          <p:cNvPr id="181" name="Google Shape;181;g882641d8f7_6_10"/>
          <p:cNvPicPr preferRelativeResize="0"/>
          <p:nvPr/>
        </p:nvPicPr>
        <p:blipFill>
          <a:blip r:embed="rId4">
            <a:alphaModFix/>
          </a:blip>
          <a:stretch>
            <a:fillRect/>
          </a:stretch>
        </p:blipFill>
        <p:spPr>
          <a:xfrm>
            <a:off x="119125" y="2800175"/>
            <a:ext cx="4219850" cy="2714432"/>
          </a:xfrm>
          <a:prstGeom prst="rect">
            <a:avLst/>
          </a:prstGeom>
          <a:noFill/>
          <a:ln>
            <a:noFill/>
          </a:ln>
        </p:spPr>
      </p:pic>
      <p:sp>
        <p:nvSpPr>
          <p:cNvPr id="182" name="Google Shape;182;g882641d8f7_6_10"/>
          <p:cNvSpPr txBox="1"/>
          <p:nvPr/>
        </p:nvSpPr>
        <p:spPr>
          <a:xfrm>
            <a:off x="437475" y="1625350"/>
            <a:ext cx="31293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Test input - MFCC for drilling audio clip</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g882641d8f7_6_23"/>
          <p:cNvSpPr txBox="1"/>
          <p:nvPr>
            <p:ph type="title"/>
          </p:nvPr>
        </p:nvSpPr>
        <p:spPr>
          <a:xfrm>
            <a:off x="2209800" y="762000"/>
            <a:ext cx="6705600" cy="609600"/>
          </a:xfrm>
          <a:prstGeom prst="rect">
            <a:avLst/>
          </a:prstGeom>
        </p:spPr>
        <p:txBody>
          <a:bodyPr anchorCtr="0" anchor="t" bIns="46025" lIns="92075" spcFirstLastPara="1" rIns="92075" wrap="square" tIns="46025">
            <a:noAutofit/>
          </a:bodyPr>
          <a:lstStyle/>
          <a:p>
            <a:pPr indent="0" lvl="0" marL="0" rtl="0" algn="ctr">
              <a:spcBef>
                <a:spcPts val="0"/>
              </a:spcBef>
              <a:spcAft>
                <a:spcPts val="0"/>
              </a:spcAft>
              <a:buNone/>
            </a:pPr>
            <a:r>
              <a:rPr lang="en-US"/>
              <a:t>Model activation maps - 2</a:t>
            </a:r>
            <a:endParaRPr/>
          </a:p>
        </p:txBody>
      </p:sp>
      <p:pic>
        <p:nvPicPr>
          <p:cNvPr id="189" name="Google Shape;189;g882641d8f7_6_23"/>
          <p:cNvPicPr preferRelativeResize="0"/>
          <p:nvPr/>
        </p:nvPicPr>
        <p:blipFill>
          <a:blip r:embed="rId3">
            <a:alphaModFix/>
          </a:blip>
          <a:stretch>
            <a:fillRect/>
          </a:stretch>
        </p:blipFill>
        <p:spPr>
          <a:xfrm>
            <a:off x="152400" y="1819925"/>
            <a:ext cx="4164374" cy="4960400"/>
          </a:xfrm>
          <a:prstGeom prst="rect">
            <a:avLst/>
          </a:prstGeom>
          <a:noFill/>
          <a:ln>
            <a:noFill/>
          </a:ln>
        </p:spPr>
      </p:pic>
      <p:sp>
        <p:nvSpPr>
          <p:cNvPr id="190" name="Google Shape;190;g882641d8f7_6_23"/>
          <p:cNvSpPr txBox="1"/>
          <p:nvPr/>
        </p:nvSpPr>
        <p:spPr>
          <a:xfrm>
            <a:off x="477175" y="1387125"/>
            <a:ext cx="3107100" cy="444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a:latin typeface="Calibri"/>
                <a:ea typeface="Calibri"/>
                <a:cs typeface="Calibri"/>
                <a:sym typeface="Calibri"/>
              </a:rPr>
              <a:t>       Conv Block 3 activations</a:t>
            </a:r>
            <a:endParaRPr>
              <a:latin typeface="Calibri"/>
              <a:ea typeface="Calibri"/>
              <a:cs typeface="Calibri"/>
              <a:sym typeface="Calibri"/>
            </a:endParaRPr>
          </a:p>
        </p:txBody>
      </p:sp>
      <p:pic>
        <p:nvPicPr>
          <p:cNvPr id="191" name="Google Shape;191;g882641d8f7_6_23"/>
          <p:cNvPicPr preferRelativeResize="0"/>
          <p:nvPr/>
        </p:nvPicPr>
        <p:blipFill>
          <a:blip r:embed="rId4">
            <a:alphaModFix/>
          </a:blip>
          <a:stretch>
            <a:fillRect/>
          </a:stretch>
        </p:blipFill>
        <p:spPr>
          <a:xfrm>
            <a:off x="4572000" y="1997475"/>
            <a:ext cx="4430700" cy="4860524"/>
          </a:xfrm>
          <a:prstGeom prst="rect">
            <a:avLst/>
          </a:prstGeom>
          <a:noFill/>
          <a:ln>
            <a:noFill/>
          </a:ln>
        </p:spPr>
      </p:pic>
      <p:sp>
        <p:nvSpPr>
          <p:cNvPr id="192" name="Google Shape;192;g882641d8f7_6_23"/>
          <p:cNvSpPr txBox="1"/>
          <p:nvPr/>
        </p:nvSpPr>
        <p:spPr>
          <a:xfrm>
            <a:off x="5271125" y="1431525"/>
            <a:ext cx="26190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	Conv Block 5 activations</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10"/>
          <p:cNvSpPr txBox="1"/>
          <p:nvPr>
            <p:ph type="title"/>
          </p:nvPr>
        </p:nvSpPr>
        <p:spPr>
          <a:xfrm>
            <a:off x="1333825" y="750475"/>
            <a:ext cx="6705600" cy="609600"/>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SzPts val="1400"/>
              <a:buNone/>
            </a:pPr>
            <a:r>
              <a:rPr lang="en-US"/>
              <a:t>Conclusion</a:t>
            </a:r>
            <a:endParaRPr/>
          </a:p>
        </p:txBody>
      </p:sp>
      <p:sp>
        <p:nvSpPr>
          <p:cNvPr id="198" name="Google Shape;198;p10"/>
          <p:cNvSpPr txBox="1"/>
          <p:nvPr>
            <p:ph idx="1" type="body"/>
          </p:nvPr>
        </p:nvSpPr>
        <p:spPr>
          <a:xfrm>
            <a:off x="380350" y="1524000"/>
            <a:ext cx="8321700" cy="5167500"/>
          </a:xfrm>
          <a:prstGeom prst="rect">
            <a:avLst/>
          </a:prstGeom>
          <a:noFill/>
          <a:ln>
            <a:noFill/>
          </a:ln>
        </p:spPr>
        <p:txBody>
          <a:bodyPr anchorCtr="0" anchor="t" bIns="46025" lIns="92075" spcFirstLastPara="1" rIns="92075" wrap="square" tIns="46025">
            <a:noAutofit/>
          </a:bodyPr>
          <a:lstStyle/>
          <a:p>
            <a:pPr indent="-323850" lvl="0" marL="457200" rtl="0" algn="just">
              <a:lnSpc>
                <a:spcPct val="100000"/>
              </a:lnSpc>
              <a:spcBef>
                <a:spcPts val="0"/>
              </a:spcBef>
              <a:spcAft>
                <a:spcPts val="0"/>
              </a:spcAft>
              <a:buSzPts val="1500"/>
              <a:buChar char="•"/>
            </a:pPr>
            <a:r>
              <a:rPr b="1" lang="en-US" sz="1500">
                <a:solidFill>
                  <a:schemeClr val="dk1"/>
                </a:solidFill>
              </a:rPr>
              <a:t>Learnings</a:t>
            </a:r>
            <a:r>
              <a:rPr lang="en-US" sz="1500">
                <a:solidFill>
                  <a:schemeClr val="dk1"/>
                </a:solidFill>
              </a:rPr>
              <a:t> –</a:t>
            </a:r>
            <a:endParaRPr sz="1500">
              <a:solidFill>
                <a:schemeClr val="dk1"/>
              </a:solidFill>
            </a:endParaRPr>
          </a:p>
          <a:p>
            <a:pPr indent="0" lvl="0" marL="457200" rtl="0" algn="just">
              <a:lnSpc>
                <a:spcPct val="100000"/>
              </a:lnSpc>
              <a:spcBef>
                <a:spcPts val="0"/>
              </a:spcBef>
              <a:spcAft>
                <a:spcPts val="0"/>
              </a:spcAft>
              <a:buNone/>
            </a:pPr>
            <a:r>
              <a:rPr lang="en-US" sz="1500">
                <a:solidFill>
                  <a:schemeClr val="dk1"/>
                </a:solidFill>
              </a:rPr>
              <a:t>From our different experimentations, we reached the following conclusions,</a:t>
            </a:r>
            <a:endParaRPr sz="1500">
              <a:solidFill>
                <a:schemeClr val="dk1"/>
              </a:solidFill>
            </a:endParaRPr>
          </a:p>
          <a:p>
            <a:pPr indent="-304800" lvl="0" marL="914400" rtl="0" algn="just">
              <a:lnSpc>
                <a:spcPct val="100000"/>
              </a:lnSpc>
              <a:spcBef>
                <a:spcPts val="0"/>
              </a:spcBef>
              <a:spcAft>
                <a:spcPts val="0"/>
              </a:spcAft>
              <a:buClr>
                <a:schemeClr val="dk1"/>
              </a:buClr>
              <a:buSzPts val="1200"/>
              <a:buAutoNum type="arabicPeriod"/>
            </a:pPr>
            <a:r>
              <a:rPr lang="en-US" sz="1500">
                <a:solidFill>
                  <a:schemeClr val="dk1"/>
                </a:solidFill>
              </a:rPr>
              <a:t>Correcting for the class imbalance by using class_weights significantly improved model performance (from 67% in our MVP to 85% with the most basic network)</a:t>
            </a:r>
            <a:endParaRPr sz="1500">
              <a:solidFill>
                <a:schemeClr val="dk1"/>
              </a:solidFill>
            </a:endParaRPr>
          </a:p>
          <a:p>
            <a:pPr indent="-304800" lvl="0" marL="914400" rtl="0" algn="just">
              <a:lnSpc>
                <a:spcPct val="100000"/>
              </a:lnSpc>
              <a:spcBef>
                <a:spcPts val="0"/>
              </a:spcBef>
              <a:spcAft>
                <a:spcPts val="0"/>
              </a:spcAft>
              <a:buClr>
                <a:schemeClr val="dk1"/>
              </a:buClr>
              <a:buSzPts val="1200"/>
              <a:buAutoNum type="arabicPeriod"/>
            </a:pPr>
            <a:r>
              <a:rPr lang="en-US" sz="1500">
                <a:solidFill>
                  <a:schemeClr val="dk1"/>
                </a:solidFill>
              </a:rPr>
              <a:t>4 x 4 kernels are the best suited for this dataset</a:t>
            </a:r>
            <a:r>
              <a:rPr lang="en-US" sz="1500">
                <a:solidFill>
                  <a:schemeClr val="dk1"/>
                </a:solidFill>
              </a:rPr>
              <a:t> </a:t>
            </a:r>
            <a:endParaRPr sz="1500">
              <a:solidFill>
                <a:schemeClr val="dk1"/>
              </a:solidFill>
            </a:endParaRPr>
          </a:p>
          <a:p>
            <a:pPr indent="-304800" lvl="0" marL="914400" rtl="0" algn="just">
              <a:lnSpc>
                <a:spcPct val="100000"/>
              </a:lnSpc>
              <a:spcBef>
                <a:spcPts val="0"/>
              </a:spcBef>
              <a:spcAft>
                <a:spcPts val="0"/>
              </a:spcAft>
              <a:buClr>
                <a:schemeClr val="dk1"/>
              </a:buClr>
              <a:buSzPts val="1200"/>
              <a:buAutoNum type="arabicPeriod"/>
            </a:pPr>
            <a:r>
              <a:rPr lang="en-US" sz="1500">
                <a:solidFill>
                  <a:schemeClr val="dk1"/>
                </a:solidFill>
              </a:rPr>
              <a:t>Data augmentation was very helpful in increasing model performance</a:t>
            </a:r>
            <a:endParaRPr sz="1500">
              <a:solidFill>
                <a:schemeClr val="dk1"/>
              </a:solidFill>
            </a:endParaRPr>
          </a:p>
          <a:p>
            <a:pPr indent="-304800" lvl="0" marL="914400" rtl="0" algn="just">
              <a:lnSpc>
                <a:spcPct val="100000"/>
              </a:lnSpc>
              <a:spcBef>
                <a:spcPts val="0"/>
              </a:spcBef>
              <a:spcAft>
                <a:spcPts val="0"/>
              </a:spcAft>
              <a:buClr>
                <a:schemeClr val="dk1"/>
              </a:buClr>
              <a:buSzPts val="1200"/>
              <a:buAutoNum type="arabicPeriod"/>
            </a:pPr>
            <a:r>
              <a:rPr lang="en-US" sz="1500">
                <a:solidFill>
                  <a:schemeClr val="dk1"/>
                </a:solidFill>
              </a:rPr>
              <a:t>Additional features did not add much to classification accuracy</a:t>
            </a:r>
            <a:endParaRPr sz="1500">
              <a:solidFill>
                <a:schemeClr val="dk1"/>
              </a:solidFill>
            </a:endParaRPr>
          </a:p>
          <a:p>
            <a:pPr indent="-304800" lvl="0" marL="914400" rtl="0" algn="just">
              <a:lnSpc>
                <a:spcPct val="100000"/>
              </a:lnSpc>
              <a:spcBef>
                <a:spcPts val="0"/>
              </a:spcBef>
              <a:spcAft>
                <a:spcPts val="0"/>
              </a:spcAft>
              <a:buClr>
                <a:schemeClr val="dk1"/>
              </a:buClr>
              <a:buSzPts val="1200"/>
              <a:buAutoNum type="arabicPeriod"/>
            </a:pPr>
            <a:r>
              <a:rPr lang="en-US" sz="1500">
                <a:solidFill>
                  <a:schemeClr val="dk1"/>
                </a:solidFill>
              </a:rPr>
              <a:t>RNNs did not perform as well as CNNs, possibly since MFCCs are time invariant coefficients</a:t>
            </a:r>
            <a:endParaRPr sz="1500">
              <a:solidFill>
                <a:schemeClr val="dk1"/>
              </a:solidFill>
            </a:endParaRPr>
          </a:p>
          <a:p>
            <a:pPr indent="-304800" lvl="0" marL="914400" rtl="0" algn="just">
              <a:lnSpc>
                <a:spcPct val="100000"/>
              </a:lnSpc>
              <a:spcBef>
                <a:spcPts val="0"/>
              </a:spcBef>
              <a:spcAft>
                <a:spcPts val="0"/>
              </a:spcAft>
              <a:buClr>
                <a:schemeClr val="dk1"/>
              </a:buClr>
              <a:buSzPts val="1200"/>
              <a:buAutoNum type="arabicPeriod"/>
            </a:pPr>
            <a:r>
              <a:rPr lang="en-US" sz="1500">
                <a:solidFill>
                  <a:schemeClr val="dk1"/>
                </a:solidFill>
              </a:rPr>
              <a:t>Simpler model architectures performed almost at par with larger networks</a:t>
            </a:r>
            <a:endParaRPr sz="1500"/>
          </a:p>
          <a:p>
            <a:pPr indent="-323850" lvl="0" marL="457200" rtl="0" algn="l">
              <a:lnSpc>
                <a:spcPct val="100000"/>
              </a:lnSpc>
              <a:spcBef>
                <a:spcPts val="1000"/>
              </a:spcBef>
              <a:spcAft>
                <a:spcPts val="0"/>
              </a:spcAft>
              <a:buSzPts val="1500"/>
              <a:buChar char="•"/>
            </a:pPr>
            <a:r>
              <a:rPr b="1" lang="en-US" sz="1500"/>
              <a:t>Limitations of Approach</a:t>
            </a:r>
            <a:r>
              <a:rPr lang="en-US" sz="1500"/>
              <a:t> </a:t>
            </a:r>
            <a:r>
              <a:rPr lang="en-US" sz="1500">
                <a:solidFill>
                  <a:schemeClr val="dk1"/>
                </a:solidFill>
              </a:rPr>
              <a:t>–</a:t>
            </a:r>
            <a:endParaRPr sz="1500">
              <a:solidFill>
                <a:schemeClr val="dk1"/>
              </a:solidFill>
            </a:endParaRPr>
          </a:p>
          <a:p>
            <a:pPr indent="-304800" lvl="0" marL="914400" marR="0" rtl="0" algn="just">
              <a:lnSpc>
                <a:spcPct val="100000"/>
              </a:lnSpc>
              <a:spcBef>
                <a:spcPts val="0"/>
              </a:spcBef>
              <a:spcAft>
                <a:spcPts val="0"/>
              </a:spcAft>
              <a:buClr>
                <a:schemeClr val="dk1"/>
              </a:buClr>
              <a:buSzPts val="1200"/>
              <a:buAutoNum type="arabicPeriod"/>
            </a:pPr>
            <a:r>
              <a:rPr lang="en-US" sz="1500">
                <a:solidFill>
                  <a:schemeClr val="dk1"/>
                </a:solidFill>
              </a:rPr>
              <a:t>Lack of knowledge about what MFCC spectrograms actually mean can result in problems while inspecting the intermediate layer activations of the CNN for diagnosis of signs of poor training.</a:t>
            </a:r>
            <a:endParaRPr sz="1500">
              <a:solidFill>
                <a:schemeClr val="dk1"/>
              </a:solidFill>
            </a:endParaRPr>
          </a:p>
          <a:p>
            <a:pPr indent="-304800" lvl="0" marL="914400" marR="0" rtl="0" algn="just">
              <a:lnSpc>
                <a:spcPct val="100000"/>
              </a:lnSpc>
              <a:spcBef>
                <a:spcPts val="0"/>
              </a:spcBef>
              <a:spcAft>
                <a:spcPts val="0"/>
              </a:spcAft>
              <a:buClr>
                <a:schemeClr val="dk1"/>
              </a:buClr>
              <a:buSzPts val="1200"/>
              <a:buAutoNum type="arabicPeriod"/>
            </a:pPr>
            <a:r>
              <a:rPr lang="en-US" sz="1500">
                <a:solidFill>
                  <a:schemeClr val="dk1"/>
                </a:solidFill>
              </a:rPr>
              <a:t>There can be background noise in a few classes of the dataset, which can hamper training and can be difficult to diagnose.</a:t>
            </a:r>
            <a:endParaRPr sz="1500">
              <a:solidFill>
                <a:schemeClr val="dk1"/>
              </a:solidFill>
            </a:endParaRPr>
          </a:p>
          <a:p>
            <a:pPr indent="-304800" lvl="0" marL="914400" marR="0" rtl="0" algn="just">
              <a:lnSpc>
                <a:spcPct val="100000"/>
              </a:lnSpc>
              <a:spcBef>
                <a:spcPts val="0"/>
              </a:spcBef>
              <a:spcAft>
                <a:spcPts val="0"/>
              </a:spcAft>
              <a:buClr>
                <a:schemeClr val="dk1"/>
              </a:buClr>
              <a:buSzPts val="1200"/>
              <a:buAutoNum type="arabicPeriod"/>
            </a:pPr>
            <a:r>
              <a:rPr lang="en-US" sz="1500">
                <a:solidFill>
                  <a:schemeClr val="dk1"/>
                </a:solidFill>
              </a:rPr>
              <a:t>The case when the audio sample has more than one class like “engine idling” and “car horn” together, our model will not be able to point out both simultaneously</a:t>
            </a:r>
            <a:endParaRPr sz="1500"/>
          </a:p>
          <a:p>
            <a:pPr indent="-323850" lvl="0" marL="457200" rtl="0" algn="l">
              <a:spcBef>
                <a:spcPts val="1000"/>
              </a:spcBef>
              <a:spcAft>
                <a:spcPts val="0"/>
              </a:spcAft>
              <a:buSzPts val="1500"/>
              <a:buChar char="•"/>
            </a:pPr>
            <a:r>
              <a:rPr b="1" lang="en-US" sz="1500">
                <a:solidFill>
                  <a:schemeClr val="dk1"/>
                </a:solidFill>
              </a:rPr>
              <a:t>Future Work</a:t>
            </a:r>
            <a:r>
              <a:rPr lang="en-US" sz="1500">
                <a:solidFill>
                  <a:schemeClr val="dk1"/>
                </a:solidFill>
              </a:rPr>
              <a:t> –</a:t>
            </a:r>
            <a:endParaRPr sz="1500">
              <a:solidFill>
                <a:schemeClr val="dk1"/>
              </a:solidFill>
            </a:endParaRPr>
          </a:p>
          <a:p>
            <a:pPr indent="-311150" lvl="0" marL="914400" rtl="0" algn="just">
              <a:spcBef>
                <a:spcPts val="0"/>
              </a:spcBef>
              <a:spcAft>
                <a:spcPts val="0"/>
              </a:spcAft>
              <a:buClr>
                <a:schemeClr val="dk1"/>
              </a:buClr>
              <a:buSzPts val="1300"/>
              <a:buAutoNum type="arabicPeriod"/>
            </a:pPr>
            <a:r>
              <a:rPr lang="en-US" sz="1500">
                <a:solidFill>
                  <a:schemeClr val="dk1"/>
                </a:solidFill>
              </a:rPr>
              <a:t>The model can be extended to additional sound classes to better align with practical use cases.</a:t>
            </a:r>
            <a:endParaRPr sz="1500">
              <a:solidFill>
                <a:schemeClr val="dk1"/>
              </a:solidFill>
            </a:endParaRPr>
          </a:p>
          <a:p>
            <a:pPr indent="-323850" lvl="0" marL="914400" rtl="0" algn="just">
              <a:spcBef>
                <a:spcPts val="0"/>
              </a:spcBef>
              <a:spcAft>
                <a:spcPts val="0"/>
              </a:spcAft>
              <a:buClr>
                <a:schemeClr val="dk1"/>
              </a:buClr>
              <a:buSzPts val="1500"/>
              <a:buAutoNum type="arabicPeriod"/>
            </a:pPr>
            <a:r>
              <a:rPr lang="en-US" sz="1500">
                <a:solidFill>
                  <a:schemeClr val="dk1"/>
                </a:solidFill>
              </a:rPr>
              <a:t>The model can also be extended to multiple sounds in a single clip. </a:t>
            </a:r>
            <a:endParaRPr sz="1500">
              <a:solidFill>
                <a:schemeClr val="dk1"/>
              </a:solidFill>
            </a:endParaRPr>
          </a:p>
          <a:p>
            <a:pPr indent="0" lvl="0" marL="0" rtl="0" algn="l">
              <a:lnSpc>
                <a:spcPct val="100000"/>
              </a:lnSpc>
              <a:spcBef>
                <a:spcPts val="0"/>
              </a:spcBef>
              <a:spcAft>
                <a:spcPts val="0"/>
              </a:spcAft>
              <a:buNone/>
            </a:pPr>
            <a:r>
              <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12"/>
          <p:cNvSpPr txBox="1"/>
          <p:nvPr>
            <p:ph type="title"/>
          </p:nvPr>
        </p:nvSpPr>
        <p:spPr>
          <a:xfrm>
            <a:off x="2209800" y="762000"/>
            <a:ext cx="6705600" cy="609600"/>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SzPts val="1400"/>
              <a:buNone/>
            </a:pPr>
            <a:r>
              <a:rPr lang="en-US"/>
              <a:t>Live demo</a:t>
            </a:r>
            <a:endParaRPr/>
          </a:p>
        </p:txBody>
      </p:sp>
      <p:sp>
        <p:nvSpPr>
          <p:cNvPr id="204" name="Google Shape;204;p12"/>
          <p:cNvSpPr txBox="1"/>
          <p:nvPr>
            <p:ph idx="1" type="body"/>
          </p:nvPr>
        </p:nvSpPr>
        <p:spPr>
          <a:xfrm>
            <a:off x="440375" y="1600200"/>
            <a:ext cx="8257200" cy="50292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1820"/>
              <a:buFont typeface="Arial"/>
              <a:buChar char="•"/>
            </a:pPr>
            <a:r>
              <a:rPr lang="en-US"/>
              <a:t>Now we are going to present a live </a:t>
            </a:r>
            <a:r>
              <a:rPr lang="en-US"/>
              <a:t>demonstration</a:t>
            </a:r>
            <a:r>
              <a:rPr lang="en-US"/>
              <a:t> </a:t>
            </a:r>
            <a:endParaRPr/>
          </a:p>
          <a:p>
            <a:pPr indent="-342900" lvl="0" marL="342900" rtl="0" algn="l">
              <a:lnSpc>
                <a:spcPct val="100000"/>
              </a:lnSpc>
              <a:spcBef>
                <a:spcPts val="0"/>
              </a:spcBef>
              <a:spcAft>
                <a:spcPts val="0"/>
              </a:spcAft>
              <a:buSzPts val="1820"/>
              <a:buFont typeface="Arial"/>
              <a:buChar char="•"/>
            </a:pPr>
            <a:r>
              <a:rPr lang="en-US"/>
              <a:t>Taking real time input from the laptop’s microphone we will deploy the model to predict the incoming sounds</a:t>
            </a:r>
            <a:endParaRPr/>
          </a:p>
          <a:p>
            <a:pPr indent="-342900" lvl="0" marL="342900" rtl="0" algn="l">
              <a:lnSpc>
                <a:spcPct val="100000"/>
              </a:lnSpc>
              <a:spcBef>
                <a:spcPts val="0"/>
              </a:spcBef>
              <a:spcAft>
                <a:spcPts val="0"/>
              </a:spcAft>
              <a:buSzPts val="1820"/>
              <a:buChar char="•"/>
            </a:pPr>
            <a:r>
              <a:rPr lang="en-US"/>
              <a:t>Live demo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11"/>
          <p:cNvSpPr txBox="1"/>
          <p:nvPr>
            <p:ph type="title"/>
          </p:nvPr>
        </p:nvSpPr>
        <p:spPr>
          <a:xfrm>
            <a:off x="1864000" y="704375"/>
            <a:ext cx="6705600" cy="609600"/>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SzPts val="1400"/>
              <a:buNone/>
            </a:pPr>
            <a:r>
              <a:rPr lang="en-US"/>
              <a:t>References</a:t>
            </a:r>
            <a:endParaRPr/>
          </a:p>
        </p:txBody>
      </p:sp>
      <p:sp>
        <p:nvSpPr>
          <p:cNvPr id="210" name="Google Shape;210;p11"/>
          <p:cNvSpPr txBox="1"/>
          <p:nvPr>
            <p:ph idx="1" type="body"/>
          </p:nvPr>
        </p:nvSpPr>
        <p:spPr>
          <a:xfrm>
            <a:off x="228600" y="1600200"/>
            <a:ext cx="8686800" cy="5029200"/>
          </a:xfrm>
          <a:prstGeom prst="rect">
            <a:avLst/>
          </a:prstGeom>
          <a:noFill/>
          <a:ln>
            <a:noFill/>
          </a:ln>
        </p:spPr>
        <p:txBody>
          <a:bodyPr anchorCtr="0" anchor="t" bIns="46025" lIns="92075" spcFirstLastPara="1" rIns="92075" wrap="square" tIns="46025">
            <a:noAutofit/>
          </a:bodyPr>
          <a:lstStyle/>
          <a:p>
            <a:pPr indent="-330200" lvl="0" marL="457200" rtl="0" algn="l">
              <a:spcBef>
                <a:spcPts val="560"/>
              </a:spcBef>
              <a:spcAft>
                <a:spcPts val="0"/>
              </a:spcAft>
              <a:buSzPts val="1600"/>
              <a:buChar char="•"/>
            </a:pPr>
            <a:r>
              <a:rPr lang="en-US" sz="1600"/>
              <a:t>This dataset is available on </a:t>
            </a:r>
            <a:r>
              <a:rPr lang="en-US" sz="1600" u="sng">
                <a:solidFill>
                  <a:schemeClr val="hlink"/>
                </a:solidFill>
                <a:hlinkClick r:id="rId3"/>
              </a:rPr>
              <a:t>https://urbansounddataset.weebly.com/urbansound8k.html</a:t>
            </a:r>
            <a:r>
              <a:rPr lang="en-US" sz="1600"/>
              <a:t> . </a:t>
            </a:r>
            <a:endParaRPr sz="1600"/>
          </a:p>
          <a:p>
            <a:pPr indent="-330200" lvl="0" marL="457200" rtl="0" algn="l">
              <a:spcBef>
                <a:spcPts val="0"/>
              </a:spcBef>
              <a:spcAft>
                <a:spcPts val="0"/>
              </a:spcAft>
              <a:buSzPts val="1600"/>
              <a:buChar char="•"/>
            </a:pPr>
            <a:r>
              <a:rPr lang="en-US" sz="1600">
                <a:solidFill>
                  <a:schemeClr val="dk1"/>
                </a:solidFill>
              </a:rPr>
              <a:t>Hand crafted features extracted and CNN-based feature extractor gives a testing accuracy of 73.1 +/- 6.2 ( </a:t>
            </a:r>
            <a:r>
              <a:rPr lang="en-US" sz="1600" u="sng">
                <a:solidFill>
                  <a:schemeClr val="hlink"/>
                </a:solidFill>
                <a:hlinkClick r:id="rId4"/>
              </a:rPr>
              <a:t>Recognition of urban sound events using deep context-aware feature extractors and handcrafted features</a:t>
            </a:r>
            <a:r>
              <a:rPr lang="en-US" sz="1600">
                <a:solidFill>
                  <a:schemeClr val="dk1"/>
                </a:solidFill>
              </a:rPr>
              <a:t>) </a:t>
            </a:r>
            <a:endParaRPr sz="1600">
              <a:solidFill>
                <a:schemeClr val="dk1"/>
              </a:solidFill>
            </a:endParaRPr>
          </a:p>
          <a:p>
            <a:pPr indent="-330200" lvl="0" marL="457200" rtl="0" algn="l">
              <a:spcBef>
                <a:spcPts val="0"/>
              </a:spcBef>
              <a:spcAft>
                <a:spcPts val="0"/>
              </a:spcAft>
              <a:buSzPts val="1600"/>
              <a:buChar char="•"/>
            </a:pPr>
            <a:r>
              <a:rPr lang="en-US" sz="1600">
                <a:solidFill>
                  <a:schemeClr val="dk1"/>
                </a:solidFill>
              </a:rPr>
              <a:t>Using CNNs on handcrafted features  gave a testing accuracy of 87.8% and using Boosting it gave a testing accuracy of  91.9%(</a:t>
            </a:r>
            <a:r>
              <a:rPr lang="en-US" sz="1600" u="sng">
                <a:solidFill>
                  <a:schemeClr val="hlink"/>
                </a:solidFill>
                <a:hlinkClick r:id="rId5"/>
              </a:rPr>
              <a:t>What's That Sounds? Machine Learning for Urban Sound Classification</a:t>
            </a:r>
            <a:r>
              <a:rPr lang="en-US" sz="1600">
                <a:solidFill>
                  <a:schemeClr val="dk1"/>
                </a:solidFill>
              </a:rPr>
              <a:t> ). </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VGG with CNN feature vectors of length ≈ 3500 gave a testing accuracy of around 72.86% (</a:t>
            </a:r>
            <a:r>
              <a:rPr lang="en-US" sz="1600" u="sng">
                <a:solidFill>
                  <a:schemeClr val="hlink"/>
                </a:solidFill>
                <a:hlinkClick r:id="rId6"/>
              </a:rPr>
              <a:t>https://arxiv.org/pdf/1805.00237.pdf</a:t>
            </a:r>
            <a:r>
              <a:rPr lang="en-US" sz="1600">
                <a:solidFill>
                  <a:schemeClr val="dk1"/>
                </a:solidFill>
              </a:rPr>
              <a:t> )</a:t>
            </a:r>
            <a:endParaRPr sz="1600">
              <a:solidFill>
                <a:schemeClr val="dk1"/>
              </a:solidFill>
            </a:endParaRPr>
          </a:p>
          <a:p>
            <a:pPr indent="457200" lvl="0" marL="0" rtl="0" algn="l">
              <a:spcBef>
                <a:spcPts val="560"/>
              </a:spcBef>
              <a:spcAft>
                <a:spcPts val="0"/>
              </a:spcAft>
              <a:buNone/>
            </a:pPr>
            <a:r>
              <a:rPr b="1" lang="en-US" sz="1600">
                <a:solidFill>
                  <a:schemeClr val="dk1"/>
                </a:solidFill>
              </a:rPr>
              <a:t>Papers:</a:t>
            </a:r>
            <a:endParaRPr b="1" sz="1600">
              <a:solidFill>
                <a:schemeClr val="dk1"/>
              </a:solidFill>
            </a:endParaRPr>
          </a:p>
          <a:p>
            <a:pPr indent="-330200" lvl="0" marL="457200" rtl="0" algn="l">
              <a:spcBef>
                <a:spcPts val="560"/>
              </a:spcBef>
              <a:spcAft>
                <a:spcPts val="0"/>
              </a:spcAft>
              <a:buSzPts val="1600"/>
              <a:buChar char="•"/>
            </a:pPr>
            <a:r>
              <a:rPr lang="en-US" sz="1600" u="sng">
                <a:solidFill>
                  <a:schemeClr val="hlink"/>
                </a:solidFill>
                <a:hlinkClick r:id="rId7"/>
              </a:rPr>
              <a:t>http://www.justinsalamon.com/uploads/4/3/9/4/4394963/salamon_urbansound_acmmm14.pdf</a:t>
            </a:r>
            <a:r>
              <a:rPr lang="en-US" sz="1600"/>
              <a:t> </a:t>
            </a:r>
            <a:endParaRPr sz="1600"/>
          </a:p>
          <a:p>
            <a:pPr indent="-330200" lvl="0" marL="457200" rtl="0" algn="l">
              <a:spcBef>
                <a:spcPts val="0"/>
              </a:spcBef>
              <a:spcAft>
                <a:spcPts val="0"/>
              </a:spcAft>
              <a:buSzPts val="1600"/>
              <a:buChar char="•"/>
            </a:pPr>
            <a:r>
              <a:rPr lang="en-US" sz="1600" u="sng">
                <a:solidFill>
                  <a:schemeClr val="hlink"/>
                </a:solidFill>
                <a:hlinkClick r:id="rId8"/>
              </a:rPr>
              <a:t>https://arxiv.org/abs/1608.04363</a:t>
            </a:r>
            <a:r>
              <a:rPr lang="en-US" sz="1600"/>
              <a:t> </a:t>
            </a:r>
            <a:endParaRPr sz="1600"/>
          </a:p>
          <a:p>
            <a:pPr indent="-330200" lvl="0" marL="457200" rtl="0" algn="l">
              <a:spcBef>
                <a:spcPts val="0"/>
              </a:spcBef>
              <a:spcAft>
                <a:spcPts val="0"/>
              </a:spcAft>
              <a:buSzPts val="1600"/>
              <a:buChar char="•"/>
            </a:pPr>
            <a:r>
              <a:rPr lang="en-US" sz="1600" u="sng">
                <a:solidFill>
                  <a:schemeClr val="hlink"/>
                </a:solidFill>
                <a:hlinkClick r:id="rId9"/>
              </a:rPr>
              <a:t>https://www.ijrte.org/wpcontent/uploads/papers/v7i5s3/E11900275S19.pdf</a:t>
            </a:r>
            <a:r>
              <a:rPr lang="en-US" sz="1600"/>
              <a:t>  </a:t>
            </a:r>
            <a:endParaRPr sz="1600"/>
          </a:p>
          <a:p>
            <a:pPr indent="0" lvl="0" marL="457200" rtl="0" algn="l">
              <a:spcBef>
                <a:spcPts val="560"/>
              </a:spcBef>
              <a:spcAft>
                <a:spcPts val="0"/>
              </a:spcAft>
              <a:buNone/>
            </a:pPr>
            <a:r>
              <a:rPr b="1" lang="en-US" sz="1600"/>
              <a:t>References of code: </a:t>
            </a:r>
            <a:endParaRPr b="1" sz="1600"/>
          </a:p>
          <a:p>
            <a:pPr indent="-330200" lvl="0" marL="457200" rtl="0" algn="l">
              <a:spcBef>
                <a:spcPts val="560"/>
              </a:spcBef>
              <a:spcAft>
                <a:spcPts val="0"/>
              </a:spcAft>
              <a:buSzPts val="1600"/>
              <a:buChar char="•"/>
            </a:pPr>
            <a:r>
              <a:rPr lang="en-US" sz="1600" u="sng">
                <a:solidFill>
                  <a:schemeClr val="hlink"/>
                </a:solidFill>
                <a:hlinkClick r:id="rId10"/>
              </a:rPr>
              <a:t>Music Feature Extraction in Python</a:t>
            </a:r>
            <a:endParaRPr/>
          </a:p>
          <a:p>
            <a:pPr indent="-330200" lvl="0" marL="457200" rtl="0" algn="l">
              <a:spcBef>
                <a:spcPts val="0"/>
              </a:spcBef>
              <a:spcAft>
                <a:spcPts val="0"/>
              </a:spcAft>
              <a:buSzPts val="1600"/>
              <a:buChar char="•"/>
            </a:pPr>
            <a:r>
              <a:rPr lang="en-US" sz="1600" u="sng">
                <a:solidFill>
                  <a:schemeClr val="hlink"/>
                </a:solidFill>
                <a:hlinkClick r:id="rId11"/>
              </a:rPr>
              <a:t>Audio Classification Using CNN — An Experiment - AI Graduate</a:t>
            </a:r>
            <a:r>
              <a:rPr lang="en-US" sz="1600"/>
              <a:t>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g882641d8f7_0_68"/>
          <p:cNvSpPr txBox="1"/>
          <p:nvPr>
            <p:ph idx="1" type="body"/>
          </p:nvPr>
        </p:nvSpPr>
        <p:spPr>
          <a:xfrm>
            <a:off x="228600" y="1600200"/>
            <a:ext cx="8686800" cy="5029200"/>
          </a:xfrm>
          <a:prstGeom prst="rect">
            <a:avLst/>
          </a:prstGeom>
        </p:spPr>
        <p:txBody>
          <a:bodyPr anchorCtr="0" anchor="t" bIns="46025" lIns="92075" spcFirstLastPara="1" rIns="92075" wrap="square" tIns="46025">
            <a:noAutofit/>
          </a:bodyPr>
          <a:lstStyle/>
          <a:p>
            <a:pPr indent="0" lvl="0" marL="457200" rtl="0" algn="ctr">
              <a:spcBef>
                <a:spcPts val="0"/>
              </a:spcBef>
              <a:spcAft>
                <a:spcPts val="0"/>
              </a:spcAft>
              <a:buNone/>
            </a:pPr>
            <a:r>
              <a:t/>
            </a:r>
            <a:endParaRPr>
              <a:solidFill>
                <a:schemeClr val="dk1"/>
              </a:solidFill>
            </a:endParaRPr>
          </a:p>
          <a:p>
            <a:pPr indent="0" lvl="0" marL="457200" rtl="0" algn="ctr">
              <a:spcBef>
                <a:spcPts val="0"/>
              </a:spcBef>
              <a:spcAft>
                <a:spcPts val="0"/>
              </a:spcAft>
              <a:buNone/>
            </a:pPr>
            <a:r>
              <a:t/>
            </a:r>
            <a:endParaRPr>
              <a:solidFill>
                <a:schemeClr val="dk1"/>
              </a:solidFill>
            </a:endParaRPr>
          </a:p>
          <a:p>
            <a:pPr indent="0" lvl="0" marL="457200" rtl="0" algn="ctr">
              <a:spcBef>
                <a:spcPts val="0"/>
              </a:spcBef>
              <a:spcAft>
                <a:spcPts val="0"/>
              </a:spcAft>
              <a:buNone/>
            </a:pPr>
            <a:r>
              <a:t/>
            </a:r>
            <a:endParaRPr>
              <a:solidFill>
                <a:schemeClr val="dk1"/>
              </a:solidFill>
            </a:endParaRPr>
          </a:p>
          <a:p>
            <a:pPr indent="0" lvl="0" marL="457200" rtl="0" algn="ctr">
              <a:spcBef>
                <a:spcPts val="0"/>
              </a:spcBef>
              <a:spcAft>
                <a:spcPts val="0"/>
              </a:spcAft>
              <a:buNone/>
            </a:pPr>
            <a:r>
              <a:t/>
            </a:r>
            <a:endParaRPr>
              <a:solidFill>
                <a:schemeClr val="dk1"/>
              </a:solidFill>
            </a:endParaRPr>
          </a:p>
          <a:p>
            <a:pPr indent="0" lvl="0" marL="457200" rtl="0" algn="ctr">
              <a:spcBef>
                <a:spcPts val="0"/>
              </a:spcBef>
              <a:spcAft>
                <a:spcPts val="0"/>
              </a:spcAft>
              <a:buNone/>
            </a:pPr>
            <a:r>
              <a:t/>
            </a:r>
            <a:endParaRPr>
              <a:solidFill>
                <a:schemeClr val="dk1"/>
              </a:solidFill>
            </a:endParaRPr>
          </a:p>
          <a:p>
            <a:pPr indent="0" lvl="0" marL="457200" rtl="0" algn="ctr">
              <a:spcBef>
                <a:spcPts val="0"/>
              </a:spcBef>
              <a:spcAft>
                <a:spcPts val="0"/>
              </a:spcAft>
              <a:buNone/>
            </a:pPr>
            <a:r>
              <a:rPr lang="en-US" sz="3600">
                <a:solidFill>
                  <a:schemeClr val="dk1"/>
                </a:solidFill>
              </a:rPr>
              <a:t>Thank you</a:t>
            </a:r>
            <a:endParaRPr sz="3600">
              <a:solidFill>
                <a:schemeClr val="dk1"/>
              </a:solidFill>
            </a:endParaRPr>
          </a:p>
          <a:p>
            <a:pPr indent="0" lvl="0" marL="0" rtl="0" algn="l">
              <a:spcBef>
                <a:spcPts val="56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3"/>
          <p:cNvSpPr txBox="1"/>
          <p:nvPr>
            <p:ph type="title"/>
          </p:nvPr>
        </p:nvSpPr>
        <p:spPr>
          <a:xfrm>
            <a:off x="2209800" y="762000"/>
            <a:ext cx="6705600" cy="609600"/>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SzPts val="1400"/>
              <a:buNone/>
            </a:pPr>
            <a:r>
              <a:rPr lang="en-US"/>
              <a:t>Urban Sound Classification</a:t>
            </a:r>
            <a:endParaRPr/>
          </a:p>
        </p:txBody>
      </p:sp>
      <p:sp>
        <p:nvSpPr>
          <p:cNvPr id="86" name="Google Shape;86;p3"/>
          <p:cNvSpPr txBox="1"/>
          <p:nvPr>
            <p:ph idx="1" type="body"/>
          </p:nvPr>
        </p:nvSpPr>
        <p:spPr>
          <a:xfrm>
            <a:off x="509250" y="1669650"/>
            <a:ext cx="8125500" cy="4681200"/>
          </a:xfrm>
          <a:prstGeom prst="rect">
            <a:avLst/>
          </a:prstGeom>
          <a:noFill/>
          <a:ln>
            <a:noFill/>
          </a:ln>
        </p:spPr>
        <p:txBody>
          <a:bodyPr anchorCtr="0" anchor="t" bIns="46025" lIns="92075" spcFirstLastPara="1" rIns="92075" wrap="square" tIns="46025">
            <a:noAutofit/>
          </a:bodyPr>
          <a:lstStyle/>
          <a:p>
            <a:pPr indent="0" lvl="0" marL="342900" rtl="0" algn="just">
              <a:lnSpc>
                <a:spcPct val="100000"/>
              </a:lnSpc>
              <a:spcBef>
                <a:spcPts val="560"/>
              </a:spcBef>
              <a:spcAft>
                <a:spcPts val="0"/>
              </a:spcAft>
              <a:buSzPts val="1820"/>
              <a:buNone/>
            </a:pPr>
            <a:r>
              <a:rPr b="1" lang="en-US" sz="1800"/>
              <a:t>Urban Sound Classification Project</a:t>
            </a:r>
            <a:endParaRPr b="1" sz="1800"/>
          </a:p>
          <a:p>
            <a:pPr indent="0" lvl="0" marL="342900" rtl="0" algn="just">
              <a:lnSpc>
                <a:spcPct val="100000"/>
              </a:lnSpc>
              <a:spcBef>
                <a:spcPts val="560"/>
              </a:spcBef>
              <a:spcAft>
                <a:spcPts val="0"/>
              </a:spcAft>
              <a:buSzPts val="1820"/>
              <a:buNone/>
            </a:pPr>
            <a:r>
              <a:rPr lang="en-US" sz="1800"/>
              <a:t>We u</a:t>
            </a:r>
            <a:r>
              <a:rPr lang="en-US" sz="1800"/>
              <a:t>se deep learning to classify urban sounds from the UrbanSound8K dataset. Urban environments are immersed in sounds of transportation, construction, human voice, music, animals, and nature. The need to understand urban environment acoustics is a subject of increased interest recently and has wide range of applications in multimedia sensor networks, music industry, assistive technologies for hearing impaired,  etc. </a:t>
            </a:r>
            <a:endParaRPr sz="1800"/>
          </a:p>
          <a:p>
            <a:pPr indent="0" lvl="0" marL="342900" rtl="0" algn="just">
              <a:lnSpc>
                <a:spcPct val="100000"/>
              </a:lnSpc>
              <a:spcBef>
                <a:spcPts val="1000"/>
              </a:spcBef>
              <a:spcAft>
                <a:spcPts val="0"/>
              </a:spcAft>
              <a:buSzPts val="1820"/>
              <a:buNone/>
            </a:pPr>
            <a:r>
              <a:rPr b="1" lang="en-US" sz="1800"/>
              <a:t>Group members:</a:t>
            </a:r>
            <a:endParaRPr b="1" sz="1800"/>
          </a:p>
          <a:p>
            <a:pPr indent="-342900" lvl="1" marL="838200" rtl="0" algn="l">
              <a:lnSpc>
                <a:spcPct val="100000"/>
              </a:lnSpc>
              <a:spcBef>
                <a:spcPts val="0"/>
              </a:spcBef>
              <a:spcAft>
                <a:spcPts val="0"/>
              </a:spcAft>
              <a:buClr>
                <a:srgbClr val="000000"/>
              </a:buClr>
              <a:buSzPts val="1800"/>
              <a:buAutoNum type="arabicPeriod"/>
            </a:pPr>
            <a:r>
              <a:rPr lang="en-US" sz="1800">
                <a:solidFill>
                  <a:schemeClr val="dk1"/>
                </a:solidFill>
              </a:rPr>
              <a:t>Aakanksha Sah</a:t>
            </a:r>
            <a:endParaRPr sz="1800">
              <a:solidFill>
                <a:schemeClr val="dk1"/>
              </a:solidFill>
            </a:endParaRPr>
          </a:p>
          <a:p>
            <a:pPr indent="-342900" lvl="1" marL="838200" rtl="0" algn="l">
              <a:lnSpc>
                <a:spcPct val="100000"/>
              </a:lnSpc>
              <a:spcBef>
                <a:spcPts val="0"/>
              </a:spcBef>
              <a:spcAft>
                <a:spcPts val="0"/>
              </a:spcAft>
              <a:buClr>
                <a:srgbClr val="000000"/>
              </a:buClr>
              <a:buSzPts val="1800"/>
              <a:buAutoNum type="arabicPeriod"/>
            </a:pPr>
            <a:r>
              <a:rPr lang="en-US" sz="1800"/>
              <a:t>Aditya Gudal</a:t>
            </a:r>
            <a:endParaRPr sz="1800"/>
          </a:p>
          <a:p>
            <a:pPr indent="-342900" lvl="1" marL="838200" rtl="0" algn="l">
              <a:lnSpc>
                <a:spcPct val="100000"/>
              </a:lnSpc>
              <a:spcBef>
                <a:spcPts val="0"/>
              </a:spcBef>
              <a:spcAft>
                <a:spcPts val="0"/>
              </a:spcAft>
              <a:buClr>
                <a:srgbClr val="000000"/>
              </a:buClr>
              <a:buSzPts val="1800"/>
              <a:buFont typeface="Arial"/>
              <a:buAutoNum type="arabicPeriod"/>
            </a:pPr>
            <a:r>
              <a:rPr lang="en-US" sz="1800"/>
              <a:t>Aditya Tyagi</a:t>
            </a:r>
            <a:endParaRPr sz="1800"/>
          </a:p>
          <a:p>
            <a:pPr indent="-342900" lvl="1" marL="838200" rtl="0" algn="l">
              <a:lnSpc>
                <a:spcPct val="100000"/>
              </a:lnSpc>
              <a:spcBef>
                <a:spcPts val="0"/>
              </a:spcBef>
              <a:spcAft>
                <a:spcPts val="0"/>
              </a:spcAft>
              <a:buClr>
                <a:srgbClr val="000000"/>
              </a:buClr>
              <a:buSzPts val="1800"/>
              <a:buAutoNum type="arabicPeriod"/>
            </a:pPr>
            <a:r>
              <a:rPr lang="en-US" sz="1800">
                <a:solidFill>
                  <a:schemeClr val="dk1"/>
                </a:solidFill>
              </a:rPr>
              <a:t>Bhavya Kaushik</a:t>
            </a:r>
            <a:endParaRPr sz="1800"/>
          </a:p>
          <a:p>
            <a:pPr indent="-342900" lvl="1" marL="838200" rtl="0" algn="l">
              <a:lnSpc>
                <a:spcPct val="100000"/>
              </a:lnSpc>
              <a:spcBef>
                <a:spcPts val="0"/>
              </a:spcBef>
              <a:spcAft>
                <a:spcPts val="0"/>
              </a:spcAft>
              <a:buClr>
                <a:srgbClr val="000000"/>
              </a:buClr>
              <a:buSzPts val="1800"/>
              <a:buAutoNum type="arabicPeriod"/>
            </a:pPr>
            <a:r>
              <a:rPr lang="en-US" sz="1800">
                <a:solidFill>
                  <a:schemeClr val="dk1"/>
                </a:solidFill>
              </a:rPr>
              <a:t>Manish Kumar</a:t>
            </a:r>
            <a:endParaRPr sz="1800"/>
          </a:p>
          <a:p>
            <a:pPr indent="-342900" lvl="1" marL="838200" rtl="0" algn="l">
              <a:lnSpc>
                <a:spcPct val="100000"/>
              </a:lnSpc>
              <a:spcBef>
                <a:spcPts val="0"/>
              </a:spcBef>
              <a:spcAft>
                <a:spcPts val="0"/>
              </a:spcAft>
              <a:buClr>
                <a:srgbClr val="000000"/>
              </a:buClr>
              <a:buSzPts val="1800"/>
              <a:buAutoNum type="arabicPeriod"/>
            </a:pPr>
            <a:r>
              <a:rPr lang="en-US" sz="1800"/>
              <a:t>Shreyashi  Ganguly</a:t>
            </a:r>
            <a:endParaRPr sz="1800"/>
          </a:p>
          <a:p>
            <a:pPr indent="-342900" lvl="1" marL="838200" rtl="0" algn="l">
              <a:lnSpc>
                <a:spcPct val="100000"/>
              </a:lnSpc>
              <a:spcBef>
                <a:spcPts val="0"/>
              </a:spcBef>
              <a:spcAft>
                <a:spcPts val="0"/>
              </a:spcAft>
              <a:buClr>
                <a:srgbClr val="000000"/>
              </a:buClr>
              <a:buSzPts val="1800"/>
              <a:buAutoNum type="arabicPeriod"/>
            </a:pPr>
            <a:r>
              <a:rPr lang="en-US" sz="1800"/>
              <a:t>Srividya Ganapathi</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g882641d8f7_4_23"/>
          <p:cNvSpPr txBox="1"/>
          <p:nvPr>
            <p:ph idx="1" type="body"/>
          </p:nvPr>
        </p:nvSpPr>
        <p:spPr>
          <a:xfrm>
            <a:off x="228600" y="1600200"/>
            <a:ext cx="8686800" cy="5029200"/>
          </a:xfrm>
          <a:prstGeom prst="rect">
            <a:avLst/>
          </a:prstGeom>
        </p:spPr>
        <p:txBody>
          <a:bodyPr anchorCtr="0" anchor="ctr" bIns="46025" lIns="92075" spcFirstLastPara="1" rIns="92075" wrap="square" tIns="46025">
            <a:noAutofit/>
          </a:bodyPr>
          <a:lstStyle/>
          <a:p>
            <a:pPr indent="0" lvl="0" marL="0" rtl="0" algn="ctr">
              <a:spcBef>
                <a:spcPts val="560"/>
              </a:spcBef>
              <a:spcAft>
                <a:spcPts val="0"/>
              </a:spcAft>
              <a:buNone/>
            </a:pPr>
            <a:r>
              <a:rPr lang="en-US">
                <a:solidFill>
                  <a:schemeClr val="dk1"/>
                </a:solidFill>
              </a:rPr>
              <a:t>Appendix</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g882641d8f7_6_59"/>
          <p:cNvSpPr txBox="1"/>
          <p:nvPr>
            <p:ph type="title"/>
          </p:nvPr>
        </p:nvSpPr>
        <p:spPr>
          <a:xfrm>
            <a:off x="1921650" y="658250"/>
            <a:ext cx="6705600" cy="609600"/>
          </a:xfrm>
          <a:prstGeom prst="rect">
            <a:avLst/>
          </a:prstGeom>
        </p:spPr>
        <p:txBody>
          <a:bodyPr anchorCtr="0" anchor="t" bIns="46025" lIns="92075" spcFirstLastPara="1" rIns="92075" wrap="square" tIns="46025">
            <a:noAutofit/>
          </a:bodyPr>
          <a:lstStyle/>
          <a:p>
            <a:pPr indent="0" lvl="0" marL="0" rtl="0" algn="ctr">
              <a:spcBef>
                <a:spcPts val="0"/>
              </a:spcBef>
              <a:spcAft>
                <a:spcPts val="0"/>
              </a:spcAft>
              <a:buNone/>
            </a:pPr>
            <a:r>
              <a:rPr lang="en-US"/>
              <a:t>Additional features explored</a:t>
            </a:r>
            <a:endParaRPr/>
          </a:p>
        </p:txBody>
      </p:sp>
      <p:pic>
        <p:nvPicPr>
          <p:cNvPr id="229" name="Google Shape;229;g882641d8f7_6_59"/>
          <p:cNvPicPr preferRelativeResize="0"/>
          <p:nvPr/>
        </p:nvPicPr>
        <p:blipFill>
          <a:blip r:embed="rId3">
            <a:alphaModFix/>
          </a:blip>
          <a:stretch>
            <a:fillRect/>
          </a:stretch>
        </p:blipFill>
        <p:spPr>
          <a:xfrm>
            <a:off x="152400" y="1708950"/>
            <a:ext cx="4053400" cy="5149051"/>
          </a:xfrm>
          <a:prstGeom prst="rect">
            <a:avLst/>
          </a:prstGeom>
          <a:noFill/>
          <a:ln>
            <a:noFill/>
          </a:ln>
        </p:spPr>
      </p:pic>
      <p:pic>
        <p:nvPicPr>
          <p:cNvPr id="230" name="Google Shape;230;g882641d8f7_6_59"/>
          <p:cNvPicPr preferRelativeResize="0"/>
          <p:nvPr/>
        </p:nvPicPr>
        <p:blipFill>
          <a:blip r:embed="rId4">
            <a:alphaModFix/>
          </a:blip>
          <a:stretch>
            <a:fillRect/>
          </a:stretch>
        </p:blipFill>
        <p:spPr>
          <a:xfrm>
            <a:off x="4572000" y="1808825"/>
            <a:ext cx="4117025" cy="4971499"/>
          </a:xfrm>
          <a:prstGeom prst="rect">
            <a:avLst/>
          </a:prstGeom>
          <a:noFill/>
          <a:ln>
            <a:noFill/>
          </a:ln>
        </p:spPr>
      </p:pic>
      <p:sp>
        <p:nvSpPr>
          <p:cNvPr id="231" name="Google Shape;231;g882641d8f7_6_59"/>
          <p:cNvSpPr txBox="1"/>
          <p:nvPr/>
        </p:nvSpPr>
        <p:spPr>
          <a:xfrm>
            <a:off x="909950" y="1398225"/>
            <a:ext cx="23193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        Spectral centroids</a:t>
            </a:r>
            <a:endParaRPr>
              <a:latin typeface="Calibri"/>
              <a:ea typeface="Calibri"/>
              <a:cs typeface="Calibri"/>
              <a:sym typeface="Calibri"/>
            </a:endParaRPr>
          </a:p>
        </p:txBody>
      </p:sp>
      <p:sp>
        <p:nvSpPr>
          <p:cNvPr id="232" name="Google Shape;232;g882641d8f7_6_59"/>
          <p:cNvSpPr txBox="1"/>
          <p:nvPr/>
        </p:nvSpPr>
        <p:spPr>
          <a:xfrm>
            <a:off x="5437575" y="1431525"/>
            <a:ext cx="24747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              Spectral rolloff</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g882641d8f7_4_17"/>
          <p:cNvSpPr txBox="1"/>
          <p:nvPr>
            <p:ph type="title"/>
          </p:nvPr>
        </p:nvSpPr>
        <p:spPr>
          <a:xfrm>
            <a:off x="1967750" y="612150"/>
            <a:ext cx="6705600" cy="609600"/>
          </a:xfrm>
          <a:prstGeom prst="rect">
            <a:avLst/>
          </a:prstGeom>
        </p:spPr>
        <p:txBody>
          <a:bodyPr anchorCtr="0" anchor="t" bIns="46025" lIns="92075" spcFirstLastPara="1" rIns="92075" wrap="square" tIns="46025">
            <a:noAutofit/>
          </a:bodyPr>
          <a:lstStyle/>
          <a:p>
            <a:pPr indent="0" lvl="0" marL="0" rtl="0" algn="ctr">
              <a:spcBef>
                <a:spcPts val="0"/>
              </a:spcBef>
              <a:spcAft>
                <a:spcPts val="0"/>
              </a:spcAft>
              <a:buNone/>
            </a:pPr>
            <a:r>
              <a:rPr lang="en-US"/>
              <a:t>Other model architectures explored</a:t>
            </a:r>
            <a:endParaRPr/>
          </a:p>
        </p:txBody>
      </p:sp>
      <p:pic>
        <p:nvPicPr>
          <p:cNvPr id="239" name="Google Shape;239;g882641d8f7_4_17"/>
          <p:cNvPicPr preferRelativeResize="0"/>
          <p:nvPr/>
        </p:nvPicPr>
        <p:blipFill>
          <a:blip r:embed="rId3">
            <a:alphaModFix/>
          </a:blip>
          <a:stretch>
            <a:fillRect/>
          </a:stretch>
        </p:blipFill>
        <p:spPr>
          <a:xfrm>
            <a:off x="228600" y="1509200"/>
            <a:ext cx="2445800" cy="5182352"/>
          </a:xfrm>
          <a:prstGeom prst="rect">
            <a:avLst/>
          </a:prstGeom>
          <a:noFill/>
          <a:ln>
            <a:noFill/>
          </a:ln>
        </p:spPr>
      </p:pic>
      <p:pic>
        <p:nvPicPr>
          <p:cNvPr id="240" name="Google Shape;240;g882641d8f7_4_17"/>
          <p:cNvPicPr preferRelativeResize="0"/>
          <p:nvPr/>
        </p:nvPicPr>
        <p:blipFill>
          <a:blip r:embed="rId4">
            <a:alphaModFix/>
          </a:blip>
          <a:stretch>
            <a:fillRect/>
          </a:stretch>
        </p:blipFill>
        <p:spPr>
          <a:xfrm>
            <a:off x="2408075" y="1309450"/>
            <a:ext cx="3551049" cy="5548550"/>
          </a:xfrm>
          <a:prstGeom prst="rect">
            <a:avLst/>
          </a:prstGeom>
          <a:noFill/>
          <a:ln>
            <a:noFill/>
          </a:ln>
        </p:spPr>
      </p:pic>
      <p:pic>
        <p:nvPicPr>
          <p:cNvPr id="241" name="Google Shape;241;g882641d8f7_4_17"/>
          <p:cNvPicPr preferRelativeResize="0"/>
          <p:nvPr/>
        </p:nvPicPr>
        <p:blipFill>
          <a:blip r:embed="rId5">
            <a:alphaModFix/>
          </a:blip>
          <a:stretch>
            <a:fillRect/>
          </a:stretch>
        </p:blipFill>
        <p:spPr>
          <a:xfrm>
            <a:off x="5959125" y="1309450"/>
            <a:ext cx="3107201" cy="53961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4"/>
          <p:cNvSpPr txBox="1"/>
          <p:nvPr>
            <p:ph type="title"/>
          </p:nvPr>
        </p:nvSpPr>
        <p:spPr>
          <a:xfrm>
            <a:off x="1725700" y="762000"/>
            <a:ext cx="6705600" cy="609600"/>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SzPts val="1400"/>
              <a:buNone/>
            </a:pPr>
            <a:r>
              <a:rPr lang="en-US"/>
              <a:t>Problem Statement</a:t>
            </a:r>
            <a:endParaRPr/>
          </a:p>
        </p:txBody>
      </p:sp>
      <p:sp>
        <p:nvSpPr>
          <p:cNvPr id="92" name="Google Shape;92;p4"/>
          <p:cNvSpPr txBox="1"/>
          <p:nvPr/>
        </p:nvSpPr>
        <p:spPr>
          <a:xfrm>
            <a:off x="518474" y="1819373"/>
            <a:ext cx="7984503" cy="4247317"/>
          </a:xfrm>
          <a:prstGeom prst="rect">
            <a:avLst/>
          </a:prstGeom>
          <a:noFill/>
          <a:ln>
            <a:noFill/>
          </a:ln>
        </p:spPr>
        <p:txBody>
          <a:bodyPr anchorCtr="0" anchor="t" bIns="45700" lIns="91425" spcFirstLastPara="1" rIns="91425" wrap="square" tIns="45700">
            <a:spAutoFit/>
          </a:bodyPr>
          <a:lstStyle/>
          <a:p>
            <a:pPr indent="-330200" lvl="0" marL="457200" marR="0" rtl="0" algn="just">
              <a:lnSpc>
                <a:spcPct val="100000"/>
              </a:lnSpc>
              <a:spcBef>
                <a:spcPts val="0"/>
              </a:spcBef>
              <a:spcAft>
                <a:spcPts val="0"/>
              </a:spcAft>
              <a:buClr>
                <a:schemeClr val="dk2"/>
              </a:buClr>
              <a:buSzPts val="1600"/>
              <a:buFont typeface="Arial"/>
              <a:buChar char="●"/>
            </a:pPr>
            <a:r>
              <a:rPr b="0" i="0" lang="en-US" sz="1600" u="none" cap="none" strike="noStrike">
                <a:latin typeface="Arial"/>
                <a:ea typeface="Arial"/>
                <a:cs typeface="Arial"/>
                <a:sym typeface="Arial"/>
              </a:rPr>
              <a:t>The objective of this project is to use deep learning to classify urban sounds from the UrbanSound8k dataset.  We have  10  classes of urban sounds and we predict probabilities for a  given audio clip belonging to each of the classes. The model performance evaluation metric is classification accuracy.</a:t>
            </a:r>
            <a:endParaRPr b="0" i="0" sz="1600" u="none" cap="none" strike="noStrike">
              <a:latin typeface="Arial"/>
              <a:ea typeface="Arial"/>
              <a:cs typeface="Arial"/>
              <a:sym typeface="Arial"/>
            </a:endParaRPr>
          </a:p>
          <a:p>
            <a:pPr indent="0" lvl="0" marL="457200" marR="0" rtl="0" algn="just">
              <a:lnSpc>
                <a:spcPct val="100000"/>
              </a:lnSpc>
              <a:spcBef>
                <a:spcPts val="0"/>
              </a:spcBef>
              <a:spcAft>
                <a:spcPts val="0"/>
              </a:spcAft>
              <a:buNone/>
            </a:pPr>
            <a:r>
              <a:t/>
            </a:r>
            <a:endParaRPr sz="1600"/>
          </a:p>
          <a:p>
            <a:pPr indent="-330200" lvl="0" marL="457200" marR="0" rtl="0" algn="just">
              <a:lnSpc>
                <a:spcPct val="100000"/>
              </a:lnSpc>
              <a:spcBef>
                <a:spcPts val="0"/>
              </a:spcBef>
              <a:spcAft>
                <a:spcPts val="0"/>
              </a:spcAft>
              <a:buClr>
                <a:schemeClr val="dk2"/>
              </a:buClr>
              <a:buSzPts val="1600"/>
              <a:buFont typeface="Arial"/>
              <a:buChar char="●"/>
            </a:pPr>
            <a:r>
              <a:rPr b="0" i="0" lang="en-US" sz="1600" u="none" cap="none" strike="noStrike">
                <a:latin typeface="Arial"/>
                <a:ea typeface="Arial"/>
                <a:cs typeface="Arial"/>
                <a:sym typeface="Arial"/>
              </a:rPr>
              <a:t>Hearing impaired individuals, security system companies and manufacturing companies can benefit from this solution. </a:t>
            </a:r>
            <a:endParaRPr b="0" i="0" sz="1600" u="none" cap="none" strike="noStrike">
              <a:latin typeface="Arial"/>
              <a:ea typeface="Arial"/>
              <a:cs typeface="Arial"/>
              <a:sym typeface="Arial"/>
            </a:endParaRPr>
          </a:p>
          <a:p>
            <a:pPr indent="0" lvl="0" marL="457200" marR="0" rtl="0" algn="just">
              <a:lnSpc>
                <a:spcPct val="100000"/>
              </a:lnSpc>
              <a:spcBef>
                <a:spcPts val="0"/>
              </a:spcBef>
              <a:spcAft>
                <a:spcPts val="0"/>
              </a:spcAft>
              <a:buNone/>
            </a:pPr>
            <a:r>
              <a:t/>
            </a:r>
            <a:endParaRPr sz="1600"/>
          </a:p>
          <a:p>
            <a:pPr indent="-330200" lvl="0" marL="457200" marR="0" rtl="0" algn="just">
              <a:lnSpc>
                <a:spcPct val="100000"/>
              </a:lnSpc>
              <a:spcBef>
                <a:spcPts val="0"/>
              </a:spcBef>
              <a:spcAft>
                <a:spcPts val="0"/>
              </a:spcAft>
              <a:buClr>
                <a:schemeClr val="dk2"/>
              </a:buClr>
              <a:buSzPts val="1600"/>
              <a:buFont typeface="Arial"/>
              <a:buChar char="●"/>
            </a:pPr>
            <a:r>
              <a:rPr b="0" i="0" lang="en-US" sz="1600" u="none" cap="none" strike="noStrike">
                <a:latin typeface="Arial"/>
                <a:ea typeface="Arial"/>
                <a:cs typeface="Arial"/>
                <a:sym typeface="Arial"/>
              </a:rPr>
              <a:t>Whilst there is a large body of research in related audio fields such as speech and music, work on the classification of environmental sounds is comparatively scarce.</a:t>
            </a:r>
            <a:endParaRPr b="0" i="0" sz="1600" u="none" cap="none" strike="noStrike">
              <a:latin typeface="Arial"/>
              <a:ea typeface="Arial"/>
              <a:cs typeface="Arial"/>
              <a:sym typeface="Arial"/>
            </a:endParaRPr>
          </a:p>
          <a:p>
            <a:pPr indent="0" lvl="0" marL="457200" marR="0" rtl="0" algn="just">
              <a:lnSpc>
                <a:spcPct val="100000"/>
              </a:lnSpc>
              <a:spcBef>
                <a:spcPts val="0"/>
              </a:spcBef>
              <a:spcAft>
                <a:spcPts val="0"/>
              </a:spcAft>
              <a:buNone/>
            </a:pPr>
            <a:r>
              <a:t/>
            </a:r>
            <a:endParaRPr sz="1600"/>
          </a:p>
          <a:p>
            <a:pPr indent="-330200" lvl="0" marL="457200" marR="0" rtl="0" algn="just">
              <a:lnSpc>
                <a:spcPct val="100000"/>
              </a:lnSpc>
              <a:spcBef>
                <a:spcPts val="0"/>
              </a:spcBef>
              <a:spcAft>
                <a:spcPts val="0"/>
              </a:spcAft>
              <a:buClr>
                <a:schemeClr val="dk2"/>
              </a:buClr>
              <a:buSzPts val="1600"/>
              <a:buFont typeface="Arial"/>
              <a:buChar char="●"/>
            </a:pPr>
            <a:r>
              <a:rPr b="0" i="0" lang="en-US" sz="1600" u="none" cap="none" strike="noStrike">
                <a:latin typeface="Arial"/>
                <a:ea typeface="Arial"/>
                <a:cs typeface="Arial"/>
                <a:sym typeface="Arial"/>
              </a:rPr>
              <a:t>Observing the recent advancements in the field of image classification where convolutional neural networks are used to classify images with high accuracy and at scale, these techniques can be extended to other domains, such as sound classification.</a:t>
            </a:r>
            <a:endParaRPr sz="1600"/>
          </a:p>
          <a:p>
            <a:pPr indent="0" lvl="0" marL="457200" marR="0" rtl="0" algn="just">
              <a:lnSpc>
                <a:spcPct val="100000"/>
              </a:lnSpc>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5"/>
          <p:cNvSpPr txBox="1"/>
          <p:nvPr>
            <p:ph type="title"/>
          </p:nvPr>
        </p:nvSpPr>
        <p:spPr>
          <a:xfrm>
            <a:off x="2209800" y="762000"/>
            <a:ext cx="6705600" cy="609600"/>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SzPts val="1400"/>
              <a:buNone/>
            </a:pPr>
            <a:r>
              <a:rPr lang="en-US"/>
              <a:t>Dataset</a:t>
            </a:r>
            <a:endParaRPr/>
          </a:p>
        </p:txBody>
      </p:sp>
      <p:sp>
        <p:nvSpPr>
          <p:cNvPr id="98" name="Google Shape;98;p5"/>
          <p:cNvSpPr txBox="1"/>
          <p:nvPr>
            <p:ph idx="1" type="body"/>
          </p:nvPr>
        </p:nvSpPr>
        <p:spPr>
          <a:xfrm>
            <a:off x="228600" y="1524000"/>
            <a:ext cx="5493600" cy="5029200"/>
          </a:xfrm>
          <a:prstGeom prst="rect">
            <a:avLst/>
          </a:prstGeom>
          <a:noFill/>
          <a:ln>
            <a:noFill/>
          </a:ln>
        </p:spPr>
        <p:txBody>
          <a:bodyPr anchorCtr="0" anchor="t" bIns="46025" lIns="92075" spcFirstLastPara="1" rIns="92075" wrap="square" tIns="46025">
            <a:noAutofit/>
          </a:bodyPr>
          <a:lstStyle/>
          <a:p>
            <a:pPr indent="-330200" lvl="0" marL="457200" rtl="0" algn="just">
              <a:lnSpc>
                <a:spcPct val="100000"/>
              </a:lnSpc>
              <a:spcBef>
                <a:spcPts val="0"/>
              </a:spcBef>
              <a:spcAft>
                <a:spcPts val="0"/>
              </a:spcAft>
              <a:buSzPts val="1600"/>
              <a:buChar char="•"/>
            </a:pPr>
            <a:r>
              <a:rPr b="1" lang="en-US" sz="1600">
                <a:solidFill>
                  <a:schemeClr val="dk1"/>
                </a:solidFill>
              </a:rPr>
              <a:t>Dataset</a:t>
            </a:r>
            <a:r>
              <a:rPr lang="en-US" sz="1600">
                <a:solidFill>
                  <a:schemeClr val="dk1"/>
                </a:solidFill>
              </a:rPr>
              <a:t> </a:t>
            </a:r>
            <a:r>
              <a:rPr b="1" lang="en-US" sz="1600">
                <a:solidFill>
                  <a:schemeClr val="dk1"/>
                </a:solidFill>
              </a:rPr>
              <a:t>– </a:t>
            </a:r>
            <a:r>
              <a:rPr lang="en-US" sz="1600"/>
              <a:t>The UrbanSound8K dataset consists of 8732 labeled sound excerpts (=&lt;4s) of urban sounds. There are  10  classes: air_conditioner, car_horn, children_playing, dog_bark,  drilling, enginge_idling, gun_shot, jackhammer, siren, and street_music. Along with the individual files in .wav format corresponding to audio clips, a metadata(.csv) file is provided which tags each file to its class labels. </a:t>
            </a:r>
            <a:endParaRPr sz="1600"/>
          </a:p>
          <a:p>
            <a:pPr indent="0" lvl="0" marL="0" rtl="0" algn="l">
              <a:lnSpc>
                <a:spcPct val="100000"/>
              </a:lnSpc>
              <a:spcBef>
                <a:spcPts val="0"/>
              </a:spcBef>
              <a:spcAft>
                <a:spcPts val="0"/>
              </a:spcAft>
              <a:buNone/>
            </a:pPr>
            <a:r>
              <a:t/>
            </a:r>
            <a:endParaRPr sz="1600"/>
          </a:p>
          <a:p>
            <a:pPr indent="-330200" lvl="0" marL="457200" rtl="0" algn="l">
              <a:lnSpc>
                <a:spcPct val="100000"/>
              </a:lnSpc>
              <a:spcBef>
                <a:spcPts val="0"/>
              </a:spcBef>
              <a:spcAft>
                <a:spcPts val="0"/>
              </a:spcAft>
              <a:buSzPts val="1600"/>
              <a:buChar char="•"/>
            </a:pPr>
            <a:r>
              <a:rPr b="1" lang="en-US" sz="1600"/>
              <a:t>Example</a:t>
            </a:r>
            <a:r>
              <a:rPr lang="en-US" sz="1600"/>
              <a:t> </a:t>
            </a:r>
            <a:r>
              <a:rPr b="1" lang="en-US" sz="1600">
                <a:solidFill>
                  <a:schemeClr val="dk1"/>
                </a:solidFill>
              </a:rPr>
              <a:t>–</a:t>
            </a:r>
            <a:r>
              <a:rPr lang="en-US" sz="1600"/>
              <a:t> </a:t>
            </a:r>
            <a:r>
              <a:rPr lang="en-US" sz="1600"/>
              <a:t> Dog Bark       </a:t>
            </a:r>
            <a:endParaRPr sz="1600"/>
          </a:p>
          <a:p>
            <a:pPr indent="0" lvl="0" marL="0" rtl="0" algn="l">
              <a:lnSpc>
                <a:spcPct val="100000"/>
              </a:lnSpc>
              <a:spcBef>
                <a:spcPts val="0"/>
              </a:spcBef>
              <a:spcAft>
                <a:spcPts val="0"/>
              </a:spcAft>
              <a:buNone/>
            </a:pPr>
            <a:r>
              <a:t/>
            </a:r>
            <a:endParaRPr sz="1600"/>
          </a:p>
          <a:p>
            <a:pPr indent="-330200" lvl="0" marL="457200" rtl="0" algn="just">
              <a:lnSpc>
                <a:spcPct val="100000"/>
              </a:lnSpc>
              <a:spcBef>
                <a:spcPts val="360"/>
              </a:spcBef>
              <a:spcAft>
                <a:spcPts val="0"/>
              </a:spcAft>
              <a:buSzPts val="1600"/>
              <a:buChar char="•"/>
            </a:pPr>
            <a:r>
              <a:rPr b="1" lang="en-US" sz="1600"/>
              <a:t>Human Accuracy</a:t>
            </a:r>
            <a:r>
              <a:rPr lang="en-US" sz="1600"/>
              <a:t> </a:t>
            </a:r>
            <a:r>
              <a:rPr b="1" lang="en-US" sz="1600">
                <a:solidFill>
                  <a:schemeClr val="dk1"/>
                </a:solidFill>
              </a:rPr>
              <a:t>–</a:t>
            </a:r>
            <a:r>
              <a:rPr lang="en-US" sz="1600"/>
              <a:t> </a:t>
            </a:r>
            <a:r>
              <a:rPr lang="en-US" sz="1600"/>
              <a:t>A human with a decent hearing ability can easily identify the corresponding class of sound. The classes ‘jackhammer’ and ‘engine_idling’ created confusion and were the primary reason for misclassifications by humans.  The classes ‘gunshot’, ‘air_conditioner’ and ‘drilling’ were also problematic for humans. The other classes like ‘dog bark’, ‘car horn’ etc. were easier to identify. In general the human accuracy rate can be estimated to be in the range 95% to 98%. </a:t>
            </a:r>
            <a:endParaRPr sz="1600"/>
          </a:p>
          <a:p>
            <a:pPr indent="-268605" lvl="0" marL="342900" rtl="0" algn="l">
              <a:lnSpc>
                <a:spcPct val="100000"/>
              </a:lnSpc>
              <a:spcBef>
                <a:spcPts val="360"/>
              </a:spcBef>
              <a:spcAft>
                <a:spcPts val="0"/>
              </a:spcAft>
              <a:buSzPts val="1170"/>
              <a:buFont typeface="Arial"/>
              <a:buNone/>
            </a:pPr>
            <a:r>
              <a:t/>
            </a:r>
            <a:endParaRPr sz="1600"/>
          </a:p>
        </p:txBody>
      </p:sp>
      <p:sp>
        <p:nvSpPr>
          <p:cNvPr id="99" name="Google Shape;99;p5"/>
          <p:cNvSpPr/>
          <p:nvPr/>
        </p:nvSpPr>
        <p:spPr>
          <a:xfrm>
            <a:off x="4419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A screenshot of a cell phone&#10;&#10;Description automatically generated" id="100" name="Google Shape;100;p5"/>
          <p:cNvPicPr preferRelativeResize="0"/>
          <p:nvPr/>
        </p:nvPicPr>
        <p:blipFill rotWithShape="1">
          <a:blip r:embed="rId3">
            <a:alphaModFix/>
          </a:blip>
          <a:srcRect b="8673" l="4085" r="7090" t="3686"/>
          <a:stretch/>
        </p:blipFill>
        <p:spPr>
          <a:xfrm>
            <a:off x="5948546" y="1555477"/>
            <a:ext cx="2896941" cy="4540523"/>
          </a:xfrm>
          <a:prstGeom prst="rect">
            <a:avLst/>
          </a:prstGeom>
          <a:noFill/>
          <a:ln>
            <a:noFill/>
          </a:ln>
        </p:spPr>
      </p:pic>
      <p:sp>
        <p:nvSpPr>
          <p:cNvPr id="101" name="Google Shape;101;p5"/>
          <p:cNvSpPr txBox="1"/>
          <p:nvPr/>
        </p:nvSpPr>
        <p:spPr>
          <a:xfrm>
            <a:off x="5722302" y="6096000"/>
            <a:ext cx="33495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1" lang="en-US" sz="1400" u="none" cap="none" strike="noStrike">
                <a:solidFill>
                  <a:srgbClr val="000000"/>
                </a:solidFill>
                <a:latin typeface="Arial"/>
                <a:ea typeface="Arial"/>
                <a:cs typeface="Arial"/>
                <a:sym typeface="Arial"/>
              </a:rPr>
              <a:t>Waveforms: 3 samples of each category</a:t>
            </a:r>
            <a:endParaRPr/>
          </a:p>
        </p:txBody>
      </p:sp>
      <p:pic>
        <p:nvPicPr>
          <p:cNvPr id="102" name="Google Shape;102;p5" title="7383-3-0-1.wav">
            <a:hlinkClick r:id="rId4"/>
          </p:cNvPr>
          <p:cNvPicPr preferRelativeResize="0"/>
          <p:nvPr/>
        </p:nvPicPr>
        <p:blipFill>
          <a:blip r:embed="rId5">
            <a:alphaModFix/>
          </a:blip>
          <a:stretch>
            <a:fillRect/>
          </a:stretch>
        </p:blipFill>
        <p:spPr>
          <a:xfrm>
            <a:off x="2580125" y="3510313"/>
            <a:ext cx="304800" cy="304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g882641d8f7_0_28"/>
          <p:cNvSpPr txBox="1"/>
          <p:nvPr>
            <p:ph type="title"/>
          </p:nvPr>
        </p:nvSpPr>
        <p:spPr>
          <a:xfrm>
            <a:off x="2209800" y="762000"/>
            <a:ext cx="6705600" cy="609600"/>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SzPts val="1400"/>
              <a:buNone/>
            </a:pPr>
            <a:r>
              <a:rPr lang="en-US"/>
              <a:t>Dataset - Preprocessing</a:t>
            </a:r>
            <a:endParaRPr/>
          </a:p>
        </p:txBody>
      </p:sp>
      <p:sp>
        <p:nvSpPr>
          <p:cNvPr id="108" name="Google Shape;108;g882641d8f7_0_28"/>
          <p:cNvSpPr txBox="1"/>
          <p:nvPr>
            <p:ph idx="1" type="body"/>
          </p:nvPr>
        </p:nvSpPr>
        <p:spPr>
          <a:xfrm>
            <a:off x="228600" y="1371600"/>
            <a:ext cx="8686800" cy="5029200"/>
          </a:xfrm>
          <a:prstGeom prst="rect">
            <a:avLst/>
          </a:prstGeom>
          <a:noFill/>
          <a:ln>
            <a:noFill/>
          </a:ln>
        </p:spPr>
        <p:txBody>
          <a:bodyPr anchorCtr="0" anchor="t" bIns="46025" lIns="92075" spcFirstLastPara="1" rIns="92075" wrap="square" tIns="46025">
            <a:noAutofit/>
          </a:bodyPr>
          <a:lstStyle/>
          <a:p>
            <a:pPr indent="-268605" lvl="0" marL="342900" rtl="0" algn="l">
              <a:lnSpc>
                <a:spcPct val="100000"/>
              </a:lnSpc>
              <a:spcBef>
                <a:spcPts val="360"/>
              </a:spcBef>
              <a:spcAft>
                <a:spcPts val="0"/>
              </a:spcAft>
              <a:buSzPts val="1170"/>
              <a:buFont typeface="Arial"/>
              <a:buNone/>
            </a:pPr>
            <a:r>
              <a:t/>
            </a:r>
            <a:endParaRPr sz="1800"/>
          </a:p>
          <a:p>
            <a:pPr indent="-330200" lvl="0" marL="457200" rtl="0" algn="l">
              <a:lnSpc>
                <a:spcPct val="100000"/>
              </a:lnSpc>
              <a:spcBef>
                <a:spcPts val="360"/>
              </a:spcBef>
              <a:spcAft>
                <a:spcPts val="0"/>
              </a:spcAft>
              <a:buSzPts val="1600"/>
              <a:buChar char="•"/>
            </a:pPr>
            <a:r>
              <a:rPr b="1" lang="en-US" sz="1600"/>
              <a:t>Preprocessing – </a:t>
            </a:r>
            <a:endParaRPr b="1" sz="1600"/>
          </a:p>
          <a:p>
            <a:pPr indent="-330200" lvl="1" marL="914400" rtl="0" algn="l">
              <a:lnSpc>
                <a:spcPct val="100000"/>
              </a:lnSpc>
              <a:spcBef>
                <a:spcPts val="0"/>
              </a:spcBef>
              <a:spcAft>
                <a:spcPts val="0"/>
              </a:spcAft>
              <a:buSzPts val="1600"/>
              <a:buChar char="•"/>
            </a:pPr>
            <a:r>
              <a:rPr lang="en-US" sz="1600"/>
              <a:t>We iterated through each of the audio sample files and extracted the number of audio channels, sample rate, and bit-depth using Librosa package in Python. The number of audio channels was converted to 1 by merging signals, the sample rate was converted to 22.05 kHz and the bit depth was normalized so that the values were in the range of -1 to 1.</a:t>
            </a:r>
            <a:endParaRPr sz="1600"/>
          </a:p>
          <a:p>
            <a:pPr indent="0" lvl="0" marL="0" rtl="0" algn="l">
              <a:lnSpc>
                <a:spcPct val="100000"/>
              </a:lnSpc>
              <a:spcBef>
                <a:spcPts val="360"/>
              </a:spcBef>
              <a:spcAft>
                <a:spcPts val="0"/>
              </a:spcAft>
              <a:buNone/>
            </a:pPr>
            <a:r>
              <a:rPr lang="en-US" sz="1600"/>
              <a:t>	</a:t>
            </a:r>
            <a:endParaRPr sz="1600"/>
          </a:p>
          <a:p>
            <a:pPr indent="0" lvl="0" marL="0" rtl="0" algn="l">
              <a:lnSpc>
                <a:spcPct val="100000"/>
              </a:lnSpc>
              <a:spcBef>
                <a:spcPts val="360"/>
              </a:spcBef>
              <a:spcAft>
                <a:spcPts val="0"/>
              </a:spcAft>
              <a:buNone/>
            </a:pPr>
            <a:r>
              <a:t/>
            </a:r>
            <a:endParaRPr sz="1600"/>
          </a:p>
          <a:p>
            <a:pPr indent="0" lvl="0" marL="0" rtl="0" algn="l">
              <a:lnSpc>
                <a:spcPct val="100000"/>
              </a:lnSpc>
              <a:spcBef>
                <a:spcPts val="360"/>
              </a:spcBef>
              <a:spcAft>
                <a:spcPts val="0"/>
              </a:spcAft>
              <a:buNone/>
            </a:pPr>
            <a:r>
              <a:t/>
            </a:r>
            <a:endParaRPr sz="1600"/>
          </a:p>
          <a:p>
            <a:pPr indent="-268605" lvl="0" marL="342900" rtl="0" algn="l">
              <a:lnSpc>
                <a:spcPct val="100000"/>
              </a:lnSpc>
              <a:spcBef>
                <a:spcPts val="360"/>
              </a:spcBef>
              <a:spcAft>
                <a:spcPts val="0"/>
              </a:spcAft>
              <a:buSzPts val="1170"/>
              <a:buFont typeface="Arial"/>
              <a:buNone/>
            </a:pPr>
            <a:r>
              <a:t/>
            </a:r>
            <a:endParaRPr sz="1800"/>
          </a:p>
        </p:txBody>
      </p:sp>
      <p:pic>
        <p:nvPicPr>
          <p:cNvPr id="109" name="Google Shape;109;g882641d8f7_0_28"/>
          <p:cNvPicPr preferRelativeResize="0"/>
          <p:nvPr/>
        </p:nvPicPr>
        <p:blipFill>
          <a:blip r:embed="rId3">
            <a:alphaModFix/>
          </a:blip>
          <a:stretch>
            <a:fillRect/>
          </a:stretch>
        </p:blipFill>
        <p:spPr>
          <a:xfrm>
            <a:off x="799000" y="3250500"/>
            <a:ext cx="7712475" cy="3150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8"/>
          <p:cNvSpPr txBox="1"/>
          <p:nvPr>
            <p:ph type="title"/>
          </p:nvPr>
        </p:nvSpPr>
        <p:spPr>
          <a:xfrm>
            <a:off x="1875550" y="762000"/>
            <a:ext cx="6705600" cy="609600"/>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SzPts val="1400"/>
              <a:buNone/>
            </a:pPr>
            <a:r>
              <a:rPr lang="en-US"/>
              <a:t>Dataset - The Challenges</a:t>
            </a:r>
            <a:endParaRPr/>
          </a:p>
        </p:txBody>
      </p:sp>
      <p:sp>
        <p:nvSpPr>
          <p:cNvPr id="115" name="Google Shape;115;p28"/>
          <p:cNvSpPr txBox="1"/>
          <p:nvPr>
            <p:ph idx="1" type="body"/>
          </p:nvPr>
        </p:nvSpPr>
        <p:spPr>
          <a:xfrm>
            <a:off x="228600" y="1371600"/>
            <a:ext cx="8686800" cy="3135000"/>
          </a:xfrm>
          <a:prstGeom prst="rect">
            <a:avLst/>
          </a:prstGeom>
          <a:noFill/>
          <a:ln>
            <a:noFill/>
          </a:ln>
        </p:spPr>
        <p:txBody>
          <a:bodyPr anchorCtr="0" anchor="t" bIns="46025" lIns="92075" spcFirstLastPara="1" rIns="92075" wrap="square" tIns="46025">
            <a:noAutofit/>
          </a:bodyPr>
          <a:lstStyle/>
          <a:p>
            <a:pPr indent="-311150" lvl="0" marL="457200" rtl="0" algn="l">
              <a:spcBef>
                <a:spcPts val="360"/>
              </a:spcBef>
              <a:spcAft>
                <a:spcPts val="0"/>
              </a:spcAft>
              <a:buClr>
                <a:schemeClr val="dk1"/>
              </a:buClr>
              <a:buSzPts val="1300"/>
              <a:buChar char="•"/>
            </a:pPr>
            <a:r>
              <a:rPr lang="en-US" sz="1300">
                <a:solidFill>
                  <a:schemeClr val="dk1"/>
                </a:solidFill>
              </a:rPr>
              <a:t>The dataset is of decent size, the total size of the data in a compressed format is  5.7GB. </a:t>
            </a:r>
            <a:endParaRPr sz="1300">
              <a:solidFill>
                <a:schemeClr val="dk1"/>
              </a:solidFill>
            </a:endParaRPr>
          </a:p>
          <a:p>
            <a:pPr indent="-311150" lvl="0" marL="457200" rtl="0" algn="l">
              <a:spcBef>
                <a:spcPts val="0"/>
              </a:spcBef>
              <a:spcAft>
                <a:spcPts val="0"/>
              </a:spcAft>
              <a:buClr>
                <a:schemeClr val="dk1"/>
              </a:buClr>
              <a:buSzPts val="1300"/>
              <a:buChar char="•"/>
            </a:pPr>
            <a:r>
              <a:rPr lang="en-US" sz="1300">
                <a:solidFill>
                  <a:schemeClr val="dk1"/>
                </a:solidFill>
              </a:rPr>
              <a:t>The audio file properties like the sampling rate, the number of channels, and the bit depth weren’t uniform over all the observations and required standardization. </a:t>
            </a:r>
            <a:endParaRPr sz="1300">
              <a:solidFill>
                <a:schemeClr val="dk1"/>
              </a:solidFill>
            </a:endParaRPr>
          </a:p>
          <a:p>
            <a:pPr indent="-311150" lvl="0" marL="457200" rtl="0" algn="l">
              <a:spcBef>
                <a:spcPts val="0"/>
              </a:spcBef>
              <a:spcAft>
                <a:spcPts val="0"/>
              </a:spcAft>
              <a:buSzPts val="1300"/>
              <a:buChar char="•"/>
            </a:pPr>
            <a:r>
              <a:rPr lang="en-US" sz="1300">
                <a:solidFill>
                  <a:schemeClr val="dk1"/>
                </a:solidFill>
              </a:rPr>
              <a:t>Although all the audio clips were clipped at 4s, they still had different durations (the spectrograms extracted had different image resolutions and needed padding).</a:t>
            </a:r>
            <a:endParaRPr sz="1300">
              <a:solidFill>
                <a:schemeClr val="dk1"/>
              </a:solidFill>
            </a:endParaRPr>
          </a:p>
          <a:p>
            <a:pPr indent="-311150" lvl="0" marL="457200" rtl="0" algn="l">
              <a:spcBef>
                <a:spcPts val="0"/>
              </a:spcBef>
              <a:spcAft>
                <a:spcPts val="0"/>
              </a:spcAft>
              <a:buSzPts val="1300"/>
              <a:buChar char="•"/>
            </a:pPr>
            <a:r>
              <a:rPr lang="en-US" sz="1300">
                <a:solidFill>
                  <a:schemeClr val="dk1"/>
                </a:solidFill>
              </a:rPr>
              <a:t>The transfer learning models and CNN models needed to be run on a GPU and atleast 16 GB RAM, hence we used Google Colab.</a:t>
            </a:r>
            <a:endParaRPr sz="1300">
              <a:solidFill>
                <a:schemeClr val="dk1"/>
              </a:solidFill>
            </a:endParaRPr>
          </a:p>
          <a:p>
            <a:pPr indent="-311150" lvl="0" marL="457200" rtl="0" algn="l">
              <a:spcBef>
                <a:spcPts val="0"/>
              </a:spcBef>
              <a:spcAft>
                <a:spcPts val="0"/>
              </a:spcAft>
              <a:buSzPts val="1300"/>
              <a:buChar char="•"/>
            </a:pPr>
            <a:r>
              <a:rPr lang="en-US" sz="1300">
                <a:solidFill>
                  <a:schemeClr val="dk1"/>
                </a:solidFill>
              </a:rPr>
              <a:t>Since we were dealing with audio files we used the </a:t>
            </a:r>
            <a:r>
              <a:rPr i="1" lang="en-US" sz="1300">
                <a:solidFill>
                  <a:schemeClr val="dk1"/>
                </a:solidFill>
              </a:rPr>
              <a:t>nlpaug</a:t>
            </a:r>
            <a:r>
              <a:rPr lang="en-US" sz="1300">
                <a:solidFill>
                  <a:schemeClr val="dk1"/>
                </a:solidFill>
              </a:rPr>
              <a:t> package to use six augmentation techniques: cropping, loudness augmentation, speed shifting, pitch shifting, time shifting and noise injection, giving us a dataset 6x the original size.</a:t>
            </a:r>
            <a:endParaRPr sz="1300">
              <a:solidFill>
                <a:schemeClr val="dk1"/>
              </a:solidFill>
            </a:endParaRPr>
          </a:p>
          <a:p>
            <a:pPr indent="-311150" lvl="0" marL="457200" rtl="0" algn="l">
              <a:spcBef>
                <a:spcPts val="0"/>
              </a:spcBef>
              <a:spcAft>
                <a:spcPts val="0"/>
              </a:spcAft>
              <a:buSzPts val="1300"/>
              <a:buChar char="•"/>
            </a:pPr>
            <a:r>
              <a:rPr lang="en-US" sz="1300">
                <a:solidFill>
                  <a:schemeClr val="dk1"/>
                </a:solidFill>
              </a:rPr>
              <a:t>Initially we had class imbalance(e.g. siren and gunshot) due to which our CNN models were overfitting, hence we used class weights, so that the model pays equal attention to the minority classes.</a:t>
            </a:r>
            <a:endParaRPr sz="1300">
              <a:solidFill>
                <a:schemeClr val="dk1"/>
              </a:solidFill>
            </a:endParaRPr>
          </a:p>
          <a:p>
            <a:pPr indent="-311150" lvl="0" marL="457200" rtl="0" algn="l">
              <a:spcBef>
                <a:spcPts val="0"/>
              </a:spcBef>
              <a:spcAft>
                <a:spcPts val="0"/>
              </a:spcAft>
              <a:buSzPts val="1300"/>
              <a:buChar char="•"/>
            </a:pPr>
            <a:r>
              <a:rPr lang="en-US" sz="1300">
                <a:solidFill>
                  <a:schemeClr val="dk1"/>
                </a:solidFill>
              </a:rPr>
              <a:t>We also extracted features such as spectral rolloff, centroids, contrast, bandwidth, and zero crossing rate but they didn’t add as much value as mel frequency cepstrum coefficients did</a:t>
            </a:r>
            <a:endParaRPr sz="1300">
              <a:solidFill>
                <a:schemeClr val="dk1"/>
              </a:solidFill>
            </a:endParaRPr>
          </a:p>
          <a:p>
            <a:pPr indent="-311150" lvl="0" marL="457200" rtl="0" algn="l">
              <a:spcBef>
                <a:spcPts val="0"/>
              </a:spcBef>
              <a:spcAft>
                <a:spcPts val="0"/>
              </a:spcAft>
              <a:buClr>
                <a:schemeClr val="dk1"/>
              </a:buClr>
              <a:buSzPts val="1300"/>
              <a:buChar char="•"/>
            </a:pPr>
            <a:r>
              <a:rPr lang="en-US" sz="1300">
                <a:solidFill>
                  <a:schemeClr val="dk1"/>
                </a:solidFill>
              </a:rPr>
              <a:t>The loss and accuracy curves for our final model (Densenet121) shows that there is no significant overfitting</a:t>
            </a:r>
            <a:endParaRPr sz="1300">
              <a:solidFill>
                <a:schemeClr val="dk1"/>
              </a:solidFill>
            </a:endParaRPr>
          </a:p>
          <a:p>
            <a:pPr indent="0" lvl="0" marL="457200" rtl="0" algn="l">
              <a:spcBef>
                <a:spcPts val="360"/>
              </a:spcBef>
              <a:spcAft>
                <a:spcPts val="0"/>
              </a:spcAft>
              <a:buNone/>
            </a:pPr>
            <a:r>
              <a:t/>
            </a:r>
            <a:endParaRPr sz="1300">
              <a:solidFill>
                <a:schemeClr val="dk1"/>
              </a:solidFill>
            </a:endParaRPr>
          </a:p>
          <a:p>
            <a:pPr indent="-268605" lvl="0" marL="342900" rtl="0" algn="l">
              <a:lnSpc>
                <a:spcPct val="100000"/>
              </a:lnSpc>
              <a:spcBef>
                <a:spcPts val="360"/>
              </a:spcBef>
              <a:spcAft>
                <a:spcPts val="0"/>
              </a:spcAft>
              <a:buSzPts val="1170"/>
              <a:buFont typeface="Arial"/>
              <a:buNone/>
            </a:pPr>
            <a:r>
              <a:t/>
            </a:r>
            <a:endParaRPr b="1" sz="1300"/>
          </a:p>
        </p:txBody>
      </p:sp>
      <p:pic>
        <p:nvPicPr>
          <p:cNvPr id="116" name="Google Shape;116;p28"/>
          <p:cNvPicPr preferRelativeResize="0"/>
          <p:nvPr/>
        </p:nvPicPr>
        <p:blipFill rotWithShape="1">
          <a:blip r:embed="rId3">
            <a:alphaModFix/>
          </a:blip>
          <a:srcRect b="0" l="0" r="0" t="2018"/>
          <a:stretch/>
        </p:blipFill>
        <p:spPr>
          <a:xfrm>
            <a:off x="1698700" y="4552800"/>
            <a:ext cx="5615125" cy="2242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6"/>
          <p:cNvSpPr txBox="1"/>
          <p:nvPr>
            <p:ph type="title"/>
          </p:nvPr>
        </p:nvSpPr>
        <p:spPr>
          <a:xfrm>
            <a:off x="2209800" y="762000"/>
            <a:ext cx="6705600" cy="609600"/>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SzPts val="1400"/>
              <a:buNone/>
            </a:pPr>
            <a:r>
              <a:rPr lang="en-US"/>
              <a:t>Technical Approach</a:t>
            </a:r>
            <a:endParaRPr/>
          </a:p>
        </p:txBody>
      </p:sp>
      <p:sp>
        <p:nvSpPr>
          <p:cNvPr id="122" name="Google Shape;122;p6"/>
          <p:cNvSpPr txBox="1"/>
          <p:nvPr>
            <p:ph idx="1" type="body"/>
          </p:nvPr>
        </p:nvSpPr>
        <p:spPr>
          <a:xfrm>
            <a:off x="228600" y="1600200"/>
            <a:ext cx="8686800" cy="5029200"/>
          </a:xfrm>
          <a:prstGeom prst="rect">
            <a:avLst/>
          </a:prstGeom>
          <a:noFill/>
          <a:ln>
            <a:noFill/>
          </a:ln>
        </p:spPr>
        <p:txBody>
          <a:bodyPr anchorCtr="0" anchor="t" bIns="46025" lIns="92075" spcFirstLastPara="1" rIns="92075" wrap="square" tIns="46025">
            <a:noAutofit/>
          </a:bodyPr>
          <a:lstStyle/>
          <a:p>
            <a:pPr indent="-330200" lvl="0" marL="457200" rtl="0" algn="l">
              <a:lnSpc>
                <a:spcPct val="100000"/>
              </a:lnSpc>
              <a:spcBef>
                <a:spcPts val="0"/>
              </a:spcBef>
              <a:spcAft>
                <a:spcPts val="0"/>
              </a:spcAft>
              <a:buSzPts val="1600"/>
              <a:buChar char="•"/>
            </a:pPr>
            <a:r>
              <a:rPr b="1" lang="en-US" sz="1600"/>
              <a:t>Technical Approach</a:t>
            </a:r>
            <a:endParaRPr sz="1600"/>
          </a:p>
          <a:p>
            <a:pPr indent="-330200" lvl="1" marL="914400" rtl="0" algn="l">
              <a:lnSpc>
                <a:spcPct val="100000"/>
              </a:lnSpc>
              <a:spcBef>
                <a:spcPts val="0"/>
              </a:spcBef>
              <a:spcAft>
                <a:spcPts val="0"/>
              </a:spcAft>
              <a:buSzPts val="1600"/>
              <a:buChar char="•"/>
            </a:pPr>
            <a:r>
              <a:rPr lang="en-US" sz="1600"/>
              <a:t>Train a deep convolutional neural network on carefully extracted visual representations of each of the audio samples to address the task of environmental sound classification.</a:t>
            </a:r>
            <a:endParaRPr sz="1600"/>
          </a:p>
          <a:p>
            <a:pPr indent="-330200" lvl="1" marL="914400" rtl="0" algn="l">
              <a:lnSpc>
                <a:spcPct val="100000"/>
              </a:lnSpc>
              <a:spcBef>
                <a:spcPts val="0"/>
              </a:spcBef>
              <a:spcAft>
                <a:spcPts val="0"/>
              </a:spcAft>
              <a:buSzPts val="1600"/>
              <a:buChar char="•"/>
            </a:pPr>
            <a:r>
              <a:rPr lang="en-US" sz="1600"/>
              <a:t>Analyze the audio files and extract attributes like the number of audio channels, sample rate and bit-depth.</a:t>
            </a:r>
            <a:endParaRPr sz="1600"/>
          </a:p>
          <a:p>
            <a:pPr indent="-330200" lvl="1" marL="914400" rtl="0" algn="l">
              <a:lnSpc>
                <a:spcPct val="100000"/>
              </a:lnSpc>
              <a:spcBef>
                <a:spcPts val="0"/>
              </a:spcBef>
              <a:spcAft>
                <a:spcPts val="0"/>
              </a:spcAft>
              <a:buSzPts val="1600"/>
              <a:buChar char="•"/>
            </a:pPr>
            <a:r>
              <a:rPr lang="en-US" sz="1600"/>
              <a:t>Preprocess the data and extract MFCC spectrograms.</a:t>
            </a:r>
            <a:endParaRPr sz="1600"/>
          </a:p>
          <a:p>
            <a:pPr indent="-330200" lvl="1" marL="914400" rtl="0" algn="l">
              <a:lnSpc>
                <a:spcPct val="100000"/>
              </a:lnSpc>
              <a:spcBef>
                <a:spcPts val="0"/>
              </a:spcBef>
              <a:spcAft>
                <a:spcPts val="0"/>
              </a:spcAft>
              <a:buSzPts val="1600"/>
              <a:buChar char="•"/>
            </a:pPr>
            <a:r>
              <a:rPr lang="en-US" sz="1600"/>
              <a:t>Use cross validation to train the CNN and tune its hyperparameters.</a:t>
            </a:r>
            <a:endParaRPr sz="1600"/>
          </a:p>
          <a:p>
            <a:pPr indent="-330200" lvl="1" marL="914400" rtl="0" algn="l">
              <a:lnSpc>
                <a:spcPct val="100000"/>
              </a:lnSpc>
              <a:spcBef>
                <a:spcPts val="0"/>
              </a:spcBef>
              <a:spcAft>
                <a:spcPts val="0"/>
              </a:spcAft>
              <a:buSzPts val="1600"/>
              <a:buChar char="•"/>
            </a:pPr>
            <a:r>
              <a:rPr lang="en-US" sz="1600"/>
              <a:t>Experiment with transfer learning and other architectures</a:t>
            </a:r>
            <a:endParaRPr sz="1600"/>
          </a:p>
          <a:p>
            <a:pPr indent="-330200" lvl="1" marL="914400" rtl="0" algn="l">
              <a:lnSpc>
                <a:spcPct val="100000"/>
              </a:lnSpc>
              <a:spcBef>
                <a:spcPts val="0"/>
              </a:spcBef>
              <a:spcAft>
                <a:spcPts val="0"/>
              </a:spcAft>
              <a:buSzPts val="1600"/>
              <a:buChar char="•"/>
            </a:pPr>
            <a:r>
              <a:rPr lang="en-US" sz="1600"/>
              <a:t>Utilize cross validation accuracy to choose the best model</a:t>
            </a:r>
            <a:endParaRPr sz="1600"/>
          </a:p>
          <a:p>
            <a:pPr indent="0" lvl="0" marL="0" rtl="0" algn="l">
              <a:lnSpc>
                <a:spcPct val="100000"/>
              </a:lnSpc>
              <a:spcBef>
                <a:spcPts val="0"/>
              </a:spcBef>
              <a:spcAft>
                <a:spcPts val="0"/>
              </a:spcAft>
              <a:buNone/>
            </a:pPr>
            <a:r>
              <a:t/>
            </a:r>
            <a:endParaRPr sz="1600"/>
          </a:p>
          <a:p>
            <a:pPr indent="-330200" lvl="0" marL="457200" rtl="0" algn="l">
              <a:spcBef>
                <a:spcPts val="0"/>
              </a:spcBef>
              <a:spcAft>
                <a:spcPts val="0"/>
              </a:spcAft>
              <a:buSzPts val="1600"/>
              <a:buChar char="•"/>
            </a:pPr>
            <a:r>
              <a:rPr b="1" lang="en-US" sz="1600">
                <a:solidFill>
                  <a:schemeClr val="dk1"/>
                </a:solidFill>
              </a:rPr>
              <a:t>Workflow</a:t>
            </a:r>
            <a:endParaRPr b="1" sz="1600">
              <a:solidFill>
                <a:schemeClr val="dk1"/>
              </a:solidFill>
            </a:endParaRPr>
          </a:p>
          <a:p>
            <a:pPr indent="0" lvl="0" marL="0" rtl="0" algn="l">
              <a:lnSpc>
                <a:spcPct val="100000"/>
              </a:lnSpc>
              <a:spcBef>
                <a:spcPts val="560"/>
              </a:spcBef>
              <a:spcAft>
                <a:spcPts val="0"/>
              </a:spcAft>
              <a:buNone/>
            </a:pPr>
            <a:r>
              <a:t/>
            </a:r>
            <a:endParaRPr sz="1600"/>
          </a:p>
          <a:p>
            <a:pPr indent="0" lvl="0" marL="0" rtl="0" algn="l">
              <a:lnSpc>
                <a:spcPct val="100000"/>
              </a:lnSpc>
              <a:spcBef>
                <a:spcPts val="560"/>
              </a:spcBef>
              <a:spcAft>
                <a:spcPts val="0"/>
              </a:spcAft>
              <a:buNone/>
            </a:pPr>
            <a:r>
              <a:t/>
            </a:r>
            <a:endParaRPr sz="1600"/>
          </a:p>
          <a:p>
            <a:pPr indent="0" lvl="0" marL="0" rtl="0" algn="l">
              <a:lnSpc>
                <a:spcPct val="100000"/>
              </a:lnSpc>
              <a:spcBef>
                <a:spcPts val="560"/>
              </a:spcBef>
              <a:spcAft>
                <a:spcPts val="0"/>
              </a:spcAft>
              <a:buNone/>
            </a:pPr>
            <a:r>
              <a:t/>
            </a:r>
            <a:endParaRPr sz="1600"/>
          </a:p>
          <a:p>
            <a:pPr indent="0" lvl="0" marL="0" rtl="0" algn="l">
              <a:lnSpc>
                <a:spcPct val="100000"/>
              </a:lnSpc>
              <a:spcBef>
                <a:spcPts val="560"/>
              </a:spcBef>
              <a:spcAft>
                <a:spcPts val="0"/>
              </a:spcAft>
              <a:buNone/>
            </a:pPr>
            <a:r>
              <a:t/>
            </a:r>
            <a:endParaRPr sz="1600"/>
          </a:p>
          <a:p>
            <a:pPr indent="0" lvl="0" marL="457200" rtl="0" algn="l">
              <a:lnSpc>
                <a:spcPct val="100000"/>
              </a:lnSpc>
              <a:spcBef>
                <a:spcPts val="560"/>
              </a:spcBef>
              <a:spcAft>
                <a:spcPts val="0"/>
              </a:spcAft>
              <a:buNone/>
            </a:pPr>
            <a:r>
              <a:t/>
            </a:r>
            <a:endParaRPr sz="1600"/>
          </a:p>
        </p:txBody>
      </p:sp>
      <p:pic>
        <p:nvPicPr>
          <p:cNvPr id="123" name="Google Shape;123;p6"/>
          <p:cNvPicPr preferRelativeResize="0"/>
          <p:nvPr/>
        </p:nvPicPr>
        <p:blipFill rotWithShape="1">
          <a:blip r:embed="rId3">
            <a:alphaModFix/>
          </a:blip>
          <a:srcRect b="0" l="0" r="4997" t="15895"/>
          <a:stretch/>
        </p:blipFill>
        <p:spPr>
          <a:xfrm>
            <a:off x="805425" y="4586625"/>
            <a:ext cx="7632627" cy="1757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7"/>
          <p:cNvSpPr txBox="1"/>
          <p:nvPr>
            <p:ph idx="1" type="body"/>
          </p:nvPr>
        </p:nvSpPr>
        <p:spPr>
          <a:xfrm>
            <a:off x="228600" y="1600200"/>
            <a:ext cx="8686800" cy="5029200"/>
          </a:xfrm>
          <a:prstGeom prst="rect">
            <a:avLst/>
          </a:prstGeom>
          <a:noFill/>
          <a:ln>
            <a:noFill/>
          </a:ln>
        </p:spPr>
        <p:txBody>
          <a:bodyPr anchorCtr="0" anchor="t" bIns="46025" lIns="92075" spcFirstLastPara="1" rIns="92075" wrap="square" tIns="46025">
            <a:noAutofit/>
          </a:bodyPr>
          <a:lstStyle/>
          <a:p>
            <a:pPr indent="-330200" lvl="0" marL="457200" rtl="0" algn="l">
              <a:spcBef>
                <a:spcPts val="560"/>
              </a:spcBef>
              <a:spcAft>
                <a:spcPts val="0"/>
              </a:spcAft>
              <a:buSzPts val="1600"/>
              <a:buChar char="•"/>
            </a:pPr>
            <a:r>
              <a:rPr lang="en-US" sz="1600">
                <a:solidFill>
                  <a:schemeClr val="dk1"/>
                </a:solidFill>
              </a:rPr>
              <a:t>Spectrograms are one of the most popular techniques for visualizing the spectrum of frequencies of a sound and how they vary during a very short period. We used a similar technique known as Mel-Frequency Cepstral Coefficients (MFCC), which has recently become a highly recommended technique in the domain of audio analysis.</a:t>
            </a:r>
            <a:endParaRPr sz="1600">
              <a:solidFill>
                <a:schemeClr val="dk1"/>
              </a:solidFill>
            </a:endParaRPr>
          </a:p>
          <a:p>
            <a:pPr indent="0" lvl="0" marL="457200" rtl="0" algn="l">
              <a:spcBef>
                <a:spcPts val="560"/>
              </a:spcBef>
              <a:spcAft>
                <a:spcPts val="0"/>
              </a:spcAft>
              <a:buNone/>
            </a:pPr>
            <a:r>
              <a:t/>
            </a:r>
            <a:endParaRPr sz="1600">
              <a:solidFill>
                <a:schemeClr val="dk1"/>
              </a:solidFill>
            </a:endParaRPr>
          </a:p>
          <a:p>
            <a:pPr indent="0" lvl="0" marL="457200" rtl="0" algn="l">
              <a:spcBef>
                <a:spcPts val="560"/>
              </a:spcBef>
              <a:spcAft>
                <a:spcPts val="0"/>
              </a:spcAft>
              <a:buNone/>
            </a:pPr>
            <a:r>
              <a:t/>
            </a:r>
            <a:endParaRPr sz="1600">
              <a:solidFill>
                <a:schemeClr val="dk1"/>
              </a:solidFill>
            </a:endParaRPr>
          </a:p>
          <a:p>
            <a:pPr indent="0" lvl="0" marL="457200" rtl="0" algn="l">
              <a:spcBef>
                <a:spcPts val="560"/>
              </a:spcBef>
              <a:spcAft>
                <a:spcPts val="0"/>
              </a:spcAft>
              <a:buNone/>
            </a:pPr>
            <a:r>
              <a:t/>
            </a:r>
            <a:endParaRPr sz="1600">
              <a:solidFill>
                <a:schemeClr val="dk1"/>
              </a:solidFill>
            </a:endParaRPr>
          </a:p>
          <a:p>
            <a:pPr indent="0" lvl="0" marL="457200" rtl="0" algn="l">
              <a:spcBef>
                <a:spcPts val="560"/>
              </a:spcBef>
              <a:spcAft>
                <a:spcPts val="0"/>
              </a:spcAft>
              <a:buNone/>
            </a:pPr>
            <a:r>
              <a:t/>
            </a:r>
            <a:endParaRPr sz="1600">
              <a:solidFill>
                <a:schemeClr val="dk1"/>
              </a:solidFill>
            </a:endParaRPr>
          </a:p>
          <a:p>
            <a:pPr indent="0" lvl="0" marL="457200" rtl="0" algn="l">
              <a:spcBef>
                <a:spcPts val="560"/>
              </a:spcBef>
              <a:spcAft>
                <a:spcPts val="0"/>
              </a:spcAft>
              <a:buNone/>
            </a:pPr>
            <a:r>
              <a:t/>
            </a:r>
            <a:endParaRPr sz="1600">
              <a:solidFill>
                <a:schemeClr val="dk1"/>
              </a:solidFill>
            </a:endParaRPr>
          </a:p>
          <a:p>
            <a:pPr indent="0" lvl="0" marL="457200" rtl="0" algn="l">
              <a:spcBef>
                <a:spcPts val="560"/>
              </a:spcBef>
              <a:spcAft>
                <a:spcPts val="0"/>
              </a:spcAft>
              <a:buNone/>
            </a:pPr>
            <a:r>
              <a:t/>
            </a:r>
            <a:endParaRPr sz="1600">
              <a:solidFill>
                <a:schemeClr val="dk1"/>
              </a:solidFill>
            </a:endParaRPr>
          </a:p>
          <a:p>
            <a:pPr indent="0" lvl="0" marL="457200" rtl="0" algn="l">
              <a:spcBef>
                <a:spcPts val="560"/>
              </a:spcBef>
              <a:spcAft>
                <a:spcPts val="0"/>
              </a:spcAft>
              <a:buNone/>
            </a:pPr>
            <a:r>
              <a:t/>
            </a:r>
            <a:endParaRPr sz="1600">
              <a:solidFill>
                <a:schemeClr val="dk1"/>
              </a:solidFill>
            </a:endParaRPr>
          </a:p>
          <a:p>
            <a:pPr indent="0" lvl="0" marL="457200" rtl="0" algn="l">
              <a:spcBef>
                <a:spcPts val="560"/>
              </a:spcBef>
              <a:spcAft>
                <a:spcPts val="0"/>
              </a:spcAft>
              <a:buNone/>
            </a:pPr>
            <a:r>
              <a:t/>
            </a:r>
            <a:endParaRPr sz="1600">
              <a:solidFill>
                <a:schemeClr val="dk1"/>
              </a:solidFill>
            </a:endParaRPr>
          </a:p>
          <a:p>
            <a:pPr indent="-330200" lvl="0" marL="457200" rtl="0" algn="l">
              <a:spcBef>
                <a:spcPts val="560"/>
              </a:spcBef>
              <a:spcAft>
                <a:spcPts val="0"/>
              </a:spcAft>
              <a:buSzPts val="1600"/>
              <a:buChar char="•"/>
            </a:pPr>
            <a:r>
              <a:rPr lang="en-US" sz="1600">
                <a:solidFill>
                  <a:schemeClr val="dk1"/>
                </a:solidFill>
              </a:rPr>
              <a:t>The ability of deep convolutional neural networks (CNN) to learn discriminative spectro-temporal patterns makes them well suited to environmental sound classification compared to other approaches. CNNs by design do well in learning patterns inside images which turns out very helpful in this scenario as MFCC spectrograms are very efficient image representations of audio.</a:t>
            </a:r>
            <a:endParaRPr sz="1600">
              <a:solidFill>
                <a:schemeClr val="dk1"/>
              </a:solidFill>
            </a:endParaRPr>
          </a:p>
          <a:p>
            <a:pPr indent="0" lvl="0" marL="457200" rtl="0" algn="l">
              <a:lnSpc>
                <a:spcPct val="100000"/>
              </a:lnSpc>
              <a:spcBef>
                <a:spcPts val="0"/>
              </a:spcBef>
              <a:spcAft>
                <a:spcPts val="0"/>
              </a:spcAft>
              <a:buNone/>
            </a:pPr>
            <a:r>
              <a:t/>
            </a:r>
            <a:endParaRPr sz="1600"/>
          </a:p>
        </p:txBody>
      </p:sp>
      <p:sp>
        <p:nvSpPr>
          <p:cNvPr id="129" name="Google Shape;129;p7"/>
          <p:cNvSpPr txBox="1"/>
          <p:nvPr>
            <p:ph type="title"/>
          </p:nvPr>
        </p:nvSpPr>
        <p:spPr>
          <a:xfrm>
            <a:off x="2209800" y="762000"/>
            <a:ext cx="6705600" cy="609600"/>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SzPts val="1400"/>
              <a:buNone/>
            </a:pPr>
            <a:r>
              <a:rPr lang="en-US"/>
              <a:t>Technical Approach</a:t>
            </a:r>
            <a:endParaRPr/>
          </a:p>
        </p:txBody>
      </p:sp>
      <p:pic>
        <p:nvPicPr>
          <p:cNvPr id="130" name="Google Shape;130;p7"/>
          <p:cNvPicPr preferRelativeResize="0"/>
          <p:nvPr/>
        </p:nvPicPr>
        <p:blipFill>
          <a:blip r:embed="rId3">
            <a:alphaModFix/>
          </a:blip>
          <a:stretch>
            <a:fillRect/>
          </a:stretch>
        </p:blipFill>
        <p:spPr>
          <a:xfrm>
            <a:off x="2251950" y="2938850"/>
            <a:ext cx="4640101" cy="2230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g882641d8f7_6_41"/>
          <p:cNvSpPr txBox="1"/>
          <p:nvPr>
            <p:ph type="title"/>
          </p:nvPr>
        </p:nvSpPr>
        <p:spPr>
          <a:xfrm>
            <a:off x="2209800" y="762000"/>
            <a:ext cx="6705600" cy="609600"/>
          </a:xfrm>
          <a:prstGeom prst="rect">
            <a:avLst/>
          </a:prstGeom>
        </p:spPr>
        <p:txBody>
          <a:bodyPr anchorCtr="0" anchor="t" bIns="46025" lIns="92075" spcFirstLastPara="1" rIns="92075" wrap="square" tIns="46025">
            <a:noAutofit/>
          </a:bodyPr>
          <a:lstStyle/>
          <a:p>
            <a:pPr indent="0" lvl="0" marL="0" rtl="0" algn="ctr">
              <a:spcBef>
                <a:spcPts val="0"/>
              </a:spcBef>
              <a:spcAft>
                <a:spcPts val="0"/>
              </a:spcAft>
              <a:buNone/>
            </a:pPr>
            <a:r>
              <a:rPr lang="en-US"/>
              <a:t>Feature - visualization</a:t>
            </a:r>
            <a:endParaRPr/>
          </a:p>
        </p:txBody>
      </p:sp>
      <p:pic>
        <p:nvPicPr>
          <p:cNvPr id="137" name="Google Shape;137;g882641d8f7_6_41"/>
          <p:cNvPicPr preferRelativeResize="0"/>
          <p:nvPr/>
        </p:nvPicPr>
        <p:blipFill>
          <a:blip r:embed="rId3">
            <a:alphaModFix/>
          </a:blip>
          <a:stretch>
            <a:fillRect/>
          </a:stretch>
        </p:blipFill>
        <p:spPr>
          <a:xfrm>
            <a:off x="175450" y="1767375"/>
            <a:ext cx="4552775" cy="4871625"/>
          </a:xfrm>
          <a:prstGeom prst="rect">
            <a:avLst/>
          </a:prstGeom>
          <a:noFill/>
          <a:ln>
            <a:noFill/>
          </a:ln>
        </p:spPr>
      </p:pic>
      <p:pic>
        <p:nvPicPr>
          <p:cNvPr id="138" name="Google Shape;138;g882641d8f7_6_41"/>
          <p:cNvPicPr preferRelativeResize="0"/>
          <p:nvPr/>
        </p:nvPicPr>
        <p:blipFill>
          <a:blip r:embed="rId4">
            <a:alphaModFix/>
          </a:blip>
          <a:stretch>
            <a:fillRect/>
          </a:stretch>
        </p:blipFill>
        <p:spPr>
          <a:xfrm>
            <a:off x="4820450" y="1770819"/>
            <a:ext cx="4094951" cy="4803882"/>
          </a:xfrm>
          <a:prstGeom prst="rect">
            <a:avLst/>
          </a:prstGeom>
          <a:noFill/>
          <a:ln>
            <a:noFill/>
          </a:ln>
        </p:spPr>
      </p:pic>
      <p:sp>
        <p:nvSpPr>
          <p:cNvPr id="139" name="Google Shape;139;g882641d8f7_6_41"/>
          <p:cNvSpPr txBox="1"/>
          <p:nvPr/>
        </p:nvSpPr>
        <p:spPr>
          <a:xfrm>
            <a:off x="676925" y="1371600"/>
            <a:ext cx="3451200" cy="45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Spectrograms</a:t>
            </a:r>
            <a:endParaRPr>
              <a:latin typeface="Calibri"/>
              <a:ea typeface="Calibri"/>
              <a:cs typeface="Calibri"/>
              <a:sym typeface="Calibri"/>
            </a:endParaRPr>
          </a:p>
        </p:txBody>
      </p:sp>
      <p:sp>
        <p:nvSpPr>
          <p:cNvPr id="140" name="Google Shape;140;g882641d8f7_6_41"/>
          <p:cNvSpPr txBox="1"/>
          <p:nvPr/>
        </p:nvSpPr>
        <p:spPr>
          <a:xfrm>
            <a:off x="5365025" y="1371600"/>
            <a:ext cx="3240300" cy="53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40 Mel frequency cepstrum frequencies</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NU 202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NU 202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2005-04-16T02:16:31Z</dcterms:created>
  <dc:creator>Ellick Chan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dc3364bd-bc7c-4586-97ea-4b99f6c1df7e</vt:lpwstr>
  </property>
  <property fmtid="{D5CDD505-2E9C-101B-9397-08002B2CF9AE}" pid="3" name="CTP_TimeStamp">
    <vt:lpwstr>2018-05-20 04:26:10Z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