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7" r:id="rId3"/>
    <p:sldId id="259" r:id="rId4"/>
    <p:sldId id="265" r:id="rId5"/>
    <p:sldId id="271" r:id="rId6"/>
    <p:sldId id="313" r:id="rId7"/>
    <p:sldId id="316" r:id="rId8"/>
    <p:sldId id="314" r:id="rId9"/>
    <p:sldId id="315" r:id="rId10"/>
    <p:sldId id="260" r:id="rId11"/>
    <p:sldId id="322" r:id="rId12"/>
    <p:sldId id="319" r:id="rId13"/>
    <p:sldId id="321" r:id="rId14"/>
    <p:sldId id="262" r:id="rId15"/>
    <p:sldId id="320" r:id="rId16"/>
    <p:sldId id="281" r:id="rId17"/>
  </p:sldIdLst>
  <p:sldSz cx="9144000" cy="5143500" type="screen16x9"/>
  <p:notesSz cx="6858000" cy="9144000"/>
  <p:embeddedFontLst>
    <p:embeddedFont>
      <p:font typeface="Avenir" panose="02000503020000020003" pitchFamily="2" charset="0"/>
      <p:regular r:id="rId19"/>
      <p:italic r:id="rId20"/>
    </p:embeddedFont>
    <p:embeddedFont>
      <p:font typeface="Avenir Medium Oblique" panose="02000503020000020003" pitchFamily="2" charset="0"/>
      <p:italic r:id="rId21"/>
    </p:embeddedFont>
    <p:embeddedFont>
      <p:font typeface="Lato" panose="020F0502020204030203" pitchFamily="34" charset="0"/>
      <p:regular r:id="rId22"/>
      <p:bold r:id="rId23"/>
      <p:italic r:id="rId24"/>
      <p:boldItalic r:id="rId25"/>
    </p:embeddedFont>
    <p:embeddedFont>
      <p:font typeface="Nunito Light" panose="020F0302020204030204" pitchFamily="34" charset="0"/>
      <p:regular r:id="rId26"/>
      <p:italic r:id="rId27"/>
    </p:embeddedFont>
    <p:embeddedFont>
      <p:font typeface="Outfit"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95876-BA2E-4C2D-809B-3A5488DE3D83}" v="740" dt="2024-04-25T21:07:51.084"/>
    <p1510:client id="{203F8842-9143-4A16-9A6D-5F44BB8A3F28}" v="20" dt="2024-04-25T18:05:39.246"/>
    <p1510:client id="{263ADA13-7424-AC22-C927-6B7C0B19D960}" v="23" dt="2024-04-25T20:57:43.751"/>
    <p1510:client id="{3E7A0D2E-8A57-18A1-8A1E-6B01A8114F90}" v="4" vWet="5" dt="2024-04-25T20:59:31.453"/>
    <p1510:client id="{4BB9F772-39C1-0749-98AD-0E1E655A87CC}" v="1031" dt="2024-04-24T23:00:36.536"/>
    <p1510:client id="{6F075520-1B7C-8284-FA83-B124E62A782F}" v="4" dt="2024-04-25T20:50:46.695"/>
    <p1510:client id="{E7882285-C7EA-2243-5A2F-3EF797B6936A}" v="32" dt="2024-04-25T20:19:29.269"/>
    <p1510:client id="{ECE5F001-B8EC-4914-8861-4A1EA81EFEC8}" v="281" dt="2024-04-24T23:29:28.897"/>
    <p1510:client id="{F454891C-F5A7-B24A-48CB-28F95F6D4508}" v="11" dt="2024-04-25T19:27:49.695"/>
  </p1510:revLst>
</p1510:revInfo>
</file>

<file path=ppt/tableStyles.xml><?xml version="1.0" encoding="utf-8"?>
<a:tblStyleLst xmlns:a="http://schemas.openxmlformats.org/drawingml/2006/main" def="{32009581-9944-44F5-93B0-A7A5AE231105}">
  <a:tblStyle styleId="{32009581-9944-44F5-93B0-A7A5AE2311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2B53CD-DCD8-4224-96DB-76E05DCFCE5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4490"/>
  </p:normalViewPr>
  <p:slideViewPr>
    <p:cSldViewPr snapToGrid="0">
      <p:cViewPr varScale="1">
        <p:scale>
          <a:sx n="143" d="100"/>
          <a:sy n="143" d="100"/>
        </p:scale>
        <p:origin x="8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ksha Santosh Sonawane" userId="S::assonawa@syr.edu::67a2cdc1-58f4-45f5-8aaa-6b19968ef1df" providerId="AD" clId="Web-{F454891C-F5A7-B24A-48CB-28F95F6D4508}"/>
    <pc:docChg chg="modSld">
      <pc:chgData name="Aakanksha Santosh Sonawane" userId="S::assonawa@syr.edu::67a2cdc1-58f4-45f5-8aaa-6b19968ef1df" providerId="AD" clId="Web-{F454891C-F5A7-B24A-48CB-28F95F6D4508}" dt="2024-04-25T19:27:49.695" v="13"/>
      <pc:docMkLst>
        <pc:docMk/>
      </pc:docMkLst>
      <pc:sldChg chg="modSp">
        <pc:chgData name="Aakanksha Santosh Sonawane" userId="S::assonawa@syr.edu::67a2cdc1-58f4-45f5-8aaa-6b19968ef1df" providerId="AD" clId="Web-{F454891C-F5A7-B24A-48CB-28F95F6D4508}" dt="2024-04-25T18:46:21.996" v="5" actId="1076"/>
        <pc:sldMkLst>
          <pc:docMk/>
          <pc:sldMk cId="0" sldId="281"/>
        </pc:sldMkLst>
        <pc:picChg chg="mod">
          <ac:chgData name="Aakanksha Santosh Sonawane" userId="S::assonawa@syr.edu::67a2cdc1-58f4-45f5-8aaa-6b19968ef1df" providerId="AD" clId="Web-{F454891C-F5A7-B24A-48CB-28F95F6D4508}" dt="2024-04-25T18:46:21.996" v="5" actId="1076"/>
          <ac:picMkLst>
            <pc:docMk/>
            <pc:sldMk cId="0" sldId="281"/>
            <ac:picMk id="6" creationId="{29DD696F-D271-8992-2835-4F23A17C700B}"/>
          </ac:picMkLst>
        </pc:picChg>
      </pc:sldChg>
      <pc:sldChg chg="modSp modNotes">
        <pc:chgData name="Aakanksha Santosh Sonawane" userId="S::assonawa@syr.edu::67a2cdc1-58f4-45f5-8aaa-6b19968ef1df" providerId="AD" clId="Web-{F454891C-F5A7-B24A-48CB-28F95F6D4508}" dt="2024-04-25T19:27:49.695" v="13"/>
        <pc:sldMkLst>
          <pc:docMk/>
          <pc:sldMk cId="1807960828" sldId="316"/>
        </pc:sldMkLst>
        <pc:picChg chg="mod modCrop">
          <ac:chgData name="Aakanksha Santosh Sonawane" userId="S::assonawa@syr.edu::67a2cdc1-58f4-45f5-8aaa-6b19968ef1df" providerId="AD" clId="Web-{F454891C-F5A7-B24A-48CB-28F95F6D4508}" dt="2024-04-25T19:27:49.695" v="13"/>
          <ac:picMkLst>
            <pc:docMk/>
            <pc:sldMk cId="1807960828" sldId="316"/>
            <ac:picMk id="4" creationId="{33259197-DF6F-B092-4D98-03F4E2E53FC1}"/>
          </ac:picMkLst>
        </pc:picChg>
      </pc:sldChg>
      <pc:sldChg chg="modSp">
        <pc:chgData name="Aakanksha Santosh Sonawane" userId="S::assonawa@syr.edu::67a2cdc1-58f4-45f5-8aaa-6b19968ef1df" providerId="AD" clId="Web-{F454891C-F5A7-B24A-48CB-28F95F6D4508}" dt="2024-04-25T18:46:06.683" v="4" actId="1076"/>
        <pc:sldMkLst>
          <pc:docMk/>
          <pc:sldMk cId="1842375777" sldId="321"/>
        </pc:sldMkLst>
        <pc:spChg chg="mod">
          <ac:chgData name="Aakanksha Santosh Sonawane" userId="S::assonawa@syr.edu::67a2cdc1-58f4-45f5-8aaa-6b19968ef1df" providerId="AD" clId="Web-{F454891C-F5A7-B24A-48CB-28F95F6D4508}" dt="2024-04-25T18:46:06.683" v="4" actId="1076"/>
          <ac:spMkLst>
            <pc:docMk/>
            <pc:sldMk cId="1842375777" sldId="321"/>
            <ac:spMk id="7" creationId="{D05F2334-44CA-E04C-DCD3-04E6FC02ABEC}"/>
          </ac:spMkLst>
        </pc:spChg>
        <pc:picChg chg="mod">
          <ac:chgData name="Aakanksha Santosh Sonawane" userId="S::assonawa@syr.edu::67a2cdc1-58f4-45f5-8aaa-6b19968ef1df" providerId="AD" clId="Web-{F454891C-F5A7-B24A-48CB-28F95F6D4508}" dt="2024-04-25T18:46:00.464" v="3" actId="1076"/>
          <ac:picMkLst>
            <pc:docMk/>
            <pc:sldMk cId="1842375777" sldId="321"/>
            <ac:picMk id="1026" creationId="{506DC846-6DA1-1344-F716-85F4A6711C5B}"/>
          </ac:picMkLst>
        </pc:picChg>
      </pc:sldChg>
    </pc:docChg>
  </pc:docChgLst>
  <pc:docChgLst>
    <pc:chgData name="Sakshi Uttam Shinde" userId="af0fcd77-c5d0-41f1-b5ff-2a2a626ca224" providerId="ADAL" clId="{ECE5F001-B8EC-4914-8861-4A1EA81EFEC8}"/>
    <pc:docChg chg="undo custSel addSld delSld modSld sldOrd delMainMaster">
      <pc:chgData name="Sakshi Uttam Shinde" userId="af0fcd77-c5d0-41f1-b5ff-2a2a626ca224" providerId="ADAL" clId="{ECE5F001-B8EC-4914-8861-4A1EA81EFEC8}" dt="2024-04-24T23:29:28.897" v="286" actId="1076"/>
      <pc:docMkLst>
        <pc:docMk/>
      </pc:docMkLst>
      <pc:sldChg chg="modSp mod">
        <pc:chgData name="Sakshi Uttam Shinde" userId="af0fcd77-c5d0-41f1-b5ff-2a2a626ca224" providerId="ADAL" clId="{ECE5F001-B8EC-4914-8861-4A1EA81EFEC8}" dt="2024-04-24T22:30:28.618" v="194" actId="20577"/>
        <pc:sldMkLst>
          <pc:docMk/>
          <pc:sldMk cId="0" sldId="257"/>
        </pc:sldMkLst>
        <pc:graphicFrameChg chg="modGraphic">
          <ac:chgData name="Sakshi Uttam Shinde" userId="af0fcd77-c5d0-41f1-b5ff-2a2a626ca224" providerId="ADAL" clId="{ECE5F001-B8EC-4914-8861-4A1EA81EFEC8}" dt="2024-04-24T22:30:28.618" v="194" actId="20577"/>
          <ac:graphicFrameMkLst>
            <pc:docMk/>
            <pc:sldMk cId="0" sldId="257"/>
            <ac:graphicFrameMk id="3301" creationId="{00000000-0000-0000-0000-000000000000}"/>
          </ac:graphicFrameMkLst>
        </pc:graphicFrameChg>
      </pc:sldChg>
      <pc:sldChg chg="modSp mod">
        <pc:chgData name="Sakshi Uttam Shinde" userId="af0fcd77-c5d0-41f1-b5ff-2a2a626ca224" providerId="ADAL" clId="{ECE5F001-B8EC-4914-8861-4A1EA81EFEC8}" dt="2024-04-24T21:37:05.268" v="4" actId="120"/>
        <pc:sldMkLst>
          <pc:docMk/>
          <pc:sldMk cId="0" sldId="259"/>
        </pc:sldMkLst>
        <pc:spChg chg="mod">
          <ac:chgData name="Sakshi Uttam Shinde" userId="af0fcd77-c5d0-41f1-b5ff-2a2a626ca224" providerId="ADAL" clId="{ECE5F001-B8EC-4914-8861-4A1EA81EFEC8}" dt="2024-04-24T21:37:05.268" v="4" actId="120"/>
          <ac:spMkLst>
            <pc:docMk/>
            <pc:sldMk cId="0" sldId="259"/>
            <ac:spMk id="2" creationId="{D78DC1C1-0721-3620-B964-DA707CA74D14}"/>
          </ac:spMkLst>
        </pc:spChg>
        <pc:spChg chg="mod">
          <ac:chgData name="Sakshi Uttam Shinde" userId="af0fcd77-c5d0-41f1-b5ff-2a2a626ca224" providerId="ADAL" clId="{ECE5F001-B8EC-4914-8861-4A1EA81EFEC8}" dt="2024-04-24T20:49:58.967" v="1" actId="123"/>
          <ac:spMkLst>
            <pc:docMk/>
            <pc:sldMk cId="0" sldId="259"/>
            <ac:spMk id="5" creationId="{5028BA12-8630-58E9-180A-E1E548555828}"/>
          </ac:spMkLst>
        </pc:spChg>
      </pc:sldChg>
      <pc:sldChg chg="modSp mod">
        <pc:chgData name="Sakshi Uttam Shinde" userId="af0fcd77-c5d0-41f1-b5ff-2a2a626ca224" providerId="ADAL" clId="{ECE5F001-B8EC-4914-8861-4A1EA81EFEC8}" dt="2024-04-24T23:28:01.454" v="285" actId="1076"/>
        <pc:sldMkLst>
          <pc:docMk/>
          <pc:sldMk cId="0" sldId="260"/>
        </pc:sldMkLst>
        <pc:spChg chg="mod">
          <ac:chgData name="Sakshi Uttam Shinde" userId="af0fcd77-c5d0-41f1-b5ff-2a2a626ca224" providerId="ADAL" clId="{ECE5F001-B8EC-4914-8861-4A1EA81EFEC8}" dt="2024-04-24T23:27:52.733" v="283" actId="20577"/>
          <ac:spMkLst>
            <pc:docMk/>
            <pc:sldMk cId="0" sldId="260"/>
            <ac:spMk id="3391" creationId="{00000000-0000-0000-0000-000000000000}"/>
          </ac:spMkLst>
        </pc:spChg>
        <pc:picChg chg="mod">
          <ac:chgData name="Sakshi Uttam Shinde" userId="af0fcd77-c5d0-41f1-b5ff-2a2a626ca224" providerId="ADAL" clId="{ECE5F001-B8EC-4914-8861-4A1EA81EFEC8}" dt="2024-04-24T23:28:01.454" v="285" actId="1076"/>
          <ac:picMkLst>
            <pc:docMk/>
            <pc:sldMk cId="0" sldId="260"/>
            <ac:picMk id="5" creationId="{BDC526E2-A406-A87F-1409-0D1A9CAA2FFA}"/>
          </ac:picMkLst>
        </pc:picChg>
      </pc:sldChg>
      <pc:sldChg chg="del">
        <pc:chgData name="Sakshi Uttam Shinde" userId="af0fcd77-c5d0-41f1-b5ff-2a2a626ca224" providerId="ADAL" clId="{ECE5F001-B8EC-4914-8861-4A1EA81EFEC8}" dt="2024-04-24T22:20:09.044" v="167" actId="2696"/>
        <pc:sldMkLst>
          <pc:docMk/>
          <pc:sldMk cId="0" sldId="261"/>
        </pc:sldMkLst>
      </pc:sldChg>
      <pc:sldChg chg="modSp mod">
        <pc:chgData name="Sakshi Uttam Shinde" userId="af0fcd77-c5d0-41f1-b5ff-2a2a626ca224" providerId="ADAL" clId="{ECE5F001-B8EC-4914-8861-4A1EA81EFEC8}" dt="2024-04-24T23:29:28.897" v="286" actId="1076"/>
        <pc:sldMkLst>
          <pc:docMk/>
          <pc:sldMk cId="0" sldId="262"/>
        </pc:sldMkLst>
        <pc:spChg chg="mod">
          <ac:chgData name="Sakshi Uttam Shinde" userId="af0fcd77-c5d0-41f1-b5ff-2a2a626ca224" providerId="ADAL" clId="{ECE5F001-B8EC-4914-8861-4A1EA81EFEC8}" dt="2024-04-24T22:34:30.506" v="213" actId="20577"/>
          <ac:spMkLst>
            <pc:docMk/>
            <pc:sldMk cId="0" sldId="262"/>
            <ac:spMk id="3486" creationId="{00000000-0000-0000-0000-000000000000}"/>
          </ac:spMkLst>
        </pc:spChg>
        <pc:spChg chg="mod">
          <ac:chgData name="Sakshi Uttam Shinde" userId="af0fcd77-c5d0-41f1-b5ff-2a2a626ca224" providerId="ADAL" clId="{ECE5F001-B8EC-4914-8861-4A1EA81EFEC8}" dt="2024-04-24T23:29:28.897" v="286" actId="1076"/>
          <ac:spMkLst>
            <pc:docMk/>
            <pc:sldMk cId="0" sldId="262"/>
            <ac:spMk id="3487" creationId="{00000000-0000-0000-0000-000000000000}"/>
          </ac:spMkLst>
        </pc:spChg>
      </pc:sldChg>
      <pc:sldChg chg="del">
        <pc:chgData name="Sakshi Uttam Shinde" userId="af0fcd77-c5d0-41f1-b5ff-2a2a626ca224" providerId="ADAL" clId="{ECE5F001-B8EC-4914-8861-4A1EA81EFEC8}" dt="2024-04-24T22:20:13.962" v="168" actId="2696"/>
        <pc:sldMkLst>
          <pc:docMk/>
          <pc:sldMk cId="0" sldId="263"/>
        </pc:sldMkLst>
      </pc:sldChg>
      <pc:sldChg chg="add del">
        <pc:chgData name="Sakshi Uttam Shinde" userId="af0fcd77-c5d0-41f1-b5ff-2a2a626ca224" providerId="ADAL" clId="{ECE5F001-B8EC-4914-8861-4A1EA81EFEC8}" dt="2024-04-24T22:34:32.060" v="216" actId="2696"/>
        <pc:sldMkLst>
          <pc:docMk/>
          <pc:sldMk cId="0" sldId="264"/>
        </pc:sldMkLst>
      </pc:sldChg>
      <pc:sldChg chg="del">
        <pc:chgData name="Sakshi Uttam Shinde" userId="af0fcd77-c5d0-41f1-b5ff-2a2a626ca224" providerId="ADAL" clId="{ECE5F001-B8EC-4914-8861-4A1EA81EFEC8}" dt="2024-04-24T22:20:18.337" v="169" actId="2696"/>
        <pc:sldMkLst>
          <pc:docMk/>
          <pc:sldMk cId="0" sldId="266"/>
        </pc:sldMkLst>
      </pc:sldChg>
      <pc:sldChg chg="del">
        <pc:chgData name="Sakshi Uttam Shinde" userId="af0fcd77-c5d0-41f1-b5ff-2a2a626ca224" providerId="ADAL" clId="{ECE5F001-B8EC-4914-8861-4A1EA81EFEC8}" dt="2024-04-24T22:20:21.888" v="170" actId="2696"/>
        <pc:sldMkLst>
          <pc:docMk/>
          <pc:sldMk cId="0" sldId="267"/>
        </pc:sldMkLst>
      </pc:sldChg>
      <pc:sldChg chg="del">
        <pc:chgData name="Sakshi Uttam Shinde" userId="af0fcd77-c5d0-41f1-b5ff-2a2a626ca224" providerId="ADAL" clId="{ECE5F001-B8EC-4914-8861-4A1EA81EFEC8}" dt="2024-04-24T22:20:30.812" v="172" actId="2696"/>
        <pc:sldMkLst>
          <pc:docMk/>
          <pc:sldMk cId="0" sldId="268"/>
        </pc:sldMkLst>
      </pc:sldChg>
      <pc:sldChg chg="del">
        <pc:chgData name="Sakshi Uttam Shinde" userId="af0fcd77-c5d0-41f1-b5ff-2a2a626ca224" providerId="ADAL" clId="{ECE5F001-B8EC-4914-8861-4A1EA81EFEC8}" dt="2024-04-24T22:20:33.982" v="173" actId="2696"/>
        <pc:sldMkLst>
          <pc:docMk/>
          <pc:sldMk cId="0" sldId="269"/>
        </pc:sldMkLst>
      </pc:sldChg>
      <pc:sldChg chg="del">
        <pc:chgData name="Sakshi Uttam Shinde" userId="af0fcd77-c5d0-41f1-b5ff-2a2a626ca224" providerId="ADAL" clId="{ECE5F001-B8EC-4914-8861-4A1EA81EFEC8}" dt="2024-04-24T22:20:36.385" v="174" actId="2696"/>
        <pc:sldMkLst>
          <pc:docMk/>
          <pc:sldMk cId="0" sldId="270"/>
        </pc:sldMkLst>
      </pc:sldChg>
      <pc:sldChg chg="del">
        <pc:chgData name="Sakshi Uttam Shinde" userId="af0fcd77-c5d0-41f1-b5ff-2a2a626ca224" providerId="ADAL" clId="{ECE5F001-B8EC-4914-8861-4A1EA81EFEC8}" dt="2024-04-24T22:20:39.007" v="175" actId="2696"/>
        <pc:sldMkLst>
          <pc:docMk/>
          <pc:sldMk cId="0" sldId="272"/>
        </pc:sldMkLst>
      </pc:sldChg>
      <pc:sldChg chg="del">
        <pc:chgData name="Sakshi Uttam Shinde" userId="af0fcd77-c5d0-41f1-b5ff-2a2a626ca224" providerId="ADAL" clId="{ECE5F001-B8EC-4914-8861-4A1EA81EFEC8}" dt="2024-04-24T22:20:43.396" v="176" actId="2696"/>
        <pc:sldMkLst>
          <pc:docMk/>
          <pc:sldMk cId="0" sldId="273"/>
        </pc:sldMkLst>
      </pc:sldChg>
      <pc:sldChg chg="del">
        <pc:chgData name="Sakshi Uttam Shinde" userId="af0fcd77-c5d0-41f1-b5ff-2a2a626ca224" providerId="ADAL" clId="{ECE5F001-B8EC-4914-8861-4A1EA81EFEC8}" dt="2024-04-24T22:20:46.615" v="177" actId="2696"/>
        <pc:sldMkLst>
          <pc:docMk/>
          <pc:sldMk cId="0" sldId="274"/>
        </pc:sldMkLst>
      </pc:sldChg>
      <pc:sldChg chg="del">
        <pc:chgData name="Sakshi Uttam Shinde" userId="af0fcd77-c5d0-41f1-b5ff-2a2a626ca224" providerId="ADAL" clId="{ECE5F001-B8EC-4914-8861-4A1EA81EFEC8}" dt="2024-04-24T22:20:49.110" v="178" actId="2696"/>
        <pc:sldMkLst>
          <pc:docMk/>
          <pc:sldMk cId="0" sldId="275"/>
        </pc:sldMkLst>
      </pc:sldChg>
      <pc:sldChg chg="del">
        <pc:chgData name="Sakshi Uttam Shinde" userId="af0fcd77-c5d0-41f1-b5ff-2a2a626ca224" providerId="ADAL" clId="{ECE5F001-B8EC-4914-8861-4A1EA81EFEC8}" dt="2024-04-24T22:21:28.365" v="179" actId="2696"/>
        <pc:sldMkLst>
          <pc:docMk/>
          <pc:sldMk cId="0" sldId="276"/>
        </pc:sldMkLst>
      </pc:sldChg>
      <pc:sldChg chg="del">
        <pc:chgData name="Sakshi Uttam Shinde" userId="af0fcd77-c5d0-41f1-b5ff-2a2a626ca224" providerId="ADAL" clId="{ECE5F001-B8EC-4914-8861-4A1EA81EFEC8}" dt="2024-04-24T22:21:28.365" v="179" actId="2696"/>
        <pc:sldMkLst>
          <pc:docMk/>
          <pc:sldMk cId="0" sldId="277"/>
        </pc:sldMkLst>
      </pc:sldChg>
      <pc:sldChg chg="del">
        <pc:chgData name="Sakshi Uttam Shinde" userId="af0fcd77-c5d0-41f1-b5ff-2a2a626ca224" providerId="ADAL" clId="{ECE5F001-B8EC-4914-8861-4A1EA81EFEC8}" dt="2024-04-24T22:21:28.365" v="179" actId="2696"/>
        <pc:sldMkLst>
          <pc:docMk/>
          <pc:sldMk cId="0" sldId="278"/>
        </pc:sldMkLst>
      </pc:sldChg>
      <pc:sldChg chg="del">
        <pc:chgData name="Sakshi Uttam Shinde" userId="af0fcd77-c5d0-41f1-b5ff-2a2a626ca224" providerId="ADAL" clId="{ECE5F001-B8EC-4914-8861-4A1EA81EFEC8}" dt="2024-04-24T22:21:28.365" v="179" actId="2696"/>
        <pc:sldMkLst>
          <pc:docMk/>
          <pc:sldMk cId="0" sldId="279"/>
        </pc:sldMkLst>
      </pc:sldChg>
      <pc:sldChg chg="del">
        <pc:chgData name="Sakshi Uttam Shinde" userId="af0fcd77-c5d0-41f1-b5ff-2a2a626ca224" providerId="ADAL" clId="{ECE5F001-B8EC-4914-8861-4A1EA81EFEC8}" dt="2024-04-24T22:21:28.365" v="179" actId="2696"/>
        <pc:sldMkLst>
          <pc:docMk/>
          <pc:sldMk cId="0" sldId="280"/>
        </pc:sldMkLst>
      </pc:sldChg>
      <pc:sldChg chg="del">
        <pc:chgData name="Sakshi Uttam Shinde" userId="af0fcd77-c5d0-41f1-b5ff-2a2a626ca224" providerId="ADAL" clId="{ECE5F001-B8EC-4914-8861-4A1EA81EFEC8}" dt="2024-04-24T22:21:28.365" v="179" actId="2696"/>
        <pc:sldMkLst>
          <pc:docMk/>
          <pc:sldMk cId="0" sldId="282"/>
        </pc:sldMkLst>
      </pc:sldChg>
      <pc:sldChg chg="del">
        <pc:chgData name="Sakshi Uttam Shinde" userId="af0fcd77-c5d0-41f1-b5ff-2a2a626ca224" providerId="ADAL" clId="{ECE5F001-B8EC-4914-8861-4A1EA81EFEC8}" dt="2024-04-24T22:21:28.365" v="179" actId="2696"/>
        <pc:sldMkLst>
          <pc:docMk/>
          <pc:sldMk cId="0" sldId="283"/>
        </pc:sldMkLst>
      </pc:sldChg>
      <pc:sldChg chg="del">
        <pc:chgData name="Sakshi Uttam Shinde" userId="af0fcd77-c5d0-41f1-b5ff-2a2a626ca224" providerId="ADAL" clId="{ECE5F001-B8EC-4914-8861-4A1EA81EFEC8}" dt="2024-04-24T22:22:37.355" v="182" actId="2696"/>
        <pc:sldMkLst>
          <pc:docMk/>
          <pc:sldMk cId="0" sldId="284"/>
        </pc:sldMkLst>
      </pc:sldChg>
      <pc:sldChg chg="del">
        <pc:chgData name="Sakshi Uttam Shinde" userId="af0fcd77-c5d0-41f1-b5ff-2a2a626ca224" providerId="ADAL" clId="{ECE5F001-B8EC-4914-8861-4A1EA81EFEC8}" dt="2024-04-24T22:22:51.638" v="183" actId="2696"/>
        <pc:sldMkLst>
          <pc:docMk/>
          <pc:sldMk cId="0" sldId="285"/>
        </pc:sldMkLst>
      </pc:sldChg>
      <pc:sldChg chg="del">
        <pc:chgData name="Sakshi Uttam Shinde" userId="af0fcd77-c5d0-41f1-b5ff-2a2a626ca224" providerId="ADAL" clId="{ECE5F001-B8EC-4914-8861-4A1EA81EFEC8}" dt="2024-04-24T22:22:51.638" v="183" actId="2696"/>
        <pc:sldMkLst>
          <pc:docMk/>
          <pc:sldMk cId="0" sldId="286"/>
        </pc:sldMkLst>
      </pc:sldChg>
      <pc:sldChg chg="del">
        <pc:chgData name="Sakshi Uttam Shinde" userId="af0fcd77-c5d0-41f1-b5ff-2a2a626ca224" providerId="ADAL" clId="{ECE5F001-B8EC-4914-8861-4A1EA81EFEC8}" dt="2024-04-24T22:22:51.638" v="183" actId="2696"/>
        <pc:sldMkLst>
          <pc:docMk/>
          <pc:sldMk cId="0" sldId="287"/>
        </pc:sldMkLst>
      </pc:sldChg>
      <pc:sldChg chg="del ord">
        <pc:chgData name="Sakshi Uttam Shinde" userId="af0fcd77-c5d0-41f1-b5ff-2a2a626ca224" providerId="ADAL" clId="{ECE5F001-B8EC-4914-8861-4A1EA81EFEC8}" dt="2024-04-24T22:22:51.638" v="183" actId="2696"/>
        <pc:sldMkLst>
          <pc:docMk/>
          <pc:sldMk cId="0" sldId="288"/>
        </pc:sldMkLst>
      </pc:sldChg>
      <pc:sldChg chg="del">
        <pc:chgData name="Sakshi Uttam Shinde" userId="af0fcd77-c5d0-41f1-b5ff-2a2a626ca224" providerId="ADAL" clId="{ECE5F001-B8EC-4914-8861-4A1EA81EFEC8}" dt="2024-04-24T22:23:29.360" v="185" actId="2696"/>
        <pc:sldMkLst>
          <pc:docMk/>
          <pc:sldMk cId="0" sldId="291"/>
        </pc:sldMkLst>
      </pc:sldChg>
      <pc:sldChg chg="del">
        <pc:chgData name="Sakshi Uttam Shinde" userId="af0fcd77-c5d0-41f1-b5ff-2a2a626ca224" providerId="ADAL" clId="{ECE5F001-B8EC-4914-8861-4A1EA81EFEC8}" dt="2024-04-24T22:23:29.360" v="185" actId="2696"/>
        <pc:sldMkLst>
          <pc:docMk/>
          <pc:sldMk cId="0" sldId="292"/>
        </pc:sldMkLst>
      </pc:sldChg>
      <pc:sldChg chg="del">
        <pc:chgData name="Sakshi Uttam Shinde" userId="af0fcd77-c5d0-41f1-b5ff-2a2a626ca224" providerId="ADAL" clId="{ECE5F001-B8EC-4914-8861-4A1EA81EFEC8}" dt="2024-04-24T22:23:29.360" v="185" actId="2696"/>
        <pc:sldMkLst>
          <pc:docMk/>
          <pc:sldMk cId="0" sldId="296"/>
        </pc:sldMkLst>
      </pc:sldChg>
      <pc:sldChg chg="del">
        <pc:chgData name="Sakshi Uttam Shinde" userId="af0fcd77-c5d0-41f1-b5ff-2a2a626ca224" providerId="ADAL" clId="{ECE5F001-B8EC-4914-8861-4A1EA81EFEC8}" dt="2024-04-24T22:23:29.360" v="185" actId="2696"/>
        <pc:sldMkLst>
          <pc:docMk/>
          <pc:sldMk cId="0" sldId="298"/>
        </pc:sldMkLst>
      </pc:sldChg>
      <pc:sldChg chg="del">
        <pc:chgData name="Sakshi Uttam Shinde" userId="af0fcd77-c5d0-41f1-b5ff-2a2a626ca224" providerId="ADAL" clId="{ECE5F001-B8EC-4914-8861-4A1EA81EFEC8}" dt="2024-04-24T22:24:14.720" v="186" actId="2696"/>
        <pc:sldMkLst>
          <pc:docMk/>
          <pc:sldMk cId="0" sldId="299"/>
        </pc:sldMkLst>
      </pc:sldChg>
      <pc:sldChg chg="del">
        <pc:chgData name="Sakshi Uttam Shinde" userId="af0fcd77-c5d0-41f1-b5ff-2a2a626ca224" providerId="ADAL" clId="{ECE5F001-B8EC-4914-8861-4A1EA81EFEC8}" dt="2024-04-24T22:24:14.720" v="186" actId="2696"/>
        <pc:sldMkLst>
          <pc:docMk/>
          <pc:sldMk cId="0" sldId="300"/>
        </pc:sldMkLst>
      </pc:sldChg>
      <pc:sldChg chg="del">
        <pc:chgData name="Sakshi Uttam Shinde" userId="af0fcd77-c5d0-41f1-b5ff-2a2a626ca224" providerId="ADAL" clId="{ECE5F001-B8EC-4914-8861-4A1EA81EFEC8}" dt="2024-04-24T22:24:14.720" v="186" actId="2696"/>
        <pc:sldMkLst>
          <pc:docMk/>
          <pc:sldMk cId="0" sldId="301"/>
        </pc:sldMkLst>
      </pc:sldChg>
      <pc:sldChg chg="del">
        <pc:chgData name="Sakshi Uttam Shinde" userId="af0fcd77-c5d0-41f1-b5ff-2a2a626ca224" providerId="ADAL" clId="{ECE5F001-B8EC-4914-8861-4A1EA81EFEC8}" dt="2024-04-24T22:24:14.720" v="186" actId="2696"/>
        <pc:sldMkLst>
          <pc:docMk/>
          <pc:sldMk cId="0" sldId="302"/>
        </pc:sldMkLst>
      </pc:sldChg>
      <pc:sldChg chg="del">
        <pc:chgData name="Sakshi Uttam Shinde" userId="af0fcd77-c5d0-41f1-b5ff-2a2a626ca224" providerId="ADAL" clId="{ECE5F001-B8EC-4914-8861-4A1EA81EFEC8}" dt="2024-04-24T22:24:14.720" v="186" actId="2696"/>
        <pc:sldMkLst>
          <pc:docMk/>
          <pc:sldMk cId="0" sldId="303"/>
        </pc:sldMkLst>
      </pc:sldChg>
      <pc:sldChg chg="del">
        <pc:chgData name="Sakshi Uttam Shinde" userId="af0fcd77-c5d0-41f1-b5ff-2a2a626ca224" providerId="ADAL" clId="{ECE5F001-B8EC-4914-8861-4A1EA81EFEC8}" dt="2024-04-24T22:24:14.720" v="186" actId="2696"/>
        <pc:sldMkLst>
          <pc:docMk/>
          <pc:sldMk cId="0" sldId="304"/>
        </pc:sldMkLst>
      </pc:sldChg>
      <pc:sldChg chg="del">
        <pc:chgData name="Sakshi Uttam Shinde" userId="af0fcd77-c5d0-41f1-b5ff-2a2a626ca224" providerId="ADAL" clId="{ECE5F001-B8EC-4914-8861-4A1EA81EFEC8}" dt="2024-04-24T22:24:30.715" v="188" actId="2696"/>
        <pc:sldMkLst>
          <pc:docMk/>
          <pc:sldMk cId="0" sldId="305"/>
        </pc:sldMkLst>
      </pc:sldChg>
      <pc:sldChg chg="del">
        <pc:chgData name="Sakshi Uttam Shinde" userId="af0fcd77-c5d0-41f1-b5ff-2a2a626ca224" providerId="ADAL" clId="{ECE5F001-B8EC-4914-8861-4A1EA81EFEC8}" dt="2024-04-24T22:24:26.146" v="187" actId="2696"/>
        <pc:sldMkLst>
          <pc:docMk/>
          <pc:sldMk cId="0" sldId="306"/>
        </pc:sldMkLst>
      </pc:sldChg>
      <pc:sldChg chg="del">
        <pc:chgData name="Sakshi Uttam Shinde" userId="af0fcd77-c5d0-41f1-b5ff-2a2a626ca224" providerId="ADAL" clId="{ECE5F001-B8EC-4914-8861-4A1EA81EFEC8}" dt="2024-04-24T22:24:26.146" v="187" actId="2696"/>
        <pc:sldMkLst>
          <pc:docMk/>
          <pc:sldMk cId="0" sldId="307"/>
        </pc:sldMkLst>
      </pc:sldChg>
      <pc:sldChg chg="del">
        <pc:chgData name="Sakshi Uttam Shinde" userId="af0fcd77-c5d0-41f1-b5ff-2a2a626ca224" providerId="ADAL" clId="{ECE5F001-B8EC-4914-8861-4A1EA81EFEC8}" dt="2024-04-24T22:24:26.146" v="187" actId="2696"/>
        <pc:sldMkLst>
          <pc:docMk/>
          <pc:sldMk cId="0" sldId="308"/>
        </pc:sldMkLst>
      </pc:sldChg>
      <pc:sldChg chg="del">
        <pc:chgData name="Sakshi Uttam Shinde" userId="af0fcd77-c5d0-41f1-b5ff-2a2a626ca224" providerId="ADAL" clId="{ECE5F001-B8EC-4914-8861-4A1EA81EFEC8}" dt="2024-04-24T22:24:26.146" v="187" actId="2696"/>
        <pc:sldMkLst>
          <pc:docMk/>
          <pc:sldMk cId="0" sldId="309"/>
        </pc:sldMkLst>
      </pc:sldChg>
      <pc:sldChg chg="del">
        <pc:chgData name="Sakshi Uttam Shinde" userId="af0fcd77-c5d0-41f1-b5ff-2a2a626ca224" providerId="ADAL" clId="{ECE5F001-B8EC-4914-8861-4A1EA81EFEC8}" dt="2024-04-24T22:24:26.146" v="187" actId="2696"/>
        <pc:sldMkLst>
          <pc:docMk/>
          <pc:sldMk cId="0" sldId="310"/>
        </pc:sldMkLst>
      </pc:sldChg>
      <pc:sldChg chg="del">
        <pc:chgData name="Sakshi Uttam Shinde" userId="af0fcd77-c5d0-41f1-b5ff-2a2a626ca224" providerId="ADAL" clId="{ECE5F001-B8EC-4914-8861-4A1EA81EFEC8}" dt="2024-04-24T22:24:26.146" v="187" actId="2696"/>
        <pc:sldMkLst>
          <pc:docMk/>
          <pc:sldMk cId="0" sldId="311"/>
        </pc:sldMkLst>
      </pc:sldChg>
      <pc:sldChg chg="del">
        <pc:chgData name="Sakshi Uttam Shinde" userId="af0fcd77-c5d0-41f1-b5ff-2a2a626ca224" providerId="ADAL" clId="{ECE5F001-B8EC-4914-8861-4A1EA81EFEC8}" dt="2024-04-24T22:20:24.370" v="171" actId="2696"/>
        <pc:sldMkLst>
          <pc:docMk/>
          <pc:sldMk cId="866370175" sldId="312"/>
        </pc:sldMkLst>
      </pc:sldChg>
      <pc:sldChg chg="addSp delSp modSp mod">
        <pc:chgData name="Sakshi Uttam Shinde" userId="af0fcd77-c5d0-41f1-b5ff-2a2a626ca224" providerId="ADAL" clId="{ECE5F001-B8EC-4914-8861-4A1EA81EFEC8}" dt="2024-04-24T21:57:56.112" v="27" actId="1076"/>
        <pc:sldMkLst>
          <pc:docMk/>
          <pc:sldMk cId="472226271" sldId="313"/>
        </pc:sldMkLst>
        <pc:picChg chg="add mod">
          <ac:chgData name="Sakshi Uttam Shinde" userId="af0fcd77-c5d0-41f1-b5ff-2a2a626ca224" providerId="ADAL" clId="{ECE5F001-B8EC-4914-8861-4A1EA81EFEC8}" dt="2024-04-24T21:57:56.112" v="27" actId="1076"/>
          <ac:picMkLst>
            <pc:docMk/>
            <pc:sldMk cId="472226271" sldId="313"/>
            <ac:picMk id="3" creationId="{96842F8F-E32B-A2AA-3A36-D1E4AF5898B8}"/>
          </ac:picMkLst>
        </pc:picChg>
        <pc:picChg chg="del">
          <ac:chgData name="Sakshi Uttam Shinde" userId="af0fcd77-c5d0-41f1-b5ff-2a2a626ca224" providerId="ADAL" clId="{ECE5F001-B8EC-4914-8861-4A1EA81EFEC8}" dt="2024-04-24T21:57:15.131" v="13" actId="478"/>
          <ac:picMkLst>
            <pc:docMk/>
            <pc:sldMk cId="472226271" sldId="313"/>
            <ac:picMk id="12" creationId="{DB96F47D-B677-F3EE-F51B-6F3D90577C80}"/>
          </ac:picMkLst>
        </pc:picChg>
      </pc:sldChg>
      <pc:sldChg chg="new del">
        <pc:chgData name="Sakshi Uttam Shinde" userId="af0fcd77-c5d0-41f1-b5ff-2a2a626ca224" providerId="ADAL" clId="{ECE5F001-B8EC-4914-8861-4A1EA81EFEC8}" dt="2024-04-24T21:52:14.771" v="6" actId="2696"/>
        <pc:sldMkLst>
          <pc:docMk/>
          <pc:sldMk cId="1127864819" sldId="314"/>
        </pc:sldMkLst>
      </pc:sldChg>
      <pc:sldChg chg="addSp delSp modSp add mod">
        <pc:chgData name="Sakshi Uttam Shinde" userId="af0fcd77-c5d0-41f1-b5ff-2a2a626ca224" providerId="ADAL" clId="{ECE5F001-B8EC-4914-8861-4A1EA81EFEC8}" dt="2024-04-24T22:16:02.781" v="164" actId="1076"/>
        <pc:sldMkLst>
          <pc:docMk/>
          <pc:sldMk cId="2226946305" sldId="314"/>
        </pc:sldMkLst>
        <pc:spChg chg="mod">
          <ac:chgData name="Sakshi Uttam Shinde" userId="af0fcd77-c5d0-41f1-b5ff-2a2a626ca224" providerId="ADAL" clId="{ECE5F001-B8EC-4914-8861-4A1EA81EFEC8}" dt="2024-04-24T21:58:52.144" v="77" actId="20577"/>
          <ac:spMkLst>
            <pc:docMk/>
            <pc:sldMk cId="2226946305" sldId="314"/>
            <ac:spMk id="7" creationId="{C228392A-F1DF-033A-4D5F-0EE19AF13D2B}"/>
          </ac:spMkLst>
        </pc:spChg>
        <pc:spChg chg="del">
          <ac:chgData name="Sakshi Uttam Shinde" userId="af0fcd77-c5d0-41f1-b5ff-2a2a626ca224" providerId="ADAL" clId="{ECE5F001-B8EC-4914-8861-4A1EA81EFEC8}" dt="2024-04-24T21:54:41.887" v="11" actId="478"/>
          <ac:spMkLst>
            <pc:docMk/>
            <pc:sldMk cId="2226946305" sldId="314"/>
            <ac:spMk id="8" creationId="{96734F8D-3C1D-00E2-0D06-BA8A26CD25DE}"/>
          </ac:spMkLst>
        </pc:spChg>
        <pc:spChg chg="mod">
          <ac:chgData name="Sakshi Uttam Shinde" userId="af0fcd77-c5d0-41f1-b5ff-2a2a626ca224" providerId="ADAL" clId="{ECE5F001-B8EC-4914-8861-4A1EA81EFEC8}" dt="2024-04-24T21:54:45.858" v="12" actId="1076"/>
          <ac:spMkLst>
            <pc:docMk/>
            <pc:sldMk cId="2226946305" sldId="314"/>
            <ac:spMk id="9" creationId="{6169AAFB-5AE2-32DE-693F-B18E9746F68F}"/>
          </ac:spMkLst>
        </pc:spChg>
        <pc:picChg chg="add del mod">
          <ac:chgData name="Sakshi Uttam Shinde" userId="af0fcd77-c5d0-41f1-b5ff-2a2a626ca224" providerId="ADAL" clId="{ECE5F001-B8EC-4914-8861-4A1EA81EFEC8}" dt="2024-04-24T22:15:37.613" v="156" actId="478"/>
          <ac:picMkLst>
            <pc:docMk/>
            <pc:sldMk cId="2226946305" sldId="314"/>
            <ac:picMk id="3" creationId="{6A0DB9AC-4534-52A9-5031-71CB414754A1}"/>
          </ac:picMkLst>
        </pc:picChg>
        <pc:picChg chg="add mod">
          <ac:chgData name="Sakshi Uttam Shinde" userId="af0fcd77-c5d0-41f1-b5ff-2a2a626ca224" providerId="ADAL" clId="{ECE5F001-B8EC-4914-8861-4A1EA81EFEC8}" dt="2024-04-24T22:16:02.781" v="164" actId="1076"/>
          <ac:picMkLst>
            <pc:docMk/>
            <pc:sldMk cId="2226946305" sldId="314"/>
            <ac:picMk id="5" creationId="{FC662D19-B1DB-ED05-A232-29B743EC26BD}"/>
          </ac:picMkLst>
        </pc:picChg>
        <pc:picChg chg="del">
          <ac:chgData name="Sakshi Uttam Shinde" userId="af0fcd77-c5d0-41f1-b5ff-2a2a626ca224" providerId="ADAL" clId="{ECE5F001-B8EC-4914-8861-4A1EA81EFEC8}" dt="2024-04-24T21:54:25.992" v="9" actId="478"/>
          <ac:picMkLst>
            <pc:docMk/>
            <pc:sldMk cId="2226946305" sldId="314"/>
            <ac:picMk id="12" creationId="{DB96F47D-B677-F3EE-F51B-6F3D90577C80}"/>
          </ac:picMkLst>
        </pc:picChg>
        <pc:picChg chg="del">
          <ac:chgData name="Sakshi Uttam Shinde" userId="af0fcd77-c5d0-41f1-b5ff-2a2a626ca224" providerId="ADAL" clId="{ECE5F001-B8EC-4914-8861-4A1EA81EFEC8}" dt="2024-04-24T21:54:27.065" v="10" actId="478"/>
          <ac:picMkLst>
            <pc:docMk/>
            <pc:sldMk cId="2226946305" sldId="314"/>
            <ac:picMk id="14" creationId="{201228F3-4B68-D9ED-B8DF-EC69AFF46677}"/>
          </ac:picMkLst>
        </pc:picChg>
      </pc:sldChg>
      <pc:sldChg chg="modSp mod">
        <pc:chgData name="Sakshi Uttam Shinde" userId="af0fcd77-c5d0-41f1-b5ff-2a2a626ca224" providerId="ADAL" clId="{ECE5F001-B8EC-4914-8861-4A1EA81EFEC8}" dt="2024-04-24T22:34:28.583" v="210" actId="1076"/>
        <pc:sldMkLst>
          <pc:docMk/>
          <pc:sldMk cId="146929491" sldId="315"/>
        </pc:sldMkLst>
        <pc:spChg chg="mod">
          <ac:chgData name="Sakshi Uttam Shinde" userId="af0fcd77-c5d0-41f1-b5ff-2a2a626ca224" providerId="ADAL" clId="{ECE5F001-B8EC-4914-8861-4A1EA81EFEC8}" dt="2024-04-24T22:34:28.067" v="209" actId="20577"/>
          <ac:spMkLst>
            <pc:docMk/>
            <pc:sldMk cId="146929491" sldId="315"/>
            <ac:spMk id="3391" creationId="{00000000-0000-0000-0000-000000000000}"/>
          </ac:spMkLst>
        </pc:spChg>
        <pc:picChg chg="mod">
          <ac:chgData name="Sakshi Uttam Shinde" userId="af0fcd77-c5d0-41f1-b5ff-2a2a626ca224" providerId="ADAL" clId="{ECE5F001-B8EC-4914-8861-4A1EA81EFEC8}" dt="2024-04-24T22:34:28.583" v="210" actId="1076"/>
          <ac:picMkLst>
            <pc:docMk/>
            <pc:sldMk cId="146929491" sldId="315"/>
            <ac:picMk id="3" creationId="{74E0D139-1C02-F82A-1A57-8762C2211A22}"/>
          </ac:picMkLst>
        </pc:picChg>
      </pc:sldChg>
      <pc:sldChg chg="addSp delSp modSp add mod">
        <pc:chgData name="Sakshi Uttam Shinde" userId="af0fcd77-c5d0-41f1-b5ff-2a2a626ca224" providerId="ADAL" clId="{ECE5F001-B8EC-4914-8861-4A1EA81EFEC8}" dt="2024-04-24T22:16:36.813" v="166" actId="1076"/>
        <pc:sldMkLst>
          <pc:docMk/>
          <pc:sldMk cId="1807960828" sldId="316"/>
        </pc:sldMkLst>
        <pc:spChg chg="mod">
          <ac:chgData name="Sakshi Uttam Shinde" userId="af0fcd77-c5d0-41f1-b5ff-2a2a626ca224" providerId="ADAL" clId="{ECE5F001-B8EC-4914-8861-4A1EA81EFEC8}" dt="2024-04-24T22:07:51.931" v="138" actId="20577"/>
          <ac:spMkLst>
            <pc:docMk/>
            <pc:sldMk cId="1807960828" sldId="316"/>
            <ac:spMk id="7" creationId="{C228392A-F1DF-033A-4D5F-0EE19AF13D2B}"/>
          </ac:spMkLst>
        </pc:spChg>
        <pc:spChg chg="del">
          <ac:chgData name="Sakshi Uttam Shinde" userId="af0fcd77-c5d0-41f1-b5ff-2a2a626ca224" providerId="ADAL" clId="{ECE5F001-B8EC-4914-8861-4A1EA81EFEC8}" dt="2024-04-24T22:05:34.394" v="85" actId="478"/>
          <ac:spMkLst>
            <pc:docMk/>
            <pc:sldMk cId="1807960828" sldId="316"/>
            <ac:spMk id="8" creationId="{96734F8D-3C1D-00E2-0D06-BA8A26CD25DE}"/>
          </ac:spMkLst>
        </pc:spChg>
        <pc:spChg chg="mod">
          <ac:chgData name="Sakshi Uttam Shinde" userId="af0fcd77-c5d0-41f1-b5ff-2a2a626ca224" providerId="ADAL" clId="{ECE5F001-B8EC-4914-8861-4A1EA81EFEC8}" dt="2024-04-24T22:06:15.409" v="100" actId="1076"/>
          <ac:spMkLst>
            <pc:docMk/>
            <pc:sldMk cId="1807960828" sldId="316"/>
            <ac:spMk id="9" creationId="{6169AAFB-5AE2-32DE-693F-B18E9746F68F}"/>
          </ac:spMkLst>
        </pc:spChg>
        <pc:picChg chg="del">
          <ac:chgData name="Sakshi Uttam Shinde" userId="af0fcd77-c5d0-41f1-b5ff-2a2a626ca224" providerId="ADAL" clId="{ECE5F001-B8EC-4914-8861-4A1EA81EFEC8}" dt="2024-04-24T22:05:32.296" v="84" actId="478"/>
          <ac:picMkLst>
            <pc:docMk/>
            <pc:sldMk cId="1807960828" sldId="316"/>
            <ac:picMk id="3" creationId="{96842F8F-E32B-A2AA-3A36-D1E4AF5898B8}"/>
          </ac:picMkLst>
        </pc:picChg>
        <pc:picChg chg="add mod">
          <ac:chgData name="Sakshi Uttam Shinde" userId="af0fcd77-c5d0-41f1-b5ff-2a2a626ca224" providerId="ADAL" clId="{ECE5F001-B8EC-4914-8861-4A1EA81EFEC8}" dt="2024-04-24T22:16:36.813" v="166" actId="1076"/>
          <ac:picMkLst>
            <pc:docMk/>
            <pc:sldMk cId="1807960828" sldId="316"/>
            <ac:picMk id="4" creationId="{33259197-DF6F-B092-4D98-03F4E2E53FC1}"/>
          </ac:picMkLst>
        </pc:picChg>
        <pc:picChg chg="del">
          <ac:chgData name="Sakshi Uttam Shinde" userId="af0fcd77-c5d0-41f1-b5ff-2a2a626ca224" providerId="ADAL" clId="{ECE5F001-B8EC-4914-8861-4A1EA81EFEC8}" dt="2024-04-24T22:05:31.601" v="83" actId="478"/>
          <ac:picMkLst>
            <pc:docMk/>
            <pc:sldMk cId="1807960828" sldId="316"/>
            <ac:picMk id="14" creationId="{201228F3-4B68-D9ED-B8DF-EC69AFF46677}"/>
          </ac:picMkLst>
        </pc:picChg>
      </pc:sldChg>
      <pc:sldChg chg="addSp delSp modSp add del mod">
        <pc:chgData name="Sakshi Uttam Shinde" userId="af0fcd77-c5d0-41f1-b5ff-2a2a626ca224" providerId="ADAL" clId="{ECE5F001-B8EC-4914-8861-4A1EA81EFEC8}" dt="2024-04-24T22:14:54.364" v="155" actId="2696"/>
        <pc:sldMkLst>
          <pc:docMk/>
          <pc:sldMk cId="147905526" sldId="317"/>
        </pc:sldMkLst>
        <pc:spChg chg="mod">
          <ac:chgData name="Sakshi Uttam Shinde" userId="af0fcd77-c5d0-41f1-b5ff-2a2a626ca224" providerId="ADAL" clId="{ECE5F001-B8EC-4914-8861-4A1EA81EFEC8}" dt="2024-04-24T22:08:18.296" v="142" actId="20577"/>
          <ac:spMkLst>
            <pc:docMk/>
            <pc:sldMk cId="147905526" sldId="317"/>
            <ac:spMk id="7" creationId="{C228392A-F1DF-033A-4D5F-0EE19AF13D2B}"/>
          </ac:spMkLst>
        </pc:spChg>
        <pc:picChg chg="del">
          <ac:chgData name="Sakshi Uttam Shinde" userId="af0fcd77-c5d0-41f1-b5ff-2a2a626ca224" providerId="ADAL" clId="{ECE5F001-B8EC-4914-8861-4A1EA81EFEC8}" dt="2024-04-24T22:08:20.076" v="143" actId="478"/>
          <ac:picMkLst>
            <pc:docMk/>
            <pc:sldMk cId="147905526" sldId="317"/>
            <ac:picMk id="3" creationId="{6A0DB9AC-4534-52A9-5031-71CB414754A1}"/>
          </ac:picMkLst>
        </pc:picChg>
        <pc:picChg chg="add del mod">
          <ac:chgData name="Sakshi Uttam Shinde" userId="af0fcd77-c5d0-41f1-b5ff-2a2a626ca224" providerId="ADAL" clId="{ECE5F001-B8EC-4914-8861-4A1EA81EFEC8}" dt="2024-04-24T22:13:58.570" v="152" actId="478"/>
          <ac:picMkLst>
            <pc:docMk/>
            <pc:sldMk cId="147905526" sldId="317"/>
            <ac:picMk id="4" creationId="{457C770A-6655-1E49-CCD2-5C5C88BC1AAB}"/>
          </ac:picMkLst>
        </pc:picChg>
      </pc:sldChg>
      <pc:sldChg chg="ord">
        <pc:chgData name="Sakshi Uttam Shinde" userId="af0fcd77-c5d0-41f1-b5ff-2a2a626ca224" providerId="ADAL" clId="{ECE5F001-B8EC-4914-8861-4A1EA81EFEC8}" dt="2024-04-24T22:14:45.088" v="154"/>
        <pc:sldMkLst>
          <pc:docMk/>
          <pc:sldMk cId="2808271701" sldId="318"/>
        </pc:sldMkLst>
      </pc:sldChg>
      <pc:sldChg chg="new del">
        <pc:chgData name="Sakshi Uttam Shinde" userId="af0fcd77-c5d0-41f1-b5ff-2a2a626ca224" providerId="ADAL" clId="{ECE5F001-B8EC-4914-8861-4A1EA81EFEC8}" dt="2024-04-24T22:34:25.765" v="206" actId="680"/>
        <pc:sldMkLst>
          <pc:docMk/>
          <pc:sldMk cId="244408343" sldId="319"/>
        </pc:sldMkLst>
      </pc:sldChg>
      <pc:sldChg chg="addSp delSp modSp new mod">
        <pc:chgData name="Sakshi Uttam Shinde" userId="af0fcd77-c5d0-41f1-b5ff-2a2a626ca224" providerId="ADAL" clId="{ECE5F001-B8EC-4914-8861-4A1EA81EFEC8}" dt="2024-04-24T23:23:35.960" v="279" actId="14100"/>
        <pc:sldMkLst>
          <pc:docMk/>
          <pc:sldMk cId="1780776533" sldId="319"/>
        </pc:sldMkLst>
        <pc:spChg chg="mod">
          <ac:chgData name="Sakshi Uttam Shinde" userId="af0fcd77-c5d0-41f1-b5ff-2a2a626ca224" providerId="ADAL" clId="{ECE5F001-B8EC-4914-8861-4A1EA81EFEC8}" dt="2024-04-24T23:23:35.960" v="279" actId="14100"/>
          <ac:spMkLst>
            <pc:docMk/>
            <pc:sldMk cId="1780776533" sldId="319"/>
            <ac:spMk id="2" creationId="{E397A127-7891-FA79-C93A-C5256AB34C2A}"/>
          </ac:spMkLst>
        </pc:spChg>
        <pc:picChg chg="add del mod">
          <ac:chgData name="Sakshi Uttam Shinde" userId="af0fcd77-c5d0-41f1-b5ff-2a2a626ca224" providerId="ADAL" clId="{ECE5F001-B8EC-4914-8861-4A1EA81EFEC8}" dt="2024-04-24T23:20:56.338" v="224" actId="478"/>
          <ac:picMkLst>
            <pc:docMk/>
            <pc:sldMk cId="1780776533" sldId="319"/>
            <ac:picMk id="5" creationId="{649395FD-BE6E-AB9B-CB00-39F5227FA3A2}"/>
          </ac:picMkLst>
        </pc:picChg>
        <pc:picChg chg="add mod">
          <ac:chgData name="Sakshi Uttam Shinde" userId="af0fcd77-c5d0-41f1-b5ff-2a2a626ca224" providerId="ADAL" clId="{ECE5F001-B8EC-4914-8861-4A1EA81EFEC8}" dt="2024-04-24T23:22:27.838" v="278" actId="14100"/>
          <ac:picMkLst>
            <pc:docMk/>
            <pc:sldMk cId="1780776533" sldId="319"/>
            <ac:picMk id="7" creationId="{23F18BF8-2223-54A9-D5FE-FCF94A2CA193}"/>
          </ac:picMkLst>
        </pc:picChg>
      </pc:sldChg>
      <pc:sldChg chg="add del">
        <pc:chgData name="Sakshi Uttam Shinde" userId="af0fcd77-c5d0-41f1-b5ff-2a2a626ca224" providerId="ADAL" clId="{ECE5F001-B8EC-4914-8861-4A1EA81EFEC8}" dt="2024-04-24T22:23:29.360" v="185" actId="2696"/>
        <pc:sldMkLst>
          <pc:docMk/>
          <pc:sldMk cId="2417354883" sldId="319"/>
        </pc:sldMkLst>
      </pc:sldChg>
      <pc:sldChg chg="add del replId">
        <pc:chgData name="Sakshi Uttam Shinde" userId="af0fcd77-c5d0-41f1-b5ff-2a2a626ca224" providerId="ADAL" clId="{ECE5F001-B8EC-4914-8861-4A1EA81EFEC8}" dt="2024-04-24T22:23:29.360" v="185" actId="2696"/>
        <pc:sldMkLst>
          <pc:docMk/>
          <pc:sldMk cId="177620753" sldId="320"/>
        </pc:sldMkLst>
      </pc:sldChg>
      <pc:sldChg chg="add del replId">
        <pc:chgData name="Sakshi Uttam Shinde" userId="af0fcd77-c5d0-41f1-b5ff-2a2a626ca224" providerId="ADAL" clId="{ECE5F001-B8EC-4914-8861-4A1EA81EFEC8}" dt="2024-04-24T22:23:29.360" v="185" actId="2696"/>
        <pc:sldMkLst>
          <pc:docMk/>
          <pc:sldMk cId="2863025863" sldId="321"/>
        </pc:sldMkLst>
      </pc:sldChg>
      <pc:sldChg chg="add del replId">
        <pc:chgData name="Sakshi Uttam Shinde" userId="af0fcd77-c5d0-41f1-b5ff-2a2a626ca224" providerId="ADAL" clId="{ECE5F001-B8EC-4914-8861-4A1EA81EFEC8}" dt="2024-04-24T22:23:29.360" v="185" actId="2696"/>
        <pc:sldMkLst>
          <pc:docMk/>
          <pc:sldMk cId="1637564697" sldId="322"/>
        </pc:sldMkLst>
      </pc:sldChg>
      <pc:sldChg chg="add del replId">
        <pc:chgData name="Sakshi Uttam Shinde" userId="af0fcd77-c5d0-41f1-b5ff-2a2a626ca224" providerId="ADAL" clId="{ECE5F001-B8EC-4914-8861-4A1EA81EFEC8}" dt="2024-04-24T22:23:29.360" v="185" actId="2696"/>
        <pc:sldMkLst>
          <pc:docMk/>
          <pc:sldMk cId="587242502" sldId="323"/>
        </pc:sldMkLst>
      </pc:sldChg>
      <pc:sldChg chg="add del replId">
        <pc:chgData name="Sakshi Uttam Shinde" userId="af0fcd77-c5d0-41f1-b5ff-2a2a626ca224" providerId="ADAL" clId="{ECE5F001-B8EC-4914-8861-4A1EA81EFEC8}" dt="2024-04-24T22:23:29.360" v="185" actId="2696"/>
        <pc:sldMkLst>
          <pc:docMk/>
          <pc:sldMk cId="2345975025" sldId="324"/>
        </pc:sldMkLst>
      </pc:sldChg>
      <pc:sldChg chg="add del replId">
        <pc:chgData name="Sakshi Uttam Shinde" userId="af0fcd77-c5d0-41f1-b5ff-2a2a626ca224" providerId="ADAL" clId="{ECE5F001-B8EC-4914-8861-4A1EA81EFEC8}" dt="2024-04-24T22:23:29.360" v="185" actId="2696"/>
        <pc:sldMkLst>
          <pc:docMk/>
          <pc:sldMk cId="3668258813" sldId="325"/>
        </pc:sldMkLst>
      </pc:sldChg>
      <pc:sldMasterChg chg="addSldLayout delSldLayout">
        <pc:chgData name="Sakshi Uttam Shinde" userId="af0fcd77-c5d0-41f1-b5ff-2a2a626ca224" providerId="ADAL" clId="{ECE5F001-B8EC-4914-8861-4A1EA81EFEC8}" dt="2024-04-24T22:34:32.060" v="216" actId="2696"/>
        <pc:sldMasterMkLst>
          <pc:docMk/>
          <pc:sldMasterMk cId="0" sldId="2147483679"/>
        </pc:sldMasterMkLst>
        <pc:sldLayoutChg chg="del">
          <pc:chgData name="Sakshi Uttam Shinde" userId="af0fcd77-c5d0-41f1-b5ff-2a2a626ca224" providerId="ADAL" clId="{ECE5F001-B8EC-4914-8861-4A1EA81EFEC8}" dt="2024-04-24T22:23:29.360" v="185" actId="2696"/>
          <pc:sldLayoutMkLst>
            <pc:docMk/>
            <pc:sldMasterMk cId="0" sldId="2147483679"/>
            <pc:sldLayoutMk cId="0" sldId="2147483652"/>
          </pc:sldLayoutMkLst>
        </pc:sldLayoutChg>
        <pc:sldLayoutChg chg="del">
          <pc:chgData name="Sakshi Uttam Shinde" userId="af0fcd77-c5d0-41f1-b5ff-2a2a626ca224" providerId="ADAL" clId="{ECE5F001-B8EC-4914-8861-4A1EA81EFEC8}" dt="2024-04-24T22:20:21.888" v="170" actId="2696"/>
          <pc:sldLayoutMkLst>
            <pc:docMk/>
            <pc:sldMasterMk cId="0" sldId="2147483679"/>
            <pc:sldLayoutMk cId="0" sldId="2147483654"/>
          </pc:sldLayoutMkLst>
        </pc:sldLayoutChg>
        <pc:sldLayoutChg chg="del">
          <pc:chgData name="Sakshi Uttam Shinde" userId="af0fcd77-c5d0-41f1-b5ff-2a2a626ca224" providerId="ADAL" clId="{ECE5F001-B8EC-4914-8861-4A1EA81EFEC8}" dt="2024-04-24T22:20:33.982" v="173" actId="2696"/>
          <pc:sldLayoutMkLst>
            <pc:docMk/>
            <pc:sldMasterMk cId="0" sldId="2147483679"/>
            <pc:sldLayoutMk cId="0" sldId="2147483656"/>
          </pc:sldLayoutMkLst>
        </pc:sldLayoutChg>
        <pc:sldLayoutChg chg="del">
          <pc:chgData name="Sakshi Uttam Shinde" userId="af0fcd77-c5d0-41f1-b5ff-2a2a626ca224" providerId="ADAL" clId="{ECE5F001-B8EC-4914-8861-4A1EA81EFEC8}" dt="2024-04-24T22:22:51.638" v="183" actId="2696"/>
          <pc:sldLayoutMkLst>
            <pc:docMk/>
            <pc:sldMasterMk cId="0" sldId="2147483679"/>
            <pc:sldLayoutMk cId="0" sldId="2147483661"/>
          </pc:sldLayoutMkLst>
        </pc:sldLayoutChg>
        <pc:sldLayoutChg chg="del">
          <pc:chgData name="Sakshi Uttam Shinde" userId="af0fcd77-c5d0-41f1-b5ff-2a2a626ca224" providerId="ADAL" clId="{ECE5F001-B8EC-4914-8861-4A1EA81EFEC8}" dt="2024-04-24T22:23:29.360" v="185" actId="2696"/>
          <pc:sldLayoutMkLst>
            <pc:docMk/>
            <pc:sldMasterMk cId="0" sldId="2147483679"/>
            <pc:sldLayoutMk cId="0" sldId="2147483662"/>
          </pc:sldLayoutMkLst>
        </pc:sldLayoutChg>
        <pc:sldLayoutChg chg="del">
          <pc:chgData name="Sakshi Uttam Shinde" userId="af0fcd77-c5d0-41f1-b5ff-2a2a626ca224" providerId="ADAL" clId="{ECE5F001-B8EC-4914-8861-4A1EA81EFEC8}" dt="2024-04-24T22:20:30.812" v="172" actId="2696"/>
          <pc:sldLayoutMkLst>
            <pc:docMk/>
            <pc:sldMasterMk cId="0" sldId="2147483679"/>
            <pc:sldLayoutMk cId="0" sldId="2147483663"/>
          </pc:sldLayoutMkLst>
        </pc:sldLayoutChg>
        <pc:sldLayoutChg chg="del">
          <pc:chgData name="Sakshi Uttam Shinde" userId="af0fcd77-c5d0-41f1-b5ff-2a2a626ca224" providerId="ADAL" clId="{ECE5F001-B8EC-4914-8861-4A1EA81EFEC8}" dt="2024-04-24T22:20:36.385" v="174" actId="2696"/>
          <pc:sldLayoutMkLst>
            <pc:docMk/>
            <pc:sldMasterMk cId="0" sldId="2147483679"/>
            <pc:sldLayoutMk cId="0" sldId="2147483664"/>
          </pc:sldLayoutMkLst>
        </pc:sldLayoutChg>
        <pc:sldLayoutChg chg="del">
          <pc:chgData name="Sakshi Uttam Shinde" userId="af0fcd77-c5d0-41f1-b5ff-2a2a626ca224" providerId="ADAL" clId="{ECE5F001-B8EC-4914-8861-4A1EA81EFEC8}" dt="2024-04-24T22:20:46.615" v="177" actId="2696"/>
          <pc:sldLayoutMkLst>
            <pc:docMk/>
            <pc:sldMasterMk cId="0" sldId="2147483679"/>
            <pc:sldLayoutMk cId="0" sldId="2147483665"/>
          </pc:sldLayoutMkLst>
        </pc:sldLayoutChg>
        <pc:sldLayoutChg chg="del">
          <pc:chgData name="Sakshi Uttam Shinde" userId="af0fcd77-c5d0-41f1-b5ff-2a2a626ca224" providerId="ADAL" clId="{ECE5F001-B8EC-4914-8861-4A1EA81EFEC8}" dt="2024-04-24T22:20:49.110" v="178" actId="2696"/>
          <pc:sldLayoutMkLst>
            <pc:docMk/>
            <pc:sldMasterMk cId="0" sldId="2147483679"/>
            <pc:sldLayoutMk cId="0" sldId="2147483666"/>
          </pc:sldLayoutMkLst>
        </pc:sldLayoutChg>
        <pc:sldLayoutChg chg="del">
          <pc:chgData name="Sakshi Uttam Shinde" userId="af0fcd77-c5d0-41f1-b5ff-2a2a626ca224" providerId="ADAL" clId="{ECE5F001-B8EC-4914-8861-4A1EA81EFEC8}" dt="2024-04-24T22:20:13.962" v="168" actId="2696"/>
          <pc:sldLayoutMkLst>
            <pc:docMk/>
            <pc:sldMasterMk cId="0" sldId="2147483679"/>
            <pc:sldLayoutMk cId="0" sldId="2147483667"/>
          </pc:sldLayoutMkLst>
        </pc:sldLayoutChg>
        <pc:sldLayoutChg chg="add del">
          <pc:chgData name="Sakshi Uttam Shinde" userId="af0fcd77-c5d0-41f1-b5ff-2a2a626ca224" providerId="ADAL" clId="{ECE5F001-B8EC-4914-8861-4A1EA81EFEC8}" dt="2024-04-24T22:34:32.060" v="216" actId="2696"/>
          <pc:sldLayoutMkLst>
            <pc:docMk/>
            <pc:sldMasterMk cId="0" sldId="2147483679"/>
            <pc:sldLayoutMk cId="0" sldId="2147483669"/>
          </pc:sldLayoutMkLst>
        </pc:sldLayoutChg>
        <pc:sldLayoutChg chg="del">
          <pc:chgData name="Sakshi Uttam Shinde" userId="af0fcd77-c5d0-41f1-b5ff-2a2a626ca224" providerId="ADAL" clId="{ECE5F001-B8EC-4914-8861-4A1EA81EFEC8}" dt="2024-04-24T22:22:51.638" v="183" actId="2696"/>
          <pc:sldLayoutMkLst>
            <pc:docMk/>
            <pc:sldMasterMk cId="0" sldId="2147483679"/>
            <pc:sldLayoutMk cId="0" sldId="2147483671"/>
          </pc:sldLayoutMkLst>
        </pc:sldLayoutChg>
        <pc:sldLayoutChg chg="del">
          <pc:chgData name="Sakshi Uttam Shinde" userId="af0fcd77-c5d0-41f1-b5ff-2a2a626ca224" providerId="ADAL" clId="{ECE5F001-B8EC-4914-8861-4A1EA81EFEC8}" dt="2024-04-24T22:20:18.337" v="169" actId="2696"/>
          <pc:sldLayoutMkLst>
            <pc:docMk/>
            <pc:sldMasterMk cId="0" sldId="2147483679"/>
            <pc:sldLayoutMk cId="0" sldId="2147483672"/>
          </pc:sldLayoutMkLst>
        </pc:sldLayoutChg>
        <pc:sldLayoutChg chg="del">
          <pc:chgData name="Sakshi Uttam Shinde" userId="af0fcd77-c5d0-41f1-b5ff-2a2a626ca224" providerId="ADAL" clId="{ECE5F001-B8EC-4914-8861-4A1EA81EFEC8}" dt="2024-04-24T22:20:39.007" v="175" actId="2696"/>
          <pc:sldLayoutMkLst>
            <pc:docMk/>
            <pc:sldMasterMk cId="0" sldId="2147483679"/>
            <pc:sldLayoutMk cId="0" sldId="2147483673"/>
          </pc:sldLayoutMkLst>
        </pc:sldLayoutChg>
      </pc:sldMasterChg>
      <pc:sldMasterChg chg="del delSldLayout">
        <pc:chgData name="Sakshi Uttam Shinde" userId="af0fcd77-c5d0-41f1-b5ff-2a2a626ca224" providerId="ADAL" clId="{ECE5F001-B8EC-4914-8861-4A1EA81EFEC8}" dt="2024-04-24T22:24:30.715" v="188" actId="2696"/>
        <pc:sldMasterMkLst>
          <pc:docMk/>
          <pc:sldMasterMk cId="0" sldId="2147483680"/>
        </pc:sldMasterMkLst>
        <pc:sldLayoutChg chg="del">
          <pc:chgData name="Sakshi Uttam Shinde" userId="af0fcd77-c5d0-41f1-b5ff-2a2a626ca224" providerId="ADAL" clId="{ECE5F001-B8EC-4914-8861-4A1EA81EFEC8}" dt="2024-04-24T22:24:30.715" v="188" actId="2696"/>
          <pc:sldLayoutMkLst>
            <pc:docMk/>
            <pc:sldMasterMk cId="0" sldId="2147483680"/>
            <pc:sldLayoutMk cId="0" sldId="2147483677"/>
          </pc:sldLayoutMkLst>
        </pc:sldLayoutChg>
        <pc:sldLayoutChg chg="del">
          <pc:chgData name="Sakshi Uttam Shinde" userId="af0fcd77-c5d0-41f1-b5ff-2a2a626ca224" providerId="ADAL" clId="{ECE5F001-B8EC-4914-8861-4A1EA81EFEC8}" dt="2024-04-24T22:24:26.146" v="187" actId="2696"/>
          <pc:sldLayoutMkLst>
            <pc:docMk/>
            <pc:sldMasterMk cId="0" sldId="2147483680"/>
            <pc:sldLayoutMk cId="0" sldId="2147483678"/>
          </pc:sldLayoutMkLst>
        </pc:sldLayoutChg>
      </pc:sldMasterChg>
    </pc:docChg>
  </pc:docChgLst>
  <pc:docChgLst>
    <pc:chgData name="Aakanksha Santosh Sonawane" userId="67a2cdc1-58f4-45f5-8aaa-6b19968ef1df" providerId="ADAL" clId="{4BB9F772-39C1-0749-98AD-0E1E655A87CC}"/>
    <pc:docChg chg="undo custSel addSld delSld modSld sldOrd">
      <pc:chgData name="Aakanksha Santosh Sonawane" userId="67a2cdc1-58f4-45f5-8aaa-6b19968ef1df" providerId="ADAL" clId="{4BB9F772-39C1-0749-98AD-0E1E655A87CC}" dt="2024-04-25T22:03:34.214" v="1596" actId="2696"/>
      <pc:docMkLst>
        <pc:docMk/>
      </pc:docMkLst>
      <pc:sldChg chg="addSp modSp mod">
        <pc:chgData name="Aakanksha Santosh Sonawane" userId="67a2cdc1-58f4-45f5-8aaa-6b19968ef1df" providerId="ADAL" clId="{4BB9F772-39C1-0749-98AD-0E1E655A87CC}" dt="2024-04-24T22:20:42.121" v="1452" actId="1076"/>
        <pc:sldMkLst>
          <pc:docMk/>
          <pc:sldMk cId="0" sldId="256"/>
        </pc:sldMkLst>
        <pc:spChg chg="mod">
          <ac:chgData name="Aakanksha Santosh Sonawane" userId="67a2cdc1-58f4-45f5-8aaa-6b19968ef1df" providerId="ADAL" clId="{4BB9F772-39C1-0749-98AD-0E1E655A87CC}" dt="2024-04-24T22:18:28.834" v="1434" actId="14100"/>
          <ac:spMkLst>
            <pc:docMk/>
            <pc:sldMk cId="0" sldId="256"/>
            <ac:spMk id="5" creationId="{F35C544E-935C-0EBE-9B68-8BAF51C57E75}"/>
          </ac:spMkLst>
        </pc:spChg>
        <pc:spChg chg="add mod">
          <ac:chgData name="Aakanksha Santosh Sonawane" userId="67a2cdc1-58f4-45f5-8aaa-6b19968ef1df" providerId="ADAL" clId="{4BB9F772-39C1-0749-98AD-0E1E655A87CC}" dt="2024-04-24T22:20:42.121" v="1452" actId="1076"/>
          <ac:spMkLst>
            <pc:docMk/>
            <pc:sldMk cId="0" sldId="256"/>
            <ac:spMk id="6" creationId="{008BF7D3-F413-6395-2896-AC63E07B74EF}"/>
          </ac:spMkLst>
        </pc:spChg>
        <pc:spChg chg="mod">
          <ac:chgData name="Aakanksha Santosh Sonawane" userId="67a2cdc1-58f4-45f5-8aaa-6b19968ef1df" providerId="ADAL" clId="{4BB9F772-39C1-0749-98AD-0E1E655A87CC}" dt="2024-04-24T22:16:04.101" v="1349" actId="1076"/>
          <ac:spMkLst>
            <pc:docMk/>
            <pc:sldMk cId="0" sldId="256"/>
            <ac:spMk id="3212" creationId="{00000000-0000-0000-0000-000000000000}"/>
          </ac:spMkLst>
        </pc:spChg>
      </pc:sldChg>
      <pc:sldChg chg="addSp delSp modSp mod">
        <pc:chgData name="Aakanksha Santosh Sonawane" userId="67a2cdc1-58f4-45f5-8aaa-6b19968ef1df" providerId="ADAL" clId="{4BB9F772-39C1-0749-98AD-0E1E655A87CC}" dt="2024-04-24T22:30:59.602" v="1489" actId="1076"/>
        <pc:sldMkLst>
          <pc:docMk/>
          <pc:sldMk cId="0" sldId="257"/>
        </pc:sldMkLst>
        <pc:spChg chg="add del mod">
          <ac:chgData name="Aakanksha Santosh Sonawane" userId="67a2cdc1-58f4-45f5-8aaa-6b19968ef1df" providerId="ADAL" clId="{4BB9F772-39C1-0749-98AD-0E1E655A87CC}" dt="2024-04-24T19:44:32.286" v="14" actId="478"/>
          <ac:spMkLst>
            <pc:docMk/>
            <pc:sldMk cId="0" sldId="257"/>
            <ac:spMk id="3" creationId="{EEC7ABF0-28DE-2410-3AA2-B466D3AC7E9C}"/>
          </ac:spMkLst>
        </pc:spChg>
        <pc:spChg chg="mod">
          <ac:chgData name="Aakanksha Santosh Sonawane" userId="67a2cdc1-58f4-45f5-8aaa-6b19968ef1df" providerId="ADAL" clId="{4BB9F772-39C1-0749-98AD-0E1E655A87CC}" dt="2024-04-24T20:26:55.425" v="323" actId="1076"/>
          <ac:spMkLst>
            <pc:docMk/>
            <pc:sldMk cId="0" sldId="257"/>
            <ac:spMk id="3299" creationId="{00000000-0000-0000-0000-000000000000}"/>
          </ac:spMkLst>
        </pc:spChg>
        <pc:spChg chg="del mod">
          <ac:chgData name="Aakanksha Santosh Sonawane" userId="67a2cdc1-58f4-45f5-8aaa-6b19968ef1df" providerId="ADAL" clId="{4BB9F772-39C1-0749-98AD-0E1E655A87CC}" dt="2024-04-24T19:44:26.353" v="12" actId="478"/>
          <ac:spMkLst>
            <pc:docMk/>
            <pc:sldMk cId="0" sldId="257"/>
            <ac:spMk id="3300" creationId="{00000000-0000-0000-0000-000000000000}"/>
          </ac:spMkLst>
        </pc:spChg>
        <pc:spChg chg="del mod">
          <ac:chgData name="Aakanksha Santosh Sonawane" userId="67a2cdc1-58f4-45f5-8aaa-6b19968ef1df" providerId="ADAL" clId="{4BB9F772-39C1-0749-98AD-0E1E655A87CC}" dt="2024-04-24T19:59:51.927" v="142" actId="478"/>
          <ac:spMkLst>
            <pc:docMk/>
            <pc:sldMk cId="0" sldId="257"/>
            <ac:spMk id="3302" creationId="{00000000-0000-0000-0000-000000000000}"/>
          </ac:spMkLst>
        </pc:spChg>
        <pc:spChg chg="del">
          <ac:chgData name="Aakanksha Santosh Sonawane" userId="67a2cdc1-58f4-45f5-8aaa-6b19968ef1df" providerId="ADAL" clId="{4BB9F772-39C1-0749-98AD-0E1E655A87CC}" dt="2024-04-24T19:59:56.171" v="143" actId="478"/>
          <ac:spMkLst>
            <pc:docMk/>
            <pc:sldMk cId="0" sldId="257"/>
            <ac:spMk id="3303" creationId="{00000000-0000-0000-0000-000000000000}"/>
          </ac:spMkLst>
        </pc:spChg>
        <pc:graphicFrameChg chg="mod modGraphic">
          <ac:chgData name="Aakanksha Santosh Sonawane" userId="67a2cdc1-58f4-45f5-8aaa-6b19968ef1df" providerId="ADAL" clId="{4BB9F772-39C1-0749-98AD-0E1E655A87CC}" dt="2024-04-24T22:30:59.602" v="1489" actId="1076"/>
          <ac:graphicFrameMkLst>
            <pc:docMk/>
            <pc:sldMk cId="0" sldId="257"/>
            <ac:graphicFrameMk id="3301" creationId="{00000000-0000-0000-0000-000000000000}"/>
          </ac:graphicFrameMkLst>
        </pc:graphicFrameChg>
      </pc:sldChg>
      <pc:sldChg chg="del">
        <pc:chgData name="Aakanksha Santosh Sonawane" userId="67a2cdc1-58f4-45f5-8aaa-6b19968ef1df" providerId="ADAL" clId="{4BB9F772-39C1-0749-98AD-0E1E655A87CC}" dt="2024-04-24T20:04:59.619" v="168" actId="2696"/>
        <pc:sldMkLst>
          <pc:docMk/>
          <pc:sldMk cId="0" sldId="258"/>
        </pc:sldMkLst>
      </pc:sldChg>
      <pc:sldChg chg="addSp delSp modSp mod modNotes">
        <pc:chgData name="Aakanksha Santosh Sonawane" userId="67a2cdc1-58f4-45f5-8aaa-6b19968ef1df" providerId="ADAL" clId="{4BB9F772-39C1-0749-98AD-0E1E655A87CC}" dt="2024-04-24T20:29:39.249" v="339" actId="1076"/>
        <pc:sldMkLst>
          <pc:docMk/>
          <pc:sldMk cId="0" sldId="259"/>
        </pc:sldMkLst>
        <pc:spChg chg="add del mod">
          <ac:chgData name="Aakanksha Santosh Sonawane" userId="67a2cdc1-58f4-45f5-8aaa-6b19968ef1df" providerId="ADAL" clId="{4BB9F772-39C1-0749-98AD-0E1E655A87CC}" dt="2024-04-24T20:07:00.312" v="196" actId="478"/>
          <ac:spMkLst>
            <pc:docMk/>
            <pc:sldMk cId="0" sldId="259"/>
            <ac:spMk id="3" creationId="{906F9D64-3E90-1DA7-161B-93F367C16CB7}"/>
          </ac:spMkLst>
        </pc:spChg>
        <pc:spChg chg="add del mod">
          <ac:chgData name="Aakanksha Santosh Sonawane" userId="67a2cdc1-58f4-45f5-8aaa-6b19968ef1df" providerId="ADAL" clId="{4BB9F772-39C1-0749-98AD-0E1E655A87CC}" dt="2024-04-24T20:10:37.451" v="199"/>
          <ac:spMkLst>
            <pc:docMk/>
            <pc:sldMk cId="0" sldId="259"/>
            <ac:spMk id="4" creationId="{EC0F1EC8-B01E-420A-D479-7671F45FA3F2}"/>
          </ac:spMkLst>
        </pc:spChg>
        <pc:spChg chg="add mod">
          <ac:chgData name="Aakanksha Santosh Sonawane" userId="67a2cdc1-58f4-45f5-8aaa-6b19968ef1df" providerId="ADAL" clId="{4BB9F772-39C1-0749-98AD-0E1E655A87CC}" dt="2024-04-24T20:29:27.075" v="337" actId="1076"/>
          <ac:spMkLst>
            <pc:docMk/>
            <pc:sldMk cId="0" sldId="259"/>
            <ac:spMk id="5" creationId="{5028BA12-8630-58E9-180A-E1E548555828}"/>
          </ac:spMkLst>
        </pc:spChg>
        <pc:spChg chg="mod">
          <ac:chgData name="Aakanksha Santosh Sonawane" userId="67a2cdc1-58f4-45f5-8aaa-6b19968ef1df" providerId="ADAL" clId="{4BB9F772-39C1-0749-98AD-0E1E655A87CC}" dt="2024-04-24T20:29:39.249" v="339" actId="1076"/>
          <ac:spMkLst>
            <pc:docMk/>
            <pc:sldMk cId="0" sldId="259"/>
            <ac:spMk id="3331" creationId="{00000000-0000-0000-0000-000000000000}"/>
          </ac:spMkLst>
        </pc:spChg>
        <pc:spChg chg="del">
          <ac:chgData name="Aakanksha Santosh Sonawane" userId="67a2cdc1-58f4-45f5-8aaa-6b19968ef1df" providerId="ADAL" clId="{4BB9F772-39C1-0749-98AD-0E1E655A87CC}" dt="2024-04-24T20:06:56.140" v="195" actId="478"/>
          <ac:spMkLst>
            <pc:docMk/>
            <pc:sldMk cId="0" sldId="259"/>
            <ac:spMk id="3332" creationId="{00000000-0000-0000-0000-000000000000}"/>
          </ac:spMkLst>
        </pc:spChg>
      </pc:sldChg>
      <pc:sldChg chg="addSp delSp modSp mod modNotes">
        <pc:chgData name="Aakanksha Santosh Sonawane" userId="67a2cdc1-58f4-45f5-8aaa-6b19968ef1df" providerId="ADAL" clId="{4BB9F772-39C1-0749-98AD-0E1E655A87CC}" dt="2024-04-24T22:02:23.722" v="1127" actId="20577"/>
        <pc:sldMkLst>
          <pc:docMk/>
          <pc:sldMk cId="0" sldId="260"/>
        </pc:sldMkLst>
        <pc:spChg chg="add del mod">
          <ac:chgData name="Aakanksha Santosh Sonawane" userId="67a2cdc1-58f4-45f5-8aaa-6b19968ef1df" providerId="ADAL" clId="{4BB9F772-39C1-0749-98AD-0E1E655A87CC}" dt="2024-04-24T20:30:28.232" v="341" actId="478"/>
          <ac:spMkLst>
            <pc:docMk/>
            <pc:sldMk cId="0" sldId="260"/>
            <ac:spMk id="3" creationId="{530B1EA4-4E83-66CD-8E7A-362077A31F2F}"/>
          </ac:spMkLst>
        </pc:spChg>
        <pc:spChg chg="mod">
          <ac:chgData name="Aakanksha Santosh Sonawane" userId="67a2cdc1-58f4-45f5-8aaa-6b19968ef1df" providerId="ADAL" clId="{4BB9F772-39C1-0749-98AD-0E1E655A87CC}" dt="2024-04-24T22:02:23.722" v="1127" actId="20577"/>
          <ac:spMkLst>
            <pc:docMk/>
            <pc:sldMk cId="0" sldId="260"/>
            <ac:spMk id="3391" creationId="{00000000-0000-0000-0000-000000000000}"/>
          </ac:spMkLst>
        </pc:spChg>
        <pc:spChg chg="del">
          <ac:chgData name="Aakanksha Santosh Sonawane" userId="67a2cdc1-58f4-45f5-8aaa-6b19968ef1df" providerId="ADAL" clId="{4BB9F772-39C1-0749-98AD-0E1E655A87CC}" dt="2024-04-24T20:30:23.912" v="340" actId="478"/>
          <ac:spMkLst>
            <pc:docMk/>
            <pc:sldMk cId="0" sldId="260"/>
            <ac:spMk id="3392" creationId="{00000000-0000-0000-0000-000000000000}"/>
          </ac:spMkLst>
        </pc:spChg>
        <pc:spChg chg="mod">
          <ac:chgData name="Aakanksha Santosh Sonawane" userId="67a2cdc1-58f4-45f5-8aaa-6b19968ef1df" providerId="ADAL" clId="{4BB9F772-39C1-0749-98AD-0E1E655A87CC}" dt="2024-04-24T20:30:43.523" v="356" actId="14100"/>
          <ac:spMkLst>
            <pc:docMk/>
            <pc:sldMk cId="0" sldId="260"/>
            <ac:spMk id="3393" creationId="{00000000-0000-0000-0000-000000000000}"/>
          </ac:spMkLst>
        </pc:spChg>
        <pc:picChg chg="add mod">
          <ac:chgData name="Aakanksha Santosh Sonawane" userId="67a2cdc1-58f4-45f5-8aaa-6b19968ef1df" providerId="ADAL" clId="{4BB9F772-39C1-0749-98AD-0E1E655A87CC}" dt="2024-04-24T22:01:43.558" v="1115" actId="1076"/>
          <ac:picMkLst>
            <pc:docMk/>
            <pc:sldMk cId="0" sldId="260"/>
            <ac:picMk id="5" creationId="{BDC526E2-A406-A87F-1409-0D1A9CAA2FFA}"/>
          </ac:picMkLst>
        </pc:picChg>
      </pc:sldChg>
      <pc:sldChg chg="ord modNotes">
        <pc:chgData name="Aakanksha Santosh Sonawane" userId="67a2cdc1-58f4-45f5-8aaa-6b19968ef1df" providerId="ADAL" clId="{4BB9F772-39C1-0749-98AD-0E1E655A87CC}" dt="2024-04-24T22:11:50.424" v="1332" actId="20578"/>
        <pc:sldMkLst>
          <pc:docMk/>
          <pc:sldMk cId="0" sldId="261"/>
        </pc:sldMkLst>
      </pc:sldChg>
      <pc:sldChg chg="addSp delSp modSp mod modNotes">
        <pc:chgData name="Aakanksha Santosh Sonawane" userId="67a2cdc1-58f4-45f5-8aaa-6b19968ef1df" providerId="ADAL" clId="{4BB9F772-39C1-0749-98AD-0E1E655A87CC}" dt="2024-04-24T22:36:15.088" v="1491" actId="20577"/>
        <pc:sldMkLst>
          <pc:docMk/>
          <pc:sldMk cId="0" sldId="262"/>
        </pc:sldMkLst>
        <pc:spChg chg="mod">
          <ac:chgData name="Aakanksha Santosh Sonawane" userId="67a2cdc1-58f4-45f5-8aaa-6b19968ef1df" providerId="ADAL" clId="{4BB9F772-39C1-0749-98AD-0E1E655A87CC}" dt="2024-04-24T22:15:12.174" v="1342"/>
          <ac:spMkLst>
            <pc:docMk/>
            <pc:sldMk cId="0" sldId="262"/>
            <ac:spMk id="3" creationId="{A90AD9EB-5220-A23B-FB5F-F203FFB8A5F3}"/>
          </ac:spMkLst>
        </pc:spChg>
        <pc:spChg chg="mod">
          <ac:chgData name="Aakanksha Santosh Sonawane" userId="67a2cdc1-58f4-45f5-8aaa-6b19968ef1df" providerId="ADAL" clId="{4BB9F772-39C1-0749-98AD-0E1E655A87CC}" dt="2024-04-24T22:15:12.174" v="1342"/>
          <ac:spMkLst>
            <pc:docMk/>
            <pc:sldMk cId="0" sldId="262"/>
            <ac:spMk id="4" creationId="{C0F79DEB-8B24-7818-1411-5A2E8AA912A2}"/>
          </ac:spMkLst>
        </pc:spChg>
        <pc:spChg chg="mod">
          <ac:chgData name="Aakanksha Santosh Sonawane" userId="67a2cdc1-58f4-45f5-8aaa-6b19968ef1df" providerId="ADAL" clId="{4BB9F772-39C1-0749-98AD-0E1E655A87CC}" dt="2024-04-24T22:15:12.174" v="1342"/>
          <ac:spMkLst>
            <pc:docMk/>
            <pc:sldMk cId="0" sldId="262"/>
            <ac:spMk id="5" creationId="{4E2767E6-ABD4-7C2B-040C-2C8AB912F85C}"/>
          </ac:spMkLst>
        </pc:spChg>
        <pc:spChg chg="mod">
          <ac:chgData name="Aakanksha Santosh Sonawane" userId="67a2cdc1-58f4-45f5-8aaa-6b19968ef1df" providerId="ADAL" clId="{4BB9F772-39C1-0749-98AD-0E1E655A87CC}" dt="2024-04-24T22:15:12.174" v="1342"/>
          <ac:spMkLst>
            <pc:docMk/>
            <pc:sldMk cId="0" sldId="262"/>
            <ac:spMk id="6" creationId="{1E279C55-EE9C-638E-BDB4-DC4C2CFBBB49}"/>
          </ac:spMkLst>
        </pc:spChg>
        <pc:spChg chg="mod">
          <ac:chgData name="Aakanksha Santosh Sonawane" userId="67a2cdc1-58f4-45f5-8aaa-6b19968ef1df" providerId="ADAL" clId="{4BB9F772-39C1-0749-98AD-0E1E655A87CC}" dt="2024-04-24T22:28:35.253" v="1488" actId="14100"/>
          <ac:spMkLst>
            <pc:docMk/>
            <pc:sldMk cId="0" sldId="262"/>
            <ac:spMk id="3486" creationId="{00000000-0000-0000-0000-000000000000}"/>
          </ac:spMkLst>
        </pc:spChg>
        <pc:spChg chg="add del mod">
          <ac:chgData name="Aakanksha Santosh Sonawane" userId="67a2cdc1-58f4-45f5-8aaa-6b19968ef1df" providerId="ADAL" clId="{4BB9F772-39C1-0749-98AD-0E1E655A87CC}" dt="2024-04-24T22:36:15.088" v="1491" actId="20577"/>
          <ac:spMkLst>
            <pc:docMk/>
            <pc:sldMk cId="0" sldId="262"/>
            <ac:spMk id="3487" creationId="{00000000-0000-0000-0000-000000000000}"/>
          </ac:spMkLst>
        </pc:spChg>
        <pc:grpChg chg="add mod">
          <ac:chgData name="Aakanksha Santosh Sonawane" userId="67a2cdc1-58f4-45f5-8aaa-6b19968ef1df" providerId="ADAL" clId="{4BB9F772-39C1-0749-98AD-0E1E655A87CC}" dt="2024-04-24T22:15:43.061" v="1348" actId="1076"/>
          <ac:grpSpMkLst>
            <pc:docMk/>
            <pc:sldMk cId="0" sldId="262"/>
            <ac:grpSpMk id="2" creationId="{2235E850-48DE-9498-9CE3-D8F0FB91524E}"/>
          </ac:grpSpMkLst>
        </pc:grpChg>
      </pc:sldChg>
      <pc:sldChg chg="modNotes">
        <pc:chgData name="Aakanksha Santosh Sonawane" userId="67a2cdc1-58f4-45f5-8aaa-6b19968ef1df" providerId="ADAL" clId="{4BB9F772-39C1-0749-98AD-0E1E655A87CC}" dt="2024-04-24T20:04:59.625" v="170"/>
        <pc:sldMkLst>
          <pc:docMk/>
          <pc:sldMk cId="0" sldId="263"/>
        </pc:sldMkLst>
      </pc:sldChg>
      <pc:sldChg chg="addSp delSp modSp mod ord modNotes">
        <pc:chgData name="Aakanksha Santosh Sonawane" userId="67a2cdc1-58f4-45f5-8aaa-6b19968ef1df" providerId="ADAL" clId="{4BB9F772-39C1-0749-98AD-0E1E655A87CC}" dt="2024-04-24T22:43:47.265" v="1565" actId="1076"/>
        <pc:sldMkLst>
          <pc:docMk/>
          <pc:sldMk cId="0" sldId="264"/>
        </pc:sldMkLst>
        <pc:spChg chg="add del mod">
          <ac:chgData name="Aakanksha Santosh Sonawane" userId="67a2cdc1-58f4-45f5-8aaa-6b19968ef1df" providerId="ADAL" clId="{4BB9F772-39C1-0749-98AD-0E1E655A87CC}" dt="2024-04-24T22:38:17.588" v="1539"/>
          <ac:spMkLst>
            <pc:docMk/>
            <pc:sldMk cId="0" sldId="264"/>
            <ac:spMk id="2" creationId="{987D2A24-5716-3AC5-3AC2-713ABCA26DD2}"/>
          </ac:spMkLst>
        </pc:spChg>
        <pc:spChg chg="mod">
          <ac:chgData name="Aakanksha Santosh Sonawane" userId="67a2cdc1-58f4-45f5-8aaa-6b19968ef1df" providerId="ADAL" clId="{4BB9F772-39C1-0749-98AD-0E1E655A87CC}" dt="2024-04-24T20:53:02.378" v="788" actId="14100"/>
          <ac:spMkLst>
            <pc:docMk/>
            <pc:sldMk cId="0" sldId="264"/>
            <ac:spMk id="3505" creationId="{00000000-0000-0000-0000-000000000000}"/>
          </ac:spMkLst>
        </pc:spChg>
        <pc:spChg chg="mod">
          <ac:chgData name="Aakanksha Santosh Sonawane" userId="67a2cdc1-58f4-45f5-8aaa-6b19968ef1df" providerId="ADAL" clId="{4BB9F772-39C1-0749-98AD-0E1E655A87CC}" dt="2024-04-24T20:45:04.203" v="692" actId="14100"/>
          <ac:spMkLst>
            <pc:docMk/>
            <pc:sldMk cId="0" sldId="264"/>
            <ac:spMk id="3506" creationId="{00000000-0000-0000-0000-000000000000}"/>
          </ac:spMkLst>
        </pc:spChg>
        <pc:spChg chg="mod">
          <ac:chgData name="Aakanksha Santosh Sonawane" userId="67a2cdc1-58f4-45f5-8aaa-6b19968ef1df" providerId="ADAL" clId="{4BB9F772-39C1-0749-98AD-0E1E655A87CC}" dt="2024-04-24T20:52:35.604" v="783" actId="122"/>
          <ac:spMkLst>
            <pc:docMk/>
            <pc:sldMk cId="0" sldId="264"/>
            <ac:spMk id="3507" creationId="{00000000-0000-0000-0000-000000000000}"/>
          </ac:spMkLst>
        </pc:spChg>
        <pc:spChg chg="mod">
          <ac:chgData name="Aakanksha Santosh Sonawane" userId="67a2cdc1-58f4-45f5-8aaa-6b19968ef1df" providerId="ADAL" clId="{4BB9F772-39C1-0749-98AD-0E1E655A87CC}" dt="2024-04-24T22:40:15.798" v="1544" actId="1076"/>
          <ac:spMkLst>
            <pc:docMk/>
            <pc:sldMk cId="0" sldId="264"/>
            <ac:spMk id="3508" creationId="{00000000-0000-0000-0000-000000000000}"/>
          </ac:spMkLst>
        </pc:spChg>
        <pc:spChg chg="mod">
          <ac:chgData name="Aakanksha Santosh Sonawane" userId="67a2cdc1-58f4-45f5-8aaa-6b19968ef1df" providerId="ADAL" clId="{4BB9F772-39C1-0749-98AD-0E1E655A87CC}" dt="2024-04-24T20:44:27.794" v="686" actId="1076"/>
          <ac:spMkLst>
            <pc:docMk/>
            <pc:sldMk cId="0" sldId="264"/>
            <ac:spMk id="3509" creationId="{00000000-0000-0000-0000-000000000000}"/>
          </ac:spMkLst>
        </pc:spChg>
        <pc:spChg chg="mod">
          <ac:chgData name="Aakanksha Santosh Sonawane" userId="67a2cdc1-58f4-45f5-8aaa-6b19968ef1df" providerId="ADAL" clId="{4BB9F772-39C1-0749-98AD-0E1E655A87CC}" dt="2024-04-24T20:46:25.462" v="706" actId="14100"/>
          <ac:spMkLst>
            <pc:docMk/>
            <pc:sldMk cId="0" sldId="264"/>
            <ac:spMk id="3510" creationId="{00000000-0000-0000-0000-000000000000}"/>
          </ac:spMkLst>
        </pc:spChg>
        <pc:spChg chg="mod">
          <ac:chgData name="Aakanksha Santosh Sonawane" userId="67a2cdc1-58f4-45f5-8aaa-6b19968ef1df" providerId="ADAL" clId="{4BB9F772-39C1-0749-98AD-0E1E655A87CC}" dt="2024-04-24T22:37:57.531" v="1537" actId="1076"/>
          <ac:spMkLst>
            <pc:docMk/>
            <pc:sldMk cId="0" sldId="264"/>
            <ac:spMk id="3511" creationId="{00000000-0000-0000-0000-000000000000}"/>
          </ac:spMkLst>
        </pc:spChg>
        <pc:spChg chg="del mod">
          <ac:chgData name="Aakanksha Santosh Sonawane" userId="67a2cdc1-58f4-45f5-8aaa-6b19968ef1df" providerId="ADAL" clId="{4BB9F772-39C1-0749-98AD-0E1E655A87CC}" dt="2024-04-24T22:43:41.590" v="1563" actId="478"/>
          <ac:spMkLst>
            <pc:docMk/>
            <pc:sldMk cId="0" sldId="264"/>
            <ac:spMk id="3516" creationId="{00000000-0000-0000-0000-000000000000}"/>
          </ac:spMkLst>
        </pc:spChg>
        <pc:picChg chg="add del mod">
          <ac:chgData name="Aakanksha Santosh Sonawane" userId="67a2cdc1-58f4-45f5-8aaa-6b19968ef1df" providerId="ADAL" clId="{4BB9F772-39C1-0749-98AD-0E1E655A87CC}" dt="2024-04-24T22:42:24.201" v="1561" actId="478"/>
          <ac:picMkLst>
            <pc:docMk/>
            <pc:sldMk cId="0" sldId="264"/>
            <ac:picMk id="3" creationId="{540B06B0-A5E2-849C-A21A-E6BFFA8DBB77}"/>
          </ac:picMkLst>
        </pc:picChg>
        <pc:picChg chg="add mod">
          <ac:chgData name="Aakanksha Santosh Sonawane" userId="67a2cdc1-58f4-45f5-8aaa-6b19968ef1df" providerId="ADAL" clId="{4BB9F772-39C1-0749-98AD-0E1E655A87CC}" dt="2024-04-24T22:43:47.265" v="1565" actId="1076"/>
          <ac:picMkLst>
            <pc:docMk/>
            <pc:sldMk cId="0" sldId="264"/>
            <ac:picMk id="4" creationId="{D9087FF8-1948-63ED-01D1-D3F5BF85EE8E}"/>
          </ac:picMkLst>
        </pc:picChg>
      </pc:sldChg>
      <pc:sldChg chg="modSp mod ord modNotes">
        <pc:chgData name="Aakanksha Santosh Sonawane" userId="67a2cdc1-58f4-45f5-8aaa-6b19968ef1df" providerId="ADAL" clId="{4BB9F772-39C1-0749-98AD-0E1E655A87CC}" dt="2024-04-24T20:58:06.921" v="850" actId="20578"/>
        <pc:sldMkLst>
          <pc:docMk/>
          <pc:sldMk cId="0" sldId="265"/>
        </pc:sldMkLst>
        <pc:spChg chg="mod">
          <ac:chgData name="Aakanksha Santosh Sonawane" userId="67a2cdc1-58f4-45f5-8aaa-6b19968ef1df" providerId="ADAL" clId="{4BB9F772-39C1-0749-98AD-0E1E655A87CC}" dt="2024-04-24T20:40:01.152" v="650" actId="403"/>
          <ac:spMkLst>
            <pc:docMk/>
            <pc:sldMk cId="0" sldId="265"/>
            <ac:spMk id="3521" creationId="{00000000-0000-0000-0000-000000000000}"/>
          </ac:spMkLst>
        </pc:spChg>
        <pc:spChg chg="mod">
          <ac:chgData name="Aakanksha Santosh Sonawane" userId="67a2cdc1-58f4-45f5-8aaa-6b19968ef1df" providerId="ADAL" clId="{4BB9F772-39C1-0749-98AD-0E1E655A87CC}" dt="2024-04-24T20:39:41.924" v="645" actId="1076"/>
          <ac:spMkLst>
            <pc:docMk/>
            <pc:sldMk cId="0" sldId="265"/>
            <ac:spMk id="3522" creationId="{00000000-0000-0000-0000-000000000000}"/>
          </ac:spMkLst>
        </pc:spChg>
        <pc:spChg chg="mod">
          <ac:chgData name="Aakanksha Santosh Sonawane" userId="67a2cdc1-58f4-45f5-8aaa-6b19968ef1df" providerId="ADAL" clId="{4BB9F772-39C1-0749-98AD-0E1E655A87CC}" dt="2024-04-24T20:38:14.139" v="620" actId="1076"/>
          <ac:spMkLst>
            <pc:docMk/>
            <pc:sldMk cId="0" sldId="265"/>
            <ac:spMk id="3523" creationId="{00000000-0000-0000-0000-000000000000}"/>
          </ac:spMkLst>
        </pc:spChg>
        <pc:spChg chg="mod">
          <ac:chgData name="Aakanksha Santosh Sonawane" userId="67a2cdc1-58f4-45f5-8aaa-6b19968ef1df" providerId="ADAL" clId="{4BB9F772-39C1-0749-98AD-0E1E655A87CC}" dt="2024-04-24T20:39:19.040" v="639" actId="1076"/>
          <ac:spMkLst>
            <pc:docMk/>
            <pc:sldMk cId="0" sldId="265"/>
            <ac:spMk id="3524" creationId="{00000000-0000-0000-0000-000000000000}"/>
          </ac:spMkLst>
        </pc:spChg>
        <pc:spChg chg="mod">
          <ac:chgData name="Aakanksha Santosh Sonawane" userId="67a2cdc1-58f4-45f5-8aaa-6b19968ef1df" providerId="ADAL" clId="{4BB9F772-39C1-0749-98AD-0E1E655A87CC}" dt="2024-04-24T20:39:49.404" v="646" actId="1076"/>
          <ac:spMkLst>
            <pc:docMk/>
            <pc:sldMk cId="0" sldId="265"/>
            <ac:spMk id="3525" creationId="{00000000-0000-0000-0000-000000000000}"/>
          </ac:spMkLst>
        </pc:spChg>
        <pc:spChg chg="mod">
          <ac:chgData name="Aakanksha Santosh Sonawane" userId="67a2cdc1-58f4-45f5-8aaa-6b19968ef1df" providerId="ADAL" clId="{4BB9F772-39C1-0749-98AD-0E1E655A87CC}" dt="2024-04-24T20:34:00.451" v="526" actId="1076"/>
          <ac:spMkLst>
            <pc:docMk/>
            <pc:sldMk cId="0" sldId="265"/>
            <ac:spMk id="3526" creationId="{00000000-0000-0000-0000-000000000000}"/>
          </ac:spMkLst>
        </pc:spChg>
        <pc:spChg chg="mod">
          <ac:chgData name="Aakanksha Santosh Sonawane" userId="67a2cdc1-58f4-45f5-8aaa-6b19968ef1df" providerId="ADAL" clId="{4BB9F772-39C1-0749-98AD-0E1E655A87CC}" dt="2024-04-24T20:39:08.997" v="638" actId="1076"/>
          <ac:spMkLst>
            <pc:docMk/>
            <pc:sldMk cId="0" sldId="265"/>
            <ac:spMk id="3527" creationId="{00000000-0000-0000-0000-000000000000}"/>
          </ac:spMkLst>
        </pc:spChg>
        <pc:spChg chg="mod">
          <ac:chgData name="Aakanksha Santosh Sonawane" userId="67a2cdc1-58f4-45f5-8aaa-6b19968ef1df" providerId="ADAL" clId="{4BB9F772-39C1-0749-98AD-0E1E655A87CC}" dt="2024-04-24T20:32:37.185" v="441" actId="20577"/>
          <ac:spMkLst>
            <pc:docMk/>
            <pc:sldMk cId="0" sldId="265"/>
            <ac:spMk id="3528" creationId="{00000000-0000-0000-0000-000000000000}"/>
          </ac:spMkLst>
        </pc:spChg>
        <pc:spChg chg="mod">
          <ac:chgData name="Aakanksha Santosh Sonawane" userId="67a2cdc1-58f4-45f5-8aaa-6b19968ef1df" providerId="ADAL" clId="{4BB9F772-39C1-0749-98AD-0E1E655A87CC}" dt="2024-04-24T20:39:53.164" v="647" actId="1076"/>
          <ac:spMkLst>
            <pc:docMk/>
            <pc:sldMk cId="0" sldId="265"/>
            <ac:spMk id="3529" creationId="{00000000-0000-0000-0000-000000000000}"/>
          </ac:spMkLst>
        </pc:spChg>
        <pc:grpChg chg="mod">
          <ac:chgData name="Aakanksha Santosh Sonawane" userId="67a2cdc1-58f4-45f5-8aaa-6b19968ef1df" providerId="ADAL" clId="{4BB9F772-39C1-0749-98AD-0E1E655A87CC}" dt="2024-04-24T20:34:13.256" v="528" actId="1076"/>
          <ac:grpSpMkLst>
            <pc:docMk/>
            <pc:sldMk cId="0" sldId="265"/>
            <ac:grpSpMk id="3530" creationId="{00000000-0000-0000-0000-000000000000}"/>
          </ac:grpSpMkLst>
        </pc:grpChg>
        <pc:grpChg chg="mod">
          <ac:chgData name="Aakanksha Santosh Sonawane" userId="67a2cdc1-58f4-45f5-8aaa-6b19968ef1df" providerId="ADAL" clId="{4BB9F772-39C1-0749-98AD-0E1E655A87CC}" dt="2024-04-24T20:34:17.708" v="529" actId="1076"/>
          <ac:grpSpMkLst>
            <pc:docMk/>
            <pc:sldMk cId="0" sldId="265"/>
            <ac:grpSpMk id="3536" creationId="{00000000-0000-0000-0000-000000000000}"/>
          </ac:grpSpMkLst>
        </pc:grpChg>
      </pc:sldChg>
      <pc:sldChg chg="modNotes">
        <pc:chgData name="Aakanksha Santosh Sonawane" userId="67a2cdc1-58f4-45f5-8aaa-6b19968ef1df" providerId="ADAL" clId="{4BB9F772-39C1-0749-98AD-0E1E655A87CC}" dt="2024-04-24T20:04:59.625" v="170"/>
        <pc:sldMkLst>
          <pc:docMk/>
          <pc:sldMk cId="0" sldId="266"/>
        </pc:sldMkLst>
      </pc:sldChg>
      <pc:sldChg chg="modNotes">
        <pc:chgData name="Aakanksha Santosh Sonawane" userId="67a2cdc1-58f4-45f5-8aaa-6b19968ef1df" providerId="ADAL" clId="{4BB9F772-39C1-0749-98AD-0E1E655A87CC}" dt="2024-04-24T20:04:59.625" v="170"/>
        <pc:sldMkLst>
          <pc:docMk/>
          <pc:sldMk cId="0" sldId="267"/>
        </pc:sldMkLst>
      </pc:sldChg>
      <pc:sldChg chg="modNotes">
        <pc:chgData name="Aakanksha Santosh Sonawane" userId="67a2cdc1-58f4-45f5-8aaa-6b19968ef1df" providerId="ADAL" clId="{4BB9F772-39C1-0749-98AD-0E1E655A87CC}" dt="2024-04-24T20:04:59.625" v="170"/>
        <pc:sldMkLst>
          <pc:docMk/>
          <pc:sldMk cId="0" sldId="268"/>
        </pc:sldMkLst>
      </pc:sldChg>
      <pc:sldChg chg="modNotes">
        <pc:chgData name="Aakanksha Santosh Sonawane" userId="67a2cdc1-58f4-45f5-8aaa-6b19968ef1df" providerId="ADAL" clId="{4BB9F772-39C1-0749-98AD-0E1E655A87CC}" dt="2024-04-24T20:04:59.625" v="170"/>
        <pc:sldMkLst>
          <pc:docMk/>
          <pc:sldMk cId="0" sldId="269"/>
        </pc:sldMkLst>
      </pc:sldChg>
      <pc:sldChg chg="modNotes">
        <pc:chgData name="Aakanksha Santosh Sonawane" userId="67a2cdc1-58f4-45f5-8aaa-6b19968ef1df" providerId="ADAL" clId="{4BB9F772-39C1-0749-98AD-0E1E655A87CC}" dt="2024-04-24T20:04:59.625" v="170"/>
        <pc:sldMkLst>
          <pc:docMk/>
          <pc:sldMk cId="0" sldId="270"/>
        </pc:sldMkLst>
      </pc:sldChg>
      <pc:sldChg chg="modSp mod ord modNotes">
        <pc:chgData name="Aakanksha Santosh Sonawane" userId="67a2cdc1-58f4-45f5-8aaa-6b19968ef1df" providerId="ADAL" clId="{4BB9F772-39C1-0749-98AD-0E1E655A87CC}" dt="2024-04-24T21:35:54.726" v="1023" actId="20578"/>
        <pc:sldMkLst>
          <pc:docMk/>
          <pc:sldMk cId="0" sldId="271"/>
        </pc:sldMkLst>
        <pc:spChg chg="mod">
          <ac:chgData name="Aakanksha Santosh Sonawane" userId="67a2cdc1-58f4-45f5-8aaa-6b19968ef1df" providerId="ADAL" clId="{4BB9F772-39C1-0749-98AD-0E1E655A87CC}" dt="2024-04-24T20:56:33.141" v="844" actId="20577"/>
          <ac:spMkLst>
            <pc:docMk/>
            <pc:sldMk cId="0" sldId="271"/>
            <ac:spMk id="3782" creationId="{00000000-0000-0000-0000-000000000000}"/>
          </ac:spMkLst>
        </pc:spChg>
        <pc:spChg chg="mod">
          <ac:chgData name="Aakanksha Santosh Sonawane" userId="67a2cdc1-58f4-45f5-8aaa-6b19968ef1df" providerId="ADAL" clId="{4BB9F772-39C1-0749-98AD-0E1E655A87CC}" dt="2024-04-24T20:57:28.756" v="845"/>
          <ac:spMkLst>
            <pc:docMk/>
            <pc:sldMk cId="0" sldId="271"/>
            <ac:spMk id="3783" creationId="{00000000-0000-0000-0000-000000000000}"/>
          </ac:spMkLst>
        </pc:spChg>
      </pc:sldChg>
      <pc:sldChg chg="modNotes">
        <pc:chgData name="Aakanksha Santosh Sonawane" userId="67a2cdc1-58f4-45f5-8aaa-6b19968ef1df" providerId="ADAL" clId="{4BB9F772-39C1-0749-98AD-0E1E655A87CC}" dt="2024-04-24T20:04:59.625" v="170"/>
        <pc:sldMkLst>
          <pc:docMk/>
          <pc:sldMk cId="0" sldId="272"/>
        </pc:sldMkLst>
      </pc:sldChg>
      <pc:sldChg chg="modNotes">
        <pc:chgData name="Aakanksha Santosh Sonawane" userId="67a2cdc1-58f4-45f5-8aaa-6b19968ef1df" providerId="ADAL" clId="{4BB9F772-39C1-0749-98AD-0E1E655A87CC}" dt="2024-04-24T20:04:59.625" v="170"/>
        <pc:sldMkLst>
          <pc:docMk/>
          <pc:sldMk cId="0" sldId="273"/>
        </pc:sldMkLst>
      </pc:sldChg>
      <pc:sldChg chg="modNotes">
        <pc:chgData name="Aakanksha Santosh Sonawane" userId="67a2cdc1-58f4-45f5-8aaa-6b19968ef1df" providerId="ADAL" clId="{4BB9F772-39C1-0749-98AD-0E1E655A87CC}" dt="2024-04-24T20:04:59.625" v="170"/>
        <pc:sldMkLst>
          <pc:docMk/>
          <pc:sldMk cId="0" sldId="274"/>
        </pc:sldMkLst>
      </pc:sldChg>
      <pc:sldChg chg="modNotes">
        <pc:chgData name="Aakanksha Santosh Sonawane" userId="67a2cdc1-58f4-45f5-8aaa-6b19968ef1df" providerId="ADAL" clId="{4BB9F772-39C1-0749-98AD-0E1E655A87CC}" dt="2024-04-24T20:04:59.625" v="170"/>
        <pc:sldMkLst>
          <pc:docMk/>
          <pc:sldMk cId="0" sldId="275"/>
        </pc:sldMkLst>
      </pc:sldChg>
      <pc:sldChg chg="modNotes">
        <pc:chgData name="Aakanksha Santosh Sonawane" userId="67a2cdc1-58f4-45f5-8aaa-6b19968ef1df" providerId="ADAL" clId="{4BB9F772-39C1-0749-98AD-0E1E655A87CC}" dt="2024-04-24T20:04:59.625" v="170"/>
        <pc:sldMkLst>
          <pc:docMk/>
          <pc:sldMk cId="0" sldId="276"/>
        </pc:sldMkLst>
      </pc:sldChg>
      <pc:sldChg chg="modNotes">
        <pc:chgData name="Aakanksha Santosh Sonawane" userId="67a2cdc1-58f4-45f5-8aaa-6b19968ef1df" providerId="ADAL" clId="{4BB9F772-39C1-0749-98AD-0E1E655A87CC}" dt="2024-04-24T20:04:59.625" v="170"/>
        <pc:sldMkLst>
          <pc:docMk/>
          <pc:sldMk cId="0" sldId="277"/>
        </pc:sldMkLst>
      </pc:sldChg>
      <pc:sldChg chg="modNotes">
        <pc:chgData name="Aakanksha Santosh Sonawane" userId="67a2cdc1-58f4-45f5-8aaa-6b19968ef1df" providerId="ADAL" clId="{4BB9F772-39C1-0749-98AD-0E1E655A87CC}" dt="2024-04-24T20:04:59.625" v="170"/>
        <pc:sldMkLst>
          <pc:docMk/>
          <pc:sldMk cId="0" sldId="278"/>
        </pc:sldMkLst>
      </pc:sldChg>
      <pc:sldChg chg="modNotes">
        <pc:chgData name="Aakanksha Santosh Sonawane" userId="67a2cdc1-58f4-45f5-8aaa-6b19968ef1df" providerId="ADAL" clId="{4BB9F772-39C1-0749-98AD-0E1E655A87CC}" dt="2024-04-24T20:04:59.625" v="170"/>
        <pc:sldMkLst>
          <pc:docMk/>
          <pc:sldMk cId="0" sldId="280"/>
        </pc:sldMkLst>
      </pc:sldChg>
      <pc:sldChg chg="addSp delSp modSp mod ord modNotes">
        <pc:chgData name="Aakanksha Santosh Sonawane" userId="67a2cdc1-58f4-45f5-8aaa-6b19968ef1df" providerId="ADAL" clId="{4BB9F772-39C1-0749-98AD-0E1E655A87CC}" dt="2024-04-24T22:46:01.842" v="1568" actId="1076"/>
        <pc:sldMkLst>
          <pc:docMk/>
          <pc:sldMk cId="0" sldId="281"/>
        </pc:sldMkLst>
        <pc:spChg chg="add del mod">
          <ac:chgData name="Aakanksha Santosh Sonawane" userId="67a2cdc1-58f4-45f5-8aaa-6b19968ef1df" providerId="ADAL" clId="{4BB9F772-39C1-0749-98AD-0E1E655A87CC}" dt="2024-04-24T21:22:29.151" v="974" actId="478"/>
          <ac:spMkLst>
            <pc:docMk/>
            <pc:sldMk cId="0" sldId="281"/>
            <ac:spMk id="3" creationId="{759FE5FB-6714-ACAB-F851-3B53EB3E47DB}"/>
          </ac:spMkLst>
        </pc:spChg>
        <pc:spChg chg="add mod">
          <ac:chgData name="Aakanksha Santosh Sonawane" userId="67a2cdc1-58f4-45f5-8aaa-6b19968ef1df" providerId="ADAL" clId="{4BB9F772-39C1-0749-98AD-0E1E655A87CC}" dt="2024-04-24T22:46:01.842" v="1568" actId="1076"/>
          <ac:spMkLst>
            <pc:docMk/>
            <pc:sldMk cId="0" sldId="281"/>
            <ac:spMk id="5" creationId="{82898B95-0783-1542-F4E9-95EE6DBF7382}"/>
          </ac:spMkLst>
        </pc:spChg>
        <pc:spChg chg="add del mod">
          <ac:chgData name="Aakanksha Santosh Sonawane" userId="67a2cdc1-58f4-45f5-8aaa-6b19968ef1df" providerId="ADAL" clId="{4BB9F772-39C1-0749-98AD-0E1E655A87CC}" dt="2024-04-24T21:23:26.401" v="1010" actId="478"/>
          <ac:spMkLst>
            <pc:docMk/>
            <pc:sldMk cId="0" sldId="281"/>
            <ac:spMk id="7" creationId="{E18B9EBD-15AE-4873-946C-2D488064D149}"/>
          </ac:spMkLst>
        </pc:spChg>
        <pc:spChg chg="add del mod">
          <ac:chgData name="Aakanksha Santosh Sonawane" userId="67a2cdc1-58f4-45f5-8aaa-6b19968ef1df" providerId="ADAL" clId="{4BB9F772-39C1-0749-98AD-0E1E655A87CC}" dt="2024-04-24T21:23:36.451" v="1014" actId="478"/>
          <ac:spMkLst>
            <pc:docMk/>
            <pc:sldMk cId="0" sldId="281"/>
            <ac:spMk id="9" creationId="{273CC15E-7BCF-8569-FBC2-7D2B102D4683}"/>
          </ac:spMkLst>
        </pc:spChg>
        <pc:spChg chg="del mod">
          <ac:chgData name="Aakanksha Santosh Sonawane" userId="67a2cdc1-58f4-45f5-8aaa-6b19968ef1df" providerId="ADAL" clId="{4BB9F772-39C1-0749-98AD-0E1E655A87CC}" dt="2024-04-24T21:22:33.462" v="976" actId="478"/>
          <ac:spMkLst>
            <pc:docMk/>
            <pc:sldMk cId="0" sldId="281"/>
            <ac:spMk id="4162" creationId="{00000000-0000-0000-0000-000000000000}"/>
          </ac:spMkLst>
        </pc:spChg>
        <pc:spChg chg="del mod">
          <ac:chgData name="Aakanksha Santosh Sonawane" userId="67a2cdc1-58f4-45f5-8aaa-6b19968ef1df" providerId="ADAL" clId="{4BB9F772-39C1-0749-98AD-0E1E655A87CC}" dt="2024-04-24T21:23:31.898" v="1013" actId="478"/>
          <ac:spMkLst>
            <pc:docMk/>
            <pc:sldMk cId="0" sldId="281"/>
            <ac:spMk id="4163" creationId="{00000000-0000-0000-0000-000000000000}"/>
          </ac:spMkLst>
        </pc:spChg>
        <pc:spChg chg="mod">
          <ac:chgData name="Aakanksha Santosh Sonawane" userId="67a2cdc1-58f4-45f5-8aaa-6b19968ef1df" providerId="ADAL" clId="{4BB9F772-39C1-0749-98AD-0E1E655A87CC}" dt="2024-04-24T21:24:32.338" v="1021" actId="1076"/>
          <ac:spMkLst>
            <pc:docMk/>
            <pc:sldMk cId="0" sldId="281"/>
            <ac:spMk id="4166" creationId="{00000000-0000-0000-0000-000000000000}"/>
          </ac:spMkLst>
        </pc:spChg>
        <pc:spChg chg="del">
          <ac:chgData name="Aakanksha Santosh Sonawane" userId="67a2cdc1-58f4-45f5-8aaa-6b19968ef1df" providerId="ADAL" clId="{4BB9F772-39C1-0749-98AD-0E1E655A87CC}" dt="2024-04-24T21:23:22.133" v="1009" actId="478"/>
          <ac:spMkLst>
            <pc:docMk/>
            <pc:sldMk cId="0" sldId="281"/>
            <ac:spMk id="4167" creationId="{00000000-0000-0000-0000-000000000000}"/>
          </ac:spMkLst>
        </pc:spChg>
        <pc:spChg chg="del mod">
          <ac:chgData name="Aakanksha Santosh Sonawane" userId="67a2cdc1-58f4-45f5-8aaa-6b19968ef1df" providerId="ADAL" clId="{4BB9F772-39C1-0749-98AD-0E1E655A87CC}" dt="2024-04-24T21:22:25.966" v="973" actId="478"/>
          <ac:spMkLst>
            <pc:docMk/>
            <pc:sldMk cId="0" sldId="281"/>
            <ac:spMk id="4168" creationId="{00000000-0000-0000-0000-000000000000}"/>
          </ac:spMkLst>
        </pc:spChg>
        <pc:picChg chg="del">
          <ac:chgData name="Aakanksha Santosh Sonawane" userId="67a2cdc1-58f4-45f5-8aaa-6b19968ef1df" providerId="ADAL" clId="{4BB9F772-39C1-0749-98AD-0E1E655A87CC}" dt="2024-04-24T21:22:00.389" v="947" actId="478"/>
          <ac:picMkLst>
            <pc:docMk/>
            <pc:sldMk cId="0" sldId="281"/>
            <ac:picMk id="4164" creationId="{00000000-0000-0000-0000-000000000000}"/>
          </ac:picMkLst>
        </pc:picChg>
        <pc:picChg chg="del">
          <ac:chgData name="Aakanksha Santosh Sonawane" userId="67a2cdc1-58f4-45f5-8aaa-6b19968ef1df" providerId="ADAL" clId="{4BB9F772-39C1-0749-98AD-0E1E655A87CC}" dt="2024-04-24T21:21:58.368" v="946" actId="478"/>
          <ac:picMkLst>
            <pc:docMk/>
            <pc:sldMk cId="0" sldId="281"/>
            <ac:picMk id="4165" creationId="{00000000-0000-0000-0000-000000000000}"/>
          </ac:picMkLst>
        </pc:picChg>
      </pc:sldChg>
      <pc:sldChg chg="modNotes">
        <pc:chgData name="Aakanksha Santosh Sonawane" userId="67a2cdc1-58f4-45f5-8aaa-6b19968ef1df" providerId="ADAL" clId="{4BB9F772-39C1-0749-98AD-0E1E655A87CC}" dt="2024-04-24T20:04:59.625" v="170"/>
        <pc:sldMkLst>
          <pc:docMk/>
          <pc:sldMk cId="0" sldId="282"/>
        </pc:sldMkLst>
      </pc:sldChg>
      <pc:sldChg chg="modNotes">
        <pc:chgData name="Aakanksha Santosh Sonawane" userId="67a2cdc1-58f4-45f5-8aaa-6b19968ef1df" providerId="ADAL" clId="{4BB9F772-39C1-0749-98AD-0E1E655A87CC}" dt="2024-04-24T20:04:59.625" v="170"/>
        <pc:sldMkLst>
          <pc:docMk/>
          <pc:sldMk cId="0" sldId="288"/>
        </pc:sldMkLst>
      </pc:sldChg>
      <pc:sldChg chg="del modNotes">
        <pc:chgData name="Aakanksha Santosh Sonawane" userId="67a2cdc1-58f4-45f5-8aaa-6b19968ef1df" providerId="ADAL" clId="{4BB9F772-39C1-0749-98AD-0E1E655A87CC}" dt="2024-04-24T22:23:23.077" v="1455" actId="2696"/>
        <pc:sldMkLst>
          <pc:docMk/>
          <pc:sldMk cId="0" sldId="289"/>
        </pc:sldMkLst>
      </pc:sldChg>
      <pc:sldChg chg="addSp delSp modSp del mod modNotes">
        <pc:chgData name="Aakanksha Santosh Sonawane" userId="67a2cdc1-58f4-45f5-8aaa-6b19968ef1df" providerId="ADAL" clId="{4BB9F772-39C1-0749-98AD-0E1E655A87CC}" dt="2024-04-24T22:14:18.089" v="1338" actId="2696"/>
        <pc:sldMkLst>
          <pc:docMk/>
          <pc:sldMk cId="0" sldId="290"/>
        </pc:sldMkLst>
        <pc:spChg chg="add del mod">
          <ac:chgData name="Aakanksha Santosh Sonawane" userId="67a2cdc1-58f4-45f5-8aaa-6b19968ef1df" providerId="ADAL" clId="{4BB9F772-39C1-0749-98AD-0E1E655A87CC}" dt="2024-04-24T21:21:02.671" v="917"/>
          <ac:spMkLst>
            <pc:docMk/>
            <pc:sldMk cId="0" sldId="290"/>
            <ac:spMk id="2" creationId="{9E08B095-412D-AD3C-6177-F9F8B9937044}"/>
          </ac:spMkLst>
        </pc:spChg>
        <pc:spChg chg="add del mod">
          <ac:chgData name="Aakanksha Santosh Sonawane" userId="67a2cdc1-58f4-45f5-8aaa-6b19968ef1df" providerId="ADAL" clId="{4BB9F772-39C1-0749-98AD-0E1E655A87CC}" dt="2024-04-24T21:21:13.143" v="925"/>
          <ac:spMkLst>
            <pc:docMk/>
            <pc:sldMk cId="0" sldId="290"/>
            <ac:spMk id="3" creationId="{60977A60-D820-9B1C-FE01-613FB23F26FB}"/>
          </ac:spMkLst>
        </pc:spChg>
        <pc:spChg chg="add del mod">
          <ac:chgData name="Aakanksha Santosh Sonawane" userId="67a2cdc1-58f4-45f5-8aaa-6b19968ef1df" providerId="ADAL" clId="{4BB9F772-39C1-0749-98AD-0E1E655A87CC}" dt="2024-04-24T21:21:02.238" v="915"/>
          <ac:spMkLst>
            <pc:docMk/>
            <pc:sldMk cId="0" sldId="290"/>
            <ac:spMk id="4" creationId="{95675FAD-33ED-0625-5878-0958CB4033C3}"/>
          </ac:spMkLst>
        </pc:spChg>
        <pc:spChg chg="add del mod">
          <ac:chgData name="Aakanksha Santosh Sonawane" userId="67a2cdc1-58f4-45f5-8aaa-6b19968ef1df" providerId="ADAL" clId="{4BB9F772-39C1-0749-98AD-0E1E655A87CC}" dt="2024-04-24T21:21:12.894" v="923"/>
          <ac:spMkLst>
            <pc:docMk/>
            <pc:sldMk cId="0" sldId="290"/>
            <ac:spMk id="5" creationId="{0CB88E9D-56A9-AD70-F443-1A0EA9A76B96}"/>
          </ac:spMkLst>
        </pc:spChg>
        <pc:spChg chg="add del mod">
          <ac:chgData name="Aakanksha Santosh Sonawane" userId="67a2cdc1-58f4-45f5-8aaa-6b19968ef1df" providerId="ADAL" clId="{4BB9F772-39C1-0749-98AD-0E1E655A87CC}" dt="2024-04-24T21:21:11.150" v="921" actId="478"/>
          <ac:spMkLst>
            <pc:docMk/>
            <pc:sldMk cId="0" sldId="290"/>
            <ac:spMk id="6" creationId="{A9280834-A9E2-6AC3-C8CB-D2E6B8EF202C}"/>
          </ac:spMkLst>
        </pc:spChg>
        <pc:spChg chg="add del mod">
          <ac:chgData name="Aakanksha Santosh Sonawane" userId="67a2cdc1-58f4-45f5-8aaa-6b19968ef1df" providerId="ADAL" clId="{4BB9F772-39C1-0749-98AD-0E1E655A87CC}" dt="2024-04-24T21:21:27.253" v="931"/>
          <ac:spMkLst>
            <pc:docMk/>
            <pc:sldMk cId="0" sldId="290"/>
            <ac:spMk id="7" creationId="{0EBC9DE7-3722-5065-8669-B0898FB7EF68}"/>
          </ac:spMkLst>
        </pc:spChg>
        <pc:spChg chg="add del mod">
          <ac:chgData name="Aakanksha Santosh Sonawane" userId="67a2cdc1-58f4-45f5-8aaa-6b19968ef1df" providerId="ADAL" clId="{4BB9F772-39C1-0749-98AD-0E1E655A87CC}" dt="2024-04-24T21:21:26.905" v="929"/>
          <ac:spMkLst>
            <pc:docMk/>
            <pc:sldMk cId="0" sldId="290"/>
            <ac:spMk id="8" creationId="{9F81DAC5-88DF-0637-2D3B-59504C777633}"/>
          </ac:spMkLst>
        </pc:spChg>
        <pc:spChg chg="add del mod">
          <ac:chgData name="Aakanksha Santosh Sonawane" userId="67a2cdc1-58f4-45f5-8aaa-6b19968ef1df" providerId="ADAL" clId="{4BB9F772-39C1-0749-98AD-0E1E655A87CC}" dt="2024-04-24T21:21:51.710" v="945"/>
          <ac:spMkLst>
            <pc:docMk/>
            <pc:sldMk cId="0" sldId="290"/>
            <ac:spMk id="9" creationId="{56DFFCBB-DC8A-ACB0-87E0-0C27E2CDE337}"/>
          </ac:spMkLst>
        </pc:spChg>
        <pc:spChg chg="add del mod">
          <ac:chgData name="Aakanksha Santosh Sonawane" userId="67a2cdc1-58f4-45f5-8aaa-6b19968ef1df" providerId="ADAL" clId="{4BB9F772-39C1-0749-98AD-0E1E655A87CC}" dt="2024-04-24T21:21:38.065" v="939"/>
          <ac:spMkLst>
            <pc:docMk/>
            <pc:sldMk cId="0" sldId="290"/>
            <ac:spMk id="10" creationId="{311BC961-C425-8667-025A-738BCB00C25C}"/>
          </ac:spMkLst>
        </pc:spChg>
        <pc:spChg chg="add del mod">
          <ac:chgData name="Aakanksha Santosh Sonawane" userId="67a2cdc1-58f4-45f5-8aaa-6b19968ef1df" providerId="ADAL" clId="{4BB9F772-39C1-0749-98AD-0E1E655A87CC}" dt="2024-04-24T21:21:39.316" v="941"/>
          <ac:spMkLst>
            <pc:docMk/>
            <pc:sldMk cId="0" sldId="290"/>
            <ac:spMk id="11" creationId="{8CC51EF1-E475-73C0-9A53-8A80134785BD}"/>
          </ac:spMkLst>
        </pc:spChg>
        <pc:spChg chg="add del mod">
          <ac:chgData name="Aakanksha Santosh Sonawane" userId="67a2cdc1-58f4-45f5-8aaa-6b19968ef1df" providerId="ADAL" clId="{4BB9F772-39C1-0749-98AD-0E1E655A87CC}" dt="2024-04-24T21:21:37.041" v="937"/>
          <ac:spMkLst>
            <pc:docMk/>
            <pc:sldMk cId="0" sldId="290"/>
            <ac:spMk id="12" creationId="{FE17675F-D098-3621-E398-C72AC44EF211}"/>
          </ac:spMkLst>
        </pc:spChg>
        <pc:spChg chg="mod">
          <ac:chgData name="Aakanksha Santosh Sonawane" userId="67a2cdc1-58f4-45f5-8aaa-6b19968ef1df" providerId="ADAL" clId="{4BB9F772-39C1-0749-98AD-0E1E655A87CC}" dt="2024-04-24T21:20:42.730" v="906" actId="14100"/>
          <ac:spMkLst>
            <pc:docMk/>
            <pc:sldMk cId="0" sldId="290"/>
            <ac:spMk id="4312" creationId="{00000000-0000-0000-0000-000000000000}"/>
          </ac:spMkLst>
        </pc:spChg>
        <pc:spChg chg="del mod">
          <ac:chgData name="Aakanksha Santosh Sonawane" userId="67a2cdc1-58f4-45f5-8aaa-6b19968ef1df" providerId="ADAL" clId="{4BB9F772-39C1-0749-98AD-0E1E655A87CC}" dt="2024-04-24T21:21:48.739" v="943" actId="478"/>
          <ac:spMkLst>
            <pc:docMk/>
            <pc:sldMk cId="0" sldId="290"/>
            <ac:spMk id="4313" creationId="{00000000-0000-0000-0000-000000000000}"/>
          </ac:spMkLst>
        </pc:spChg>
        <pc:spChg chg="del">
          <ac:chgData name="Aakanksha Santosh Sonawane" userId="67a2cdc1-58f4-45f5-8aaa-6b19968ef1df" providerId="ADAL" clId="{4BB9F772-39C1-0749-98AD-0E1E655A87CC}" dt="2024-04-24T21:20:49.524" v="909" actId="478"/>
          <ac:spMkLst>
            <pc:docMk/>
            <pc:sldMk cId="0" sldId="290"/>
            <ac:spMk id="4395" creationId="{00000000-0000-0000-0000-000000000000}"/>
          </ac:spMkLst>
        </pc:spChg>
        <pc:grpChg chg="del">
          <ac:chgData name="Aakanksha Santosh Sonawane" userId="67a2cdc1-58f4-45f5-8aaa-6b19968ef1df" providerId="ADAL" clId="{4BB9F772-39C1-0749-98AD-0E1E655A87CC}" dt="2024-04-24T21:20:45.652" v="907" actId="478"/>
          <ac:grpSpMkLst>
            <pc:docMk/>
            <pc:sldMk cId="0" sldId="290"/>
            <ac:grpSpMk id="4396" creationId="{00000000-0000-0000-0000-000000000000}"/>
          </ac:grpSpMkLst>
        </pc:grpChg>
        <pc:grpChg chg="del">
          <ac:chgData name="Aakanksha Santosh Sonawane" userId="67a2cdc1-58f4-45f5-8aaa-6b19968ef1df" providerId="ADAL" clId="{4BB9F772-39C1-0749-98AD-0E1E655A87CC}" dt="2024-04-24T21:20:47.651" v="908" actId="478"/>
          <ac:grpSpMkLst>
            <pc:docMk/>
            <pc:sldMk cId="0" sldId="290"/>
            <ac:grpSpMk id="4401" creationId="{00000000-0000-0000-0000-000000000000}"/>
          </ac:grpSpMkLst>
        </pc:grpChg>
      </pc:sldChg>
      <pc:sldChg chg="add del modNotes">
        <pc:chgData name="Aakanksha Santosh Sonawane" userId="67a2cdc1-58f4-45f5-8aaa-6b19968ef1df" providerId="ADAL" clId="{4BB9F772-39C1-0749-98AD-0E1E655A87CC}" dt="2024-04-24T21:04:19.020" v="855" actId="2696"/>
        <pc:sldMkLst>
          <pc:docMk/>
          <pc:sldMk cId="0" sldId="291"/>
        </pc:sldMkLst>
      </pc:sldChg>
      <pc:sldChg chg="modNotes">
        <pc:chgData name="Aakanksha Santosh Sonawane" userId="67a2cdc1-58f4-45f5-8aaa-6b19968ef1df" providerId="ADAL" clId="{4BB9F772-39C1-0749-98AD-0E1E655A87CC}" dt="2024-04-24T20:04:59.625" v="170"/>
        <pc:sldMkLst>
          <pc:docMk/>
          <pc:sldMk cId="0" sldId="292"/>
        </pc:sldMkLst>
      </pc:sldChg>
      <pc:sldChg chg="del modNotes">
        <pc:chgData name="Aakanksha Santosh Sonawane" userId="67a2cdc1-58f4-45f5-8aaa-6b19968ef1df" providerId="ADAL" clId="{4BB9F772-39C1-0749-98AD-0E1E655A87CC}" dt="2024-04-24T22:14:48.392" v="1340" actId="2696"/>
        <pc:sldMkLst>
          <pc:docMk/>
          <pc:sldMk cId="0" sldId="293"/>
        </pc:sldMkLst>
      </pc:sldChg>
      <pc:sldChg chg="del">
        <pc:chgData name="Aakanksha Santosh Sonawane" userId="67a2cdc1-58f4-45f5-8aaa-6b19968ef1df" providerId="ADAL" clId="{4BB9F772-39C1-0749-98AD-0E1E655A87CC}" dt="2024-04-24T21:04:09.240" v="852" actId="2696"/>
        <pc:sldMkLst>
          <pc:docMk/>
          <pc:sldMk cId="0" sldId="294"/>
        </pc:sldMkLst>
      </pc:sldChg>
      <pc:sldChg chg="del">
        <pc:chgData name="Aakanksha Santosh Sonawane" userId="67a2cdc1-58f4-45f5-8aaa-6b19968ef1df" providerId="ADAL" clId="{4BB9F772-39C1-0749-98AD-0E1E655A87CC}" dt="2024-04-24T21:04:10.399" v="853" actId="2696"/>
        <pc:sldMkLst>
          <pc:docMk/>
          <pc:sldMk cId="0" sldId="295"/>
        </pc:sldMkLst>
      </pc:sldChg>
      <pc:sldChg chg="del">
        <pc:chgData name="Aakanksha Santosh Sonawane" userId="67a2cdc1-58f4-45f5-8aaa-6b19968ef1df" providerId="ADAL" clId="{4BB9F772-39C1-0749-98AD-0E1E655A87CC}" dt="2024-04-24T22:23:32.565" v="1457" actId="2696"/>
        <pc:sldMkLst>
          <pc:docMk/>
          <pc:sldMk cId="0" sldId="296"/>
        </pc:sldMkLst>
      </pc:sldChg>
      <pc:sldChg chg="del">
        <pc:chgData name="Aakanksha Santosh Sonawane" userId="67a2cdc1-58f4-45f5-8aaa-6b19968ef1df" providerId="ADAL" clId="{4BB9F772-39C1-0749-98AD-0E1E655A87CC}" dt="2024-04-24T22:14:52.919" v="1341" actId="2696"/>
        <pc:sldMkLst>
          <pc:docMk/>
          <pc:sldMk cId="0" sldId="297"/>
        </pc:sldMkLst>
      </pc:sldChg>
      <pc:sldChg chg="modSp mod">
        <pc:chgData name="Aakanksha Santosh Sonawane" userId="67a2cdc1-58f4-45f5-8aaa-6b19968ef1df" providerId="ADAL" clId="{4BB9F772-39C1-0749-98AD-0E1E655A87CC}" dt="2024-04-24T21:03:43.219" v="851" actId="1035"/>
        <pc:sldMkLst>
          <pc:docMk/>
          <pc:sldMk cId="0" sldId="303"/>
        </pc:sldMkLst>
        <pc:grpChg chg="mod">
          <ac:chgData name="Aakanksha Santosh Sonawane" userId="67a2cdc1-58f4-45f5-8aaa-6b19968ef1df" providerId="ADAL" clId="{4BB9F772-39C1-0749-98AD-0E1E655A87CC}" dt="2024-04-24T21:03:43.219" v="851" actId="1035"/>
          <ac:grpSpMkLst>
            <pc:docMk/>
            <pc:sldMk cId="0" sldId="303"/>
            <ac:grpSpMk id="12117" creationId="{00000000-0000-0000-0000-000000000000}"/>
          </ac:grpSpMkLst>
        </pc:grpChg>
      </pc:sldChg>
      <pc:sldChg chg="addSp delSp modSp mod ord">
        <pc:chgData name="Aakanksha Santosh Sonawane" userId="67a2cdc1-58f4-45f5-8aaa-6b19968ef1df" providerId="ADAL" clId="{4BB9F772-39C1-0749-98AD-0E1E655A87CC}" dt="2024-04-25T07:34:25.675" v="1594" actId="14100"/>
        <pc:sldMkLst>
          <pc:docMk/>
          <pc:sldMk cId="472226271" sldId="313"/>
        </pc:sldMkLst>
        <pc:spChg chg="mod">
          <ac:chgData name="Aakanksha Santosh Sonawane" userId="67a2cdc1-58f4-45f5-8aaa-6b19968ef1df" providerId="ADAL" clId="{4BB9F772-39C1-0749-98AD-0E1E655A87CC}" dt="2024-04-24T21:19:55.775" v="904" actId="14100"/>
          <ac:spMkLst>
            <pc:docMk/>
            <pc:sldMk cId="472226271" sldId="313"/>
            <ac:spMk id="7" creationId="{C228392A-F1DF-033A-4D5F-0EE19AF13D2B}"/>
          </ac:spMkLst>
        </pc:spChg>
        <pc:picChg chg="mod">
          <ac:chgData name="Aakanksha Santosh Sonawane" userId="67a2cdc1-58f4-45f5-8aaa-6b19968ef1df" providerId="ADAL" clId="{4BB9F772-39C1-0749-98AD-0E1E655A87CC}" dt="2024-04-25T07:34:20.362" v="1593" actId="1076"/>
          <ac:picMkLst>
            <pc:docMk/>
            <pc:sldMk cId="472226271" sldId="313"/>
            <ac:picMk id="3" creationId="{96842F8F-E32B-A2AA-3A36-D1E4AF5898B8}"/>
          </ac:picMkLst>
        </pc:picChg>
        <pc:picChg chg="mod">
          <ac:chgData name="Aakanksha Santosh Sonawane" userId="67a2cdc1-58f4-45f5-8aaa-6b19968ef1df" providerId="ADAL" clId="{4BB9F772-39C1-0749-98AD-0E1E655A87CC}" dt="2024-04-24T21:16:05.300" v="871" actId="14100"/>
          <ac:picMkLst>
            <pc:docMk/>
            <pc:sldMk cId="472226271" sldId="313"/>
            <ac:picMk id="12" creationId="{DB96F47D-B677-F3EE-F51B-6F3D90577C80}"/>
          </ac:picMkLst>
        </pc:picChg>
        <pc:picChg chg="add del mod">
          <ac:chgData name="Aakanksha Santosh Sonawane" userId="67a2cdc1-58f4-45f5-8aaa-6b19968ef1df" providerId="ADAL" clId="{4BB9F772-39C1-0749-98AD-0E1E655A87CC}" dt="2024-04-25T07:34:25.675" v="1594" actId="14100"/>
          <ac:picMkLst>
            <pc:docMk/>
            <pc:sldMk cId="472226271" sldId="313"/>
            <ac:picMk id="14" creationId="{201228F3-4B68-D9ED-B8DF-EC69AFF46677}"/>
          </ac:picMkLst>
        </pc:picChg>
      </pc:sldChg>
      <pc:sldChg chg="modSp mod ord">
        <pc:chgData name="Aakanksha Santosh Sonawane" userId="67a2cdc1-58f4-45f5-8aaa-6b19968ef1df" providerId="ADAL" clId="{4BB9F772-39C1-0749-98AD-0E1E655A87CC}" dt="2024-04-24T22:05:20.907" v="1207" actId="20578"/>
        <pc:sldMkLst>
          <pc:docMk/>
          <pc:sldMk cId="2226946305" sldId="314"/>
        </pc:sldMkLst>
        <pc:spChg chg="mod">
          <ac:chgData name="Aakanksha Santosh Sonawane" userId="67a2cdc1-58f4-45f5-8aaa-6b19968ef1df" providerId="ADAL" clId="{4BB9F772-39C1-0749-98AD-0E1E655A87CC}" dt="2024-04-24T22:02:38.510" v="1129" actId="403"/>
          <ac:spMkLst>
            <pc:docMk/>
            <pc:sldMk cId="2226946305" sldId="314"/>
            <ac:spMk id="7" creationId="{C228392A-F1DF-033A-4D5F-0EE19AF13D2B}"/>
          </ac:spMkLst>
        </pc:spChg>
        <pc:picChg chg="mod">
          <ac:chgData name="Aakanksha Santosh Sonawane" userId="67a2cdc1-58f4-45f5-8aaa-6b19968ef1df" providerId="ADAL" clId="{4BB9F772-39C1-0749-98AD-0E1E655A87CC}" dt="2024-04-24T22:03:00.057" v="1135" actId="14100"/>
          <ac:picMkLst>
            <pc:docMk/>
            <pc:sldMk cId="2226946305" sldId="314"/>
            <ac:picMk id="3" creationId="{6A0DB9AC-4534-52A9-5031-71CB414754A1}"/>
          </ac:picMkLst>
        </pc:picChg>
      </pc:sldChg>
      <pc:sldChg chg="addSp delSp modSp add mod ord">
        <pc:chgData name="Aakanksha Santosh Sonawane" userId="67a2cdc1-58f4-45f5-8aaa-6b19968ef1df" providerId="ADAL" clId="{4BB9F772-39C1-0749-98AD-0E1E655A87CC}" dt="2024-04-25T07:33:25.160" v="1584" actId="1076"/>
        <pc:sldMkLst>
          <pc:docMk/>
          <pc:sldMk cId="146929491" sldId="315"/>
        </pc:sldMkLst>
        <pc:spChg chg="mod">
          <ac:chgData name="Aakanksha Santosh Sonawane" userId="67a2cdc1-58f4-45f5-8aaa-6b19968ef1df" providerId="ADAL" clId="{4BB9F772-39C1-0749-98AD-0E1E655A87CC}" dt="2024-04-24T22:05:04.002" v="1204" actId="1076"/>
          <ac:spMkLst>
            <pc:docMk/>
            <pc:sldMk cId="146929491" sldId="315"/>
            <ac:spMk id="3391" creationId="{00000000-0000-0000-0000-000000000000}"/>
          </ac:spMkLst>
        </pc:spChg>
        <pc:picChg chg="add mod">
          <ac:chgData name="Aakanksha Santosh Sonawane" userId="67a2cdc1-58f4-45f5-8aaa-6b19968ef1df" providerId="ADAL" clId="{4BB9F772-39C1-0749-98AD-0E1E655A87CC}" dt="2024-04-25T07:33:25.160" v="1584" actId="1076"/>
          <ac:picMkLst>
            <pc:docMk/>
            <pc:sldMk cId="146929491" sldId="315"/>
            <ac:picMk id="3" creationId="{74E0D139-1C02-F82A-1A57-8762C2211A22}"/>
          </ac:picMkLst>
        </pc:picChg>
        <pc:picChg chg="del">
          <ac:chgData name="Aakanksha Santosh Sonawane" userId="67a2cdc1-58f4-45f5-8aaa-6b19968ef1df" providerId="ADAL" clId="{4BB9F772-39C1-0749-98AD-0E1E655A87CC}" dt="2024-04-24T22:03:28.938" v="1137" actId="478"/>
          <ac:picMkLst>
            <pc:docMk/>
            <pc:sldMk cId="146929491" sldId="315"/>
            <ac:picMk id="5" creationId="{BDC526E2-A406-A87F-1409-0D1A9CAA2FFA}"/>
          </ac:picMkLst>
        </pc:picChg>
      </pc:sldChg>
      <pc:sldChg chg="modSp mod">
        <pc:chgData name="Aakanksha Santosh Sonawane" userId="67a2cdc1-58f4-45f5-8aaa-6b19968ef1df" providerId="ADAL" clId="{4BB9F772-39C1-0749-98AD-0E1E655A87CC}" dt="2024-04-24T22:10:45.327" v="1286" actId="1076"/>
        <pc:sldMkLst>
          <pc:docMk/>
          <pc:sldMk cId="1807960828" sldId="316"/>
        </pc:sldMkLst>
        <pc:spChg chg="mod">
          <ac:chgData name="Aakanksha Santosh Sonawane" userId="67a2cdc1-58f4-45f5-8aaa-6b19968ef1df" providerId="ADAL" clId="{4BB9F772-39C1-0749-98AD-0E1E655A87CC}" dt="2024-04-24T22:07:49.976" v="1210" actId="931"/>
          <ac:spMkLst>
            <pc:docMk/>
            <pc:sldMk cId="1807960828" sldId="316"/>
            <ac:spMk id="7" creationId="{C228392A-F1DF-033A-4D5F-0EE19AF13D2B}"/>
          </ac:spMkLst>
        </pc:spChg>
        <pc:picChg chg="mod">
          <ac:chgData name="Aakanksha Santosh Sonawane" userId="67a2cdc1-58f4-45f5-8aaa-6b19968ef1df" providerId="ADAL" clId="{4BB9F772-39C1-0749-98AD-0E1E655A87CC}" dt="2024-04-24T22:10:45.327" v="1286" actId="1076"/>
          <ac:picMkLst>
            <pc:docMk/>
            <pc:sldMk cId="1807960828" sldId="316"/>
            <ac:picMk id="4" creationId="{33259197-DF6F-B092-4D98-03F4E2E53FC1}"/>
          </ac:picMkLst>
        </pc:picChg>
      </pc:sldChg>
      <pc:sldChg chg="addSp delSp modSp add mod">
        <pc:chgData name="Aakanksha Santosh Sonawane" userId="67a2cdc1-58f4-45f5-8aaa-6b19968ef1df" providerId="ADAL" clId="{4BB9F772-39C1-0749-98AD-0E1E655A87CC}" dt="2024-04-24T22:08:41.050" v="1283" actId="14100"/>
        <pc:sldMkLst>
          <pc:docMk/>
          <pc:sldMk cId="2808271701" sldId="317"/>
        </pc:sldMkLst>
        <pc:spChg chg="mod">
          <ac:chgData name="Aakanksha Santosh Sonawane" userId="67a2cdc1-58f4-45f5-8aaa-6b19968ef1df" providerId="ADAL" clId="{4BB9F772-39C1-0749-98AD-0E1E655A87CC}" dt="2024-04-24T22:08:26.467" v="1280" actId="20577"/>
          <ac:spMkLst>
            <pc:docMk/>
            <pc:sldMk cId="2808271701" sldId="317"/>
            <ac:spMk id="3391" creationId="{00000000-0000-0000-0000-000000000000}"/>
          </ac:spMkLst>
        </pc:spChg>
        <pc:picChg chg="add mod">
          <ac:chgData name="Aakanksha Santosh Sonawane" userId="67a2cdc1-58f4-45f5-8aaa-6b19968ef1df" providerId="ADAL" clId="{4BB9F772-39C1-0749-98AD-0E1E655A87CC}" dt="2024-04-24T22:08:41.050" v="1283" actId="14100"/>
          <ac:picMkLst>
            <pc:docMk/>
            <pc:sldMk cId="2808271701" sldId="317"/>
            <ac:picMk id="3" creationId="{8187CBB9-25BF-A5E4-35D0-1A55712471A4}"/>
          </ac:picMkLst>
        </pc:picChg>
        <pc:picChg chg="del">
          <ac:chgData name="Aakanksha Santosh Sonawane" userId="67a2cdc1-58f4-45f5-8aaa-6b19968ef1df" providerId="ADAL" clId="{4BB9F772-39C1-0749-98AD-0E1E655A87CC}" dt="2024-04-24T22:07:15.982" v="1209" actId="478"/>
          <ac:picMkLst>
            <pc:docMk/>
            <pc:sldMk cId="2808271701" sldId="317"/>
            <ac:picMk id="5" creationId="{BDC526E2-A406-A87F-1409-0D1A9CAA2FFA}"/>
          </ac:picMkLst>
        </pc:picChg>
      </pc:sldChg>
      <pc:sldChg chg="modSp mod">
        <pc:chgData name="Aakanksha Santosh Sonawane" userId="67a2cdc1-58f4-45f5-8aaa-6b19968ef1df" providerId="ADAL" clId="{4BB9F772-39C1-0749-98AD-0E1E655A87CC}" dt="2024-04-25T07:32:57.815" v="1580" actId="1076"/>
        <pc:sldMkLst>
          <pc:docMk/>
          <pc:sldMk cId="2808271701" sldId="318"/>
        </pc:sldMkLst>
        <pc:spChg chg="mod">
          <ac:chgData name="Aakanksha Santosh Sonawane" userId="67a2cdc1-58f4-45f5-8aaa-6b19968ef1df" providerId="ADAL" clId="{4BB9F772-39C1-0749-98AD-0E1E655A87CC}" dt="2024-04-24T22:48:22.608" v="1571" actId="1076"/>
          <ac:spMkLst>
            <pc:docMk/>
            <pc:sldMk cId="2808271701" sldId="318"/>
            <ac:spMk id="3391" creationId="{00000000-0000-0000-0000-000000000000}"/>
          </ac:spMkLst>
        </pc:spChg>
        <pc:picChg chg="mod">
          <ac:chgData name="Aakanksha Santosh Sonawane" userId="67a2cdc1-58f4-45f5-8aaa-6b19968ef1df" providerId="ADAL" clId="{4BB9F772-39C1-0749-98AD-0E1E655A87CC}" dt="2024-04-25T07:32:57.815" v="1580" actId="1076"/>
          <ac:picMkLst>
            <pc:docMk/>
            <pc:sldMk cId="2808271701" sldId="318"/>
            <ac:picMk id="3" creationId="{8187CBB9-25BF-A5E4-35D0-1A55712471A4}"/>
          </ac:picMkLst>
        </pc:picChg>
      </pc:sldChg>
      <pc:sldChg chg="modSp mod">
        <pc:chgData name="Aakanksha Santosh Sonawane" userId="67a2cdc1-58f4-45f5-8aaa-6b19968ef1df" providerId="ADAL" clId="{4BB9F772-39C1-0749-98AD-0E1E655A87CC}" dt="2024-04-24T22:56:41.882" v="1572" actId="1076"/>
        <pc:sldMkLst>
          <pc:docMk/>
          <pc:sldMk cId="1780776533" sldId="319"/>
        </pc:sldMkLst>
        <pc:spChg chg="mod">
          <ac:chgData name="Aakanksha Santosh Sonawane" userId="67a2cdc1-58f4-45f5-8aaa-6b19968ef1df" providerId="ADAL" clId="{4BB9F772-39C1-0749-98AD-0E1E655A87CC}" dt="2024-04-24T22:56:41.882" v="1572" actId="1076"/>
          <ac:spMkLst>
            <pc:docMk/>
            <pc:sldMk cId="1780776533" sldId="319"/>
            <ac:spMk id="2" creationId="{E397A127-7891-FA79-C93A-C5256AB34C2A}"/>
          </ac:spMkLst>
        </pc:spChg>
      </pc:sldChg>
      <pc:sldChg chg="new del">
        <pc:chgData name="Aakanksha Santosh Sonawane" userId="67a2cdc1-58f4-45f5-8aaa-6b19968ef1df" providerId="ADAL" clId="{4BB9F772-39C1-0749-98AD-0E1E655A87CC}" dt="2024-04-25T22:03:34.214" v="1596" actId="2696"/>
        <pc:sldMkLst>
          <pc:docMk/>
          <pc:sldMk cId="1172380960" sldId="323"/>
        </pc:sldMkLst>
      </pc:sldChg>
      <pc:sldMasterChg chg="delSldLayout">
        <pc:chgData name="Aakanksha Santosh Sonawane" userId="67a2cdc1-58f4-45f5-8aaa-6b19968ef1df" providerId="ADAL" clId="{4BB9F772-39C1-0749-98AD-0E1E655A87CC}" dt="2024-04-24T22:23:23.082" v="1456" actId="2696"/>
        <pc:sldMasterMkLst>
          <pc:docMk/>
          <pc:sldMasterMk cId="0" sldId="2147483679"/>
        </pc:sldMasterMkLst>
        <pc:sldLayoutChg chg="del">
          <pc:chgData name="Aakanksha Santosh Sonawane" userId="67a2cdc1-58f4-45f5-8aaa-6b19968ef1df" providerId="ADAL" clId="{4BB9F772-39C1-0749-98AD-0E1E655A87CC}" dt="2024-04-24T20:04:59.625" v="169" actId="2696"/>
          <pc:sldLayoutMkLst>
            <pc:docMk/>
            <pc:sldMasterMk cId="0" sldId="2147483679"/>
            <pc:sldLayoutMk cId="0" sldId="2147483659"/>
          </pc:sldLayoutMkLst>
        </pc:sldLayoutChg>
        <pc:sldLayoutChg chg="del">
          <pc:chgData name="Aakanksha Santosh Sonawane" userId="67a2cdc1-58f4-45f5-8aaa-6b19968ef1df" providerId="ADAL" clId="{4BB9F772-39C1-0749-98AD-0E1E655A87CC}" dt="2024-04-24T22:23:23.082" v="1456" actId="2696"/>
          <pc:sldLayoutMkLst>
            <pc:docMk/>
            <pc:sldMasterMk cId="0" sldId="2147483679"/>
            <pc:sldLayoutMk cId="0" sldId="2147483660"/>
          </pc:sldLayoutMkLst>
        </pc:sldLayoutChg>
        <pc:sldLayoutChg chg="del">
          <pc:chgData name="Aakanksha Santosh Sonawane" userId="67a2cdc1-58f4-45f5-8aaa-6b19968ef1df" providerId="ADAL" clId="{4BB9F772-39C1-0749-98AD-0E1E655A87CC}" dt="2024-04-24T22:14:18.093" v="1339" actId="2696"/>
          <pc:sldLayoutMkLst>
            <pc:docMk/>
            <pc:sldMasterMk cId="0" sldId="2147483679"/>
            <pc:sldLayoutMk cId="0" sldId="2147483674"/>
          </pc:sldLayoutMkLst>
        </pc:sldLayoutChg>
      </pc:sldMasterChg>
    </pc:docChg>
  </pc:docChgLst>
  <pc:docChgLst>
    <pc:chgData name="Wan-Hsin Hu" userId="S::whu122@syr.edu::5ad3f242-437a-44eb-9aaf-eb6ace83326f" providerId="AD" clId="Web-{EFA51871-A01B-2EF3-D09A-ECD536A0FEDD}"/>
    <pc:docChg chg="modSld">
      <pc:chgData name="Wan-Hsin Hu" userId="S::whu122@syr.edu::5ad3f242-437a-44eb-9aaf-eb6ace83326f" providerId="AD" clId="Web-{EFA51871-A01B-2EF3-D09A-ECD536A0FEDD}" dt="2024-04-24T19:35:10.593" v="0" actId="20577"/>
      <pc:docMkLst>
        <pc:docMk/>
      </pc:docMkLst>
      <pc:sldChg chg="modSp">
        <pc:chgData name="Wan-Hsin Hu" userId="S::whu122@syr.edu::5ad3f242-437a-44eb-9aaf-eb6ace83326f" providerId="AD" clId="Web-{EFA51871-A01B-2EF3-D09A-ECD536A0FEDD}" dt="2024-04-24T19:35:10.593" v="0" actId="20577"/>
        <pc:sldMkLst>
          <pc:docMk/>
          <pc:sldMk cId="0" sldId="256"/>
        </pc:sldMkLst>
        <pc:spChg chg="mod">
          <ac:chgData name="Wan-Hsin Hu" userId="S::whu122@syr.edu::5ad3f242-437a-44eb-9aaf-eb6ace83326f" providerId="AD" clId="Web-{EFA51871-A01B-2EF3-D09A-ECD536A0FEDD}" dt="2024-04-24T19:35:10.593" v="0" actId="20577"/>
          <ac:spMkLst>
            <pc:docMk/>
            <pc:sldMk cId="0" sldId="256"/>
            <ac:spMk id="5" creationId="{F35C544E-935C-0EBE-9B68-8BAF51C57E75}"/>
          </ac:spMkLst>
        </pc:spChg>
      </pc:sldChg>
    </pc:docChg>
  </pc:docChgLst>
  <pc:docChgLst>
    <pc:chgData name="Aakanksha Santosh Sonawane" userId="S::assonawa@syr.edu::67a2cdc1-58f4-45f5-8aaa-6b19968ef1df" providerId="AD" clId="Web-{3E7A0D2E-8A57-18A1-8A1E-6B01A8114F90}"/>
    <pc:docChg chg="modSld">
      <pc:chgData name="Aakanksha Santosh Sonawane" userId="S::assonawa@syr.edu::67a2cdc1-58f4-45f5-8aaa-6b19968ef1df" providerId="AD" clId="Web-{3E7A0D2E-8A57-18A1-8A1E-6B01A8114F90}" dt="2024-04-25T20:59:29.921" v="2" actId="20577"/>
      <pc:docMkLst>
        <pc:docMk/>
      </pc:docMkLst>
      <pc:sldChg chg="modSp">
        <pc:chgData name="Aakanksha Santosh Sonawane" userId="S::assonawa@syr.edu::67a2cdc1-58f4-45f5-8aaa-6b19968ef1df" providerId="AD" clId="Web-{3E7A0D2E-8A57-18A1-8A1E-6B01A8114F90}" dt="2024-04-25T20:59:29.921" v="2" actId="20577"/>
        <pc:sldMkLst>
          <pc:docMk/>
          <pc:sldMk cId="0" sldId="256"/>
        </pc:sldMkLst>
        <pc:spChg chg="mod">
          <ac:chgData name="Aakanksha Santosh Sonawane" userId="S::assonawa@syr.edu::67a2cdc1-58f4-45f5-8aaa-6b19968ef1df" providerId="AD" clId="Web-{3E7A0D2E-8A57-18A1-8A1E-6B01A8114F90}" dt="2024-04-25T20:59:29.921" v="2" actId="20577"/>
          <ac:spMkLst>
            <pc:docMk/>
            <pc:sldMk cId="0" sldId="256"/>
            <ac:spMk id="6" creationId="{008BF7D3-F413-6395-2896-AC63E07B74EF}"/>
          </ac:spMkLst>
        </pc:spChg>
      </pc:sldChg>
    </pc:docChg>
  </pc:docChgLst>
  <pc:docChgLst>
    <pc:chgData name="Sakshi Uttam Shinde" userId="S::sshind05@syr.edu::af0fcd77-c5d0-41f1-b5ff-2a2a626ca224" providerId="AD" clId="Web-{263ADA13-7424-AC22-C927-6B7C0B19D960}"/>
    <pc:docChg chg="addSld delSld modSld">
      <pc:chgData name="Sakshi Uttam Shinde" userId="S::sshind05@syr.edu::af0fcd77-c5d0-41f1-b5ff-2a2a626ca224" providerId="AD" clId="Web-{263ADA13-7424-AC22-C927-6B7C0B19D960}" dt="2024-04-25T20:57:43.751" v="20" actId="1076"/>
      <pc:docMkLst>
        <pc:docMk/>
      </pc:docMkLst>
      <pc:sldChg chg="modSp">
        <pc:chgData name="Sakshi Uttam Shinde" userId="S::sshind05@syr.edu::af0fcd77-c5d0-41f1-b5ff-2a2a626ca224" providerId="AD" clId="Web-{263ADA13-7424-AC22-C927-6B7C0B19D960}" dt="2024-04-25T20:12:09.512" v="4" actId="1076"/>
        <pc:sldMkLst>
          <pc:docMk/>
          <pc:sldMk cId="0" sldId="260"/>
        </pc:sldMkLst>
        <pc:picChg chg="mod">
          <ac:chgData name="Sakshi Uttam Shinde" userId="S::sshind05@syr.edu::af0fcd77-c5d0-41f1-b5ff-2a2a626ca224" providerId="AD" clId="Web-{263ADA13-7424-AC22-C927-6B7C0B19D960}" dt="2024-04-25T20:12:09.512" v="4" actId="1076"/>
          <ac:picMkLst>
            <pc:docMk/>
            <pc:sldMk cId="0" sldId="260"/>
            <ac:picMk id="8" creationId="{6537B407-7DD5-4083-5758-46D001E3482E}"/>
          </ac:picMkLst>
        </pc:picChg>
      </pc:sldChg>
      <pc:sldChg chg="addSp modSp">
        <pc:chgData name="Sakshi Uttam Shinde" userId="S::sshind05@syr.edu::af0fcd77-c5d0-41f1-b5ff-2a2a626ca224" providerId="AD" clId="Web-{263ADA13-7424-AC22-C927-6B7C0B19D960}" dt="2024-04-25T20:57:43.751" v="20" actId="1076"/>
        <pc:sldMkLst>
          <pc:docMk/>
          <pc:sldMk cId="3242014760" sldId="322"/>
        </pc:sldMkLst>
        <pc:spChg chg="mod">
          <ac:chgData name="Sakshi Uttam Shinde" userId="S::sshind05@syr.edu::af0fcd77-c5d0-41f1-b5ff-2a2a626ca224" providerId="AD" clId="Web-{263ADA13-7424-AC22-C927-6B7C0B19D960}" dt="2024-04-25T20:57:13.905" v="7" actId="1076"/>
          <ac:spMkLst>
            <pc:docMk/>
            <pc:sldMk cId="3242014760" sldId="322"/>
            <ac:spMk id="2" creationId="{FCD2AD6B-AEBC-FA92-EEFD-DF1CB2B76E2C}"/>
          </ac:spMkLst>
        </pc:spChg>
        <pc:spChg chg="mod">
          <ac:chgData name="Sakshi Uttam Shinde" userId="S::sshind05@syr.edu::af0fcd77-c5d0-41f1-b5ff-2a2a626ca224" providerId="AD" clId="Web-{263ADA13-7424-AC22-C927-6B7C0B19D960}" dt="2024-04-25T20:57:13.937" v="8" actId="1076"/>
          <ac:spMkLst>
            <pc:docMk/>
            <pc:sldMk cId="3242014760" sldId="322"/>
            <ac:spMk id="3" creationId="{568149AE-E7B4-0F91-0A7D-46E44617F17F}"/>
          </ac:spMkLst>
        </pc:spChg>
        <pc:spChg chg="add mod">
          <ac:chgData name="Sakshi Uttam Shinde" userId="S::sshind05@syr.edu::af0fcd77-c5d0-41f1-b5ff-2a2a626ca224" providerId="AD" clId="Web-{263ADA13-7424-AC22-C927-6B7C0B19D960}" dt="2024-04-25T20:57:43.751" v="20" actId="1076"/>
          <ac:spMkLst>
            <pc:docMk/>
            <pc:sldMk cId="3242014760" sldId="322"/>
            <ac:spMk id="4" creationId="{C264EEB5-50C1-0A1C-6020-40007E65372A}"/>
          </ac:spMkLst>
        </pc:spChg>
        <pc:graphicFrameChg chg="mod">
          <ac:chgData name="Sakshi Uttam Shinde" userId="S::sshind05@syr.edu::af0fcd77-c5d0-41f1-b5ff-2a2a626ca224" providerId="AD" clId="Web-{263ADA13-7424-AC22-C927-6B7C0B19D960}" dt="2024-04-25T20:57:14.030" v="10" actId="1076"/>
          <ac:graphicFrameMkLst>
            <pc:docMk/>
            <pc:sldMk cId="3242014760" sldId="322"/>
            <ac:graphicFrameMk id="9" creationId="{A2F5CA8B-40B2-284D-63DB-E39E5BCBB650}"/>
          </ac:graphicFrameMkLst>
        </pc:graphicFrameChg>
        <pc:picChg chg="mod">
          <ac:chgData name="Sakshi Uttam Shinde" userId="S::sshind05@syr.edu::af0fcd77-c5d0-41f1-b5ff-2a2a626ca224" providerId="AD" clId="Web-{263ADA13-7424-AC22-C927-6B7C0B19D960}" dt="2024-04-25T20:57:13.999" v="9" actId="1076"/>
          <ac:picMkLst>
            <pc:docMk/>
            <pc:sldMk cId="3242014760" sldId="322"/>
            <ac:picMk id="7" creationId="{3FC318B4-E324-3F32-5CDB-4783FF7BF736}"/>
          </ac:picMkLst>
        </pc:picChg>
      </pc:sldChg>
      <pc:sldChg chg="new del">
        <pc:chgData name="Sakshi Uttam Shinde" userId="S::sshind05@syr.edu::af0fcd77-c5d0-41f1-b5ff-2a2a626ca224" providerId="AD" clId="Web-{263ADA13-7424-AC22-C927-6B7C0B19D960}" dt="2024-04-25T19:13:29.399" v="2"/>
        <pc:sldMkLst>
          <pc:docMk/>
          <pc:sldMk cId="3793749662" sldId="323"/>
        </pc:sldMkLst>
      </pc:sldChg>
      <pc:sldChg chg="new del">
        <pc:chgData name="Sakshi Uttam Shinde" userId="S::sshind05@syr.edu::af0fcd77-c5d0-41f1-b5ff-2a2a626ca224" providerId="AD" clId="Web-{263ADA13-7424-AC22-C927-6B7C0B19D960}" dt="2024-04-25T19:13:32.946" v="3"/>
        <pc:sldMkLst>
          <pc:docMk/>
          <pc:sldMk cId="2651741558" sldId="324"/>
        </pc:sldMkLst>
      </pc:sldChg>
    </pc:docChg>
  </pc:docChgLst>
  <pc:docChgLst>
    <pc:chgData name="Saman Langari" userId="S::salangar@syr.edu::1befe5ae-5ec4-43f4-8b90-715f6d25d47b" providerId="AD" clId="Web-{6F075520-1B7C-8284-FA83-B124E62A782F}"/>
    <pc:docChg chg="addSld modSld">
      <pc:chgData name="Saman Langari" userId="S::salangar@syr.edu::1befe5ae-5ec4-43f4-8b90-715f6d25d47b" providerId="AD" clId="Web-{6F075520-1B7C-8284-FA83-B124E62A782F}" dt="2024-04-25T20:50:46.695" v="1"/>
      <pc:docMkLst>
        <pc:docMk/>
      </pc:docMkLst>
      <pc:sldChg chg="modSp">
        <pc:chgData name="Saman Langari" userId="S::salangar@syr.edu::1befe5ae-5ec4-43f4-8b90-715f6d25d47b" providerId="AD" clId="Web-{6F075520-1B7C-8284-FA83-B124E62A782F}" dt="2024-04-25T18:47:11.280" v="0" actId="20577"/>
        <pc:sldMkLst>
          <pc:docMk/>
          <pc:sldMk cId="0" sldId="256"/>
        </pc:sldMkLst>
        <pc:spChg chg="mod">
          <ac:chgData name="Saman Langari" userId="S::salangar@syr.edu::1befe5ae-5ec4-43f4-8b90-715f6d25d47b" providerId="AD" clId="Web-{6F075520-1B7C-8284-FA83-B124E62A782F}" dt="2024-04-25T18:47:11.280" v="0" actId="20577"/>
          <ac:spMkLst>
            <pc:docMk/>
            <pc:sldMk cId="0" sldId="256"/>
            <ac:spMk id="6" creationId="{008BF7D3-F413-6395-2896-AC63E07B74EF}"/>
          </ac:spMkLst>
        </pc:spChg>
      </pc:sldChg>
      <pc:sldChg chg="new">
        <pc:chgData name="Saman Langari" userId="S::salangar@syr.edu::1befe5ae-5ec4-43f4-8b90-715f6d25d47b" providerId="AD" clId="Web-{6F075520-1B7C-8284-FA83-B124E62A782F}" dt="2024-04-25T20:50:46.695" v="1"/>
        <pc:sldMkLst>
          <pc:docMk/>
          <pc:sldMk cId="3913138635" sldId="323"/>
        </pc:sldMkLst>
      </pc:sldChg>
    </pc:docChg>
  </pc:docChgLst>
  <pc:docChgLst>
    <pc:chgData name="Wan-Hsin Hu" userId="5ad3f242-437a-44eb-9aaf-eb6ace83326f" providerId="ADAL" clId="{203F8842-9143-4A16-9A6D-5F44BB8A3F28}"/>
    <pc:docChg chg="undo custSel modSld">
      <pc:chgData name="Wan-Hsin Hu" userId="5ad3f242-437a-44eb-9aaf-eb6ace83326f" providerId="ADAL" clId="{203F8842-9143-4A16-9A6D-5F44BB8A3F28}" dt="2024-04-25T18:07:11.504" v="82" actId="20577"/>
      <pc:docMkLst>
        <pc:docMk/>
      </pc:docMkLst>
      <pc:sldChg chg="modSp mod">
        <pc:chgData name="Wan-Hsin Hu" userId="5ad3f242-437a-44eb-9aaf-eb6ace83326f" providerId="ADAL" clId="{203F8842-9143-4A16-9A6D-5F44BB8A3F28}" dt="2024-04-25T17:54:22.607" v="5" actId="1076"/>
        <pc:sldMkLst>
          <pc:docMk/>
          <pc:sldMk cId="0" sldId="260"/>
        </pc:sldMkLst>
        <pc:picChg chg="mod">
          <ac:chgData name="Wan-Hsin Hu" userId="5ad3f242-437a-44eb-9aaf-eb6ace83326f" providerId="ADAL" clId="{203F8842-9143-4A16-9A6D-5F44BB8A3F28}" dt="2024-04-25T17:54:22.607" v="5" actId="1076"/>
          <ac:picMkLst>
            <pc:docMk/>
            <pc:sldMk cId="0" sldId="260"/>
            <ac:picMk id="8" creationId="{6537B407-7DD5-4083-5758-46D001E3482E}"/>
          </ac:picMkLst>
        </pc:picChg>
      </pc:sldChg>
      <pc:sldChg chg="addSp modSp mod">
        <pc:chgData name="Wan-Hsin Hu" userId="5ad3f242-437a-44eb-9aaf-eb6ace83326f" providerId="ADAL" clId="{203F8842-9143-4A16-9A6D-5F44BB8A3F28}" dt="2024-04-25T17:58:23.071" v="25" actId="14100"/>
        <pc:sldMkLst>
          <pc:docMk/>
          <pc:sldMk cId="0" sldId="281"/>
        </pc:sldMkLst>
        <pc:picChg chg="add mod ord">
          <ac:chgData name="Wan-Hsin Hu" userId="5ad3f242-437a-44eb-9aaf-eb6ace83326f" providerId="ADAL" clId="{203F8842-9143-4A16-9A6D-5F44BB8A3F28}" dt="2024-04-25T17:58:23.071" v="25" actId="14100"/>
          <ac:picMkLst>
            <pc:docMk/>
            <pc:sldMk cId="0" sldId="281"/>
            <ac:picMk id="6" creationId="{29DD696F-D271-8992-2835-4F23A17C700B}"/>
          </ac:picMkLst>
        </pc:picChg>
      </pc:sldChg>
      <pc:sldChg chg="modSp mod">
        <pc:chgData name="Wan-Hsin Hu" userId="5ad3f242-437a-44eb-9aaf-eb6ace83326f" providerId="ADAL" clId="{203F8842-9143-4A16-9A6D-5F44BB8A3F28}" dt="2024-04-25T18:07:11.504" v="82" actId="20577"/>
        <pc:sldMkLst>
          <pc:docMk/>
          <pc:sldMk cId="2226946305" sldId="314"/>
        </pc:sldMkLst>
        <pc:spChg chg="mod">
          <ac:chgData name="Wan-Hsin Hu" userId="5ad3f242-437a-44eb-9aaf-eb6ace83326f" providerId="ADAL" clId="{203F8842-9143-4A16-9A6D-5F44BB8A3F28}" dt="2024-04-25T18:07:11.504" v="82" actId="20577"/>
          <ac:spMkLst>
            <pc:docMk/>
            <pc:sldMk cId="2226946305" sldId="314"/>
            <ac:spMk id="7" creationId="{C228392A-F1DF-033A-4D5F-0EE19AF13D2B}"/>
          </ac:spMkLst>
        </pc:spChg>
      </pc:sldChg>
      <pc:sldChg chg="addSp delSp modSp mod">
        <pc:chgData name="Wan-Hsin Hu" userId="5ad3f242-437a-44eb-9aaf-eb6ace83326f" providerId="ADAL" clId="{203F8842-9143-4A16-9A6D-5F44BB8A3F28}" dt="2024-04-25T18:05:39.246" v="58" actId="1076"/>
        <pc:sldMkLst>
          <pc:docMk/>
          <pc:sldMk cId="1842375777" sldId="321"/>
        </pc:sldMkLst>
        <pc:spChg chg="mod">
          <ac:chgData name="Wan-Hsin Hu" userId="5ad3f242-437a-44eb-9aaf-eb6ace83326f" providerId="ADAL" clId="{203F8842-9143-4A16-9A6D-5F44BB8A3F28}" dt="2024-04-25T18:04:38.668" v="36" actId="14100"/>
          <ac:spMkLst>
            <pc:docMk/>
            <pc:sldMk cId="1842375777" sldId="321"/>
            <ac:spMk id="2" creationId="{E397A127-7891-FA79-C93A-C5256AB34C2A}"/>
          </ac:spMkLst>
        </pc:spChg>
        <pc:spChg chg="mod">
          <ac:chgData name="Wan-Hsin Hu" userId="5ad3f242-437a-44eb-9aaf-eb6ace83326f" providerId="ADAL" clId="{203F8842-9143-4A16-9A6D-5F44BB8A3F28}" dt="2024-04-25T18:05:10.749" v="49" actId="1076"/>
          <ac:spMkLst>
            <pc:docMk/>
            <pc:sldMk cId="1842375777" sldId="321"/>
            <ac:spMk id="3" creationId="{78AF2ADA-9334-4544-BA78-C1BBCB3FDA1D}"/>
          </ac:spMkLst>
        </pc:spChg>
        <pc:spChg chg="mod">
          <ac:chgData name="Wan-Hsin Hu" userId="5ad3f242-437a-44eb-9aaf-eb6ace83326f" providerId="ADAL" clId="{203F8842-9143-4A16-9A6D-5F44BB8A3F28}" dt="2024-04-25T18:05:36.856" v="57" actId="1076"/>
          <ac:spMkLst>
            <pc:docMk/>
            <pc:sldMk cId="1842375777" sldId="321"/>
            <ac:spMk id="7" creationId="{D05F2334-44CA-E04C-DCD3-04E6FC02ABEC}"/>
          </ac:spMkLst>
        </pc:spChg>
        <pc:picChg chg="add del mod">
          <ac:chgData name="Wan-Hsin Hu" userId="5ad3f242-437a-44eb-9aaf-eb6ace83326f" providerId="ADAL" clId="{203F8842-9143-4A16-9A6D-5F44BB8A3F28}" dt="2024-04-25T17:57:05.718" v="7" actId="478"/>
          <ac:picMkLst>
            <pc:docMk/>
            <pc:sldMk cId="1842375777" sldId="321"/>
            <ac:picMk id="4" creationId="{C13A906C-5675-6887-E7D5-F45264BCA66D}"/>
          </ac:picMkLst>
        </pc:picChg>
        <pc:picChg chg="add del mod">
          <ac:chgData name="Wan-Hsin Hu" userId="5ad3f242-437a-44eb-9aaf-eb6ace83326f" providerId="ADAL" clId="{203F8842-9143-4A16-9A6D-5F44BB8A3F28}" dt="2024-04-25T17:57:29.669" v="12" actId="21"/>
          <ac:picMkLst>
            <pc:docMk/>
            <pc:sldMk cId="1842375777" sldId="321"/>
            <ac:picMk id="6" creationId="{29DD696F-D271-8992-2835-4F23A17C700B}"/>
          </ac:picMkLst>
        </pc:picChg>
        <pc:picChg chg="add del mod">
          <ac:chgData name="Wan-Hsin Hu" userId="5ad3f242-437a-44eb-9aaf-eb6ace83326f" providerId="ADAL" clId="{203F8842-9143-4A16-9A6D-5F44BB8A3F28}" dt="2024-04-25T18:03:50.523" v="33" actId="478"/>
          <ac:picMkLst>
            <pc:docMk/>
            <pc:sldMk cId="1842375777" sldId="321"/>
            <ac:picMk id="8" creationId="{E265DD7A-64A9-DC0F-E101-B7B75F7A16DE}"/>
          </ac:picMkLst>
        </pc:picChg>
        <pc:picChg chg="add mod">
          <ac:chgData name="Wan-Hsin Hu" userId="5ad3f242-437a-44eb-9aaf-eb6ace83326f" providerId="ADAL" clId="{203F8842-9143-4A16-9A6D-5F44BB8A3F28}" dt="2024-04-25T18:05:39.246" v="58" actId="1076"/>
          <ac:picMkLst>
            <pc:docMk/>
            <pc:sldMk cId="1842375777" sldId="321"/>
            <ac:picMk id="1026" creationId="{506DC846-6DA1-1344-F716-85F4A6711C5B}"/>
          </ac:picMkLst>
        </pc:picChg>
        <pc:cxnChg chg="mod">
          <ac:chgData name="Wan-Hsin Hu" userId="5ad3f242-437a-44eb-9aaf-eb6ace83326f" providerId="ADAL" clId="{203F8842-9143-4A16-9A6D-5F44BB8A3F28}" dt="2024-04-25T18:05:10.749" v="49" actId="1076"/>
          <ac:cxnSpMkLst>
            <pc:docMk/>
            <pc:sldMk cId="1842375777" sldId="321"/>
            <ac:cxnSpMk id="5" creationId="{6644960B-154C-776E-A5A2-6DE54413BD6A}"/>
          </ac:cxnSpMkLst>
        </pc:cxnChg>
      </pc:sldChg>
    </pc:docChg>
  </pc:docChgLst>
  <pc:docChgLst>
    <pc:chgData name="Saman Langari" userId="S::salangar@syr.edu::1befe5ae-5ec4-43f4-8b90-715f6d25d47b" providerId="AD" clId="Web-{94CD373C-4C84-0E6C-B6E9-0E39D5F4F40D}"/>
    <pc:docChg chg="modSld">
      <pc:chgData name="Saman Langari" userId="S::salangar@syr.edu::1befe5ae-5ec4-43f4-8b90-715f6d25d47b" providerId="AD" clId="Web-{94CD373C-4C84-0E6C-B6E9-0E39D5F4F40D}" dt="2024-04-24T20:01:04.455" v="8"/>
      <pc:docMkLst>
        <pc:docMk/>
      </pc:docMkLst>
      <pc:sldChg chg="modSp">
        <pc:chgData name="Saman Langari" userId="S::salangar@syr.edu::1befe5ae-5ec4-43f4-8b90-715f6d25d47b" providerId="AD" clId="Web-{94CD373C-4C84-0E6C-B6E9-0E39D5F4F40D}" dt="2024-04-24T20:01:04.455" v="8"/>
        <pc:sldMkLst>
          <pc:docMk/>
          <pc:sldMk cId="0" sldId="257"/>
        </pc:sldMkLst>
        <pc:graphicFrameChg chg="mod modGraphic">
          <ac:chgData name="Saman Langari" userId="S::salangar@syr.edu::1befe5ae-5ec4-43f4-8b90-715f6d25d47b" providerId="AD" clId="Web-{94CD373C-4C84-0E6C-B6E9-0E39D5F4F40D}" dt="2024-04-24T20:01:04.455" v="8"/>
          <ac:graphicFrameMkLst>
            <pc:docMk/>
            <pc:sldMk cId="0" sldId="257"/>
            <ac:graphicFrameMk id="3301" creationId="{00000000-0000-0000-0000-000000000000}"/>
          </ac:graphicFrameMkLst>
        </pc:graphicFrameChg>
      </pc:sldChg>
    </pc:docChg>
  </pc:docChgLst>
  <pc:docChgLst>
    <pc:chgData name="Wan-Hsin Hu" userId="5ad3f242-437a-44eb-9aaf-eb6ace83326f" providerId="ADAL" clId="{06195876-BA2E-4C2D-809B-3A5488DE3D83}"/>
    <pc:docChg chg="undo custSel addSld delSld modSld sldOrd">
      <pc:chgData name="Wan-Hsin Hu" userId="5ad3f242-437a-44eb-9aaf-eb6ace83326f" providerId="ADAL" clId="{06195876-BA2E-4C2D-809B-3A5488DE3D83}" dt="2024-04-25T21:07:51.084" v="816" actId="1076"/>
      <pc:docMkLst>
        <pc:docMk/>
      </pc:docMkLst>
      <pc:sldChg chg="modSp mod">
        <pc:chgData name="Wan-Hsin Hu" userId="5ad3f242-437a-44eb-9aaf-eb6ace83326f" providerId="ADAL" clId="{06195876-BA2E-4C2D-809B-3A5488DE3D83}" dt="2024-04-25T21:07:51.084" v="816" actId="1076"/>
        <pc:sldMkLst>
          <pc:docMk/>
          <pc:sldMk cId="0" sldId="256"/>
        </pc:sldMkLst>
        <pc:spChg chg="mod">
          <ac:chgData name="Wan-Hsin Hu" userId="5ad3f242-437a-44eb-9aaf-eb6ace83326f" providerId="ADAL" clId="{06195876-BA2E-4C2D-809B-3A5488DE3D83}" dt="2024-04-25T21:02:06.302" v="806" actId="20577"/>
          <ac:spMkLst>
            <pc:docMk/>
            <pc:sldMk cId="0" sldId="256"/>
            <ac:spMk id="5" creationId="{F35C544E-935C-0EBE-9B68-8BAF51C57E75}"/>
          </ac:spMkLst>
        </pc:spChg>
        <pc:spChg chg="mod">
          <ac:chgData name="Wan-Hsin Hu" userId="5ad3f242-437a-44eb-9aaf-eb6ace83326f" providerId="ADAL" clId="{06195876-BA2E-4C2D-809B-3A5488DE3D83}" dt="2024-04-25T21:07:51.084" v="816" actId="1076"/>
          <ac:spMkLst>
            <pc:docMk/>
            <pc:sldMk cId="0" sldId="256"/>
            <ac:spMk id="6" creationId="{008BF7D3-F413-6395-2896-AC63E07B74EF}"/>
          </ac:spMkLst>
        </pc:spChg>
        <pc:spChg chg="mod">
          <ac:chgData name="Wan-Hsin Hu" userId="5ad3f242-437a-44eb-9aaf-eb6ace83326f" providerId="ADAL" clId="{06195876-BA2E-4C2D-809B-3A5488DE3D83}" dt="2024-04-24T21:36:17.370" v="133" actId="20577"/>
          <ac:spMkLst>
            <pc:docMk/>
            <pc:sldMk cId="0" sldId="256"/>
            <ac:spMk id="3212" creationId="{00000000-0000-0000-0000-000000000000}"/>
          </ac:spMkLst>
        </pc:spChg>
      </pc:sldChg>
      <pc:sldChg chg="modSp mod">
        <pc:chgData name="Wan-Hsin Hu" userId="5ad3f242-437a-44eb-9aaf-eb6ace83326f" providerId="ADAL" clId="{06195876-BA2E-4C2D-809B-3A5488DE3D83}" dt="2024-04-24T21:37:01.902" v="147" actId="1076"/>
        <pc:sldMkLst>
          <pc:docMk/>
          <pc:sldMk cId="0" sldId="257"/>
        </pc:sldMkLst>
        <pc:graphicFrameChg chg="mod modGraphic">
          <ac:chgData name="Wan-Hsin Hu" userId="5ad3f242-437a-44eb-9aaf-eb6ace83326f" providerId="ADAL" clId="{06195876-BA2E-4C2D-809B-3A5488DE3D83}" dt="2024-04-24T21:37:01.902" v="147" actId="1076"/>
          <ac:graphicFrameMkLst>
            <pc:docMk/>
            <pc:sldMk cId="0" sldId="257"/>
            <ac:graphicFrameMk id="3301" creationId="{00000000-0000-0000-0000-000000000000}"/>
          </ac:graphicFrameMkLst>
        </pc:graphicFrameChg>
      </pc:sldChg>
      <pc:sldChg chg="addSp delSp modSp mod modClrScheme chgLayout">
        <pc:chgData name="Wan-Hsin Hu" userId="5ad3f242-437a-44eb-9aaf-eb6ace83326f" providerId="ADAL" clId="{06195876-BA2E-4C2D-809B-3A5488DE3D83}" dt="2024-04-24T20:59:53.940" v="89" actId="1076"/>
        <pc:sldMkLst>
          <pc:docMk/>
          <pc:sldMk cId="0" sldId="259"/>
        </pc:sldMkLst>
        <pc:spChg chg="add mod ord">
          <ac:chgData name="Wan-Hsin Hu" userId="5ad3f242-437a-44eb-9aaf-eb6ace83326f" providerId="ADAL" clId="{06195876-BA2E-4C2D-809B-3A5488DE3D83}" dt="2024-04-24T20:59:53.940" v="89" actId="1076"/>
          <ac:spMkLst>
            <pc:docMk/>
            <pc:sldMk cId="0" sldId="259"/>
            <ac:spMk id="2" creationId="{D78DC1C1-0721-3620-B964-DA707CA74D14}"/>
          </ac:spMkLst>
        </pc:spChg>
        <pc:spChg chg="add del mod">
          <ac:chgData name="Wan-Hsin Hu" userId="5ad3f242-437a-44eb-9aaf-eb6ace83326f" providerId="ADAL" clId="{06195876-BA2E-4C2D-809B-3A5488DE3D83}" dt="2024-04-24T20:55:23.818" v="62"/>
          <ac:spMkLst>
            <pc:docMk/>
            <pc:sldMk cId="0" sldId="259"/>
            <ac:spMk id="5" creationId="{5028BA12-8630-58E9-180A-E1E548555828}"/>
          </ac:spMkLst>
        </pc:spChg>
        <pc:spChg chg="mod ord">
          <ac:chgData name="Wan-Hsin Hu" userId="5ad3f242-437a-44eb-9aaf-eb6ace83326f" providerId="ADAL" clId="{06195876-BA2E-4C2D-809B-3A5488DE3D83}" dt="2024-04-24T20:55:33.467" v="65" actId="700"/>
          <ac:spMkLst>
            <pc:docMk/>
            <pc:sldMk cId="0" sldId="259"/>
            <ac:spMk id="3331" creationId="{00000000-0000-0000-0000-000000000000}"/>
          </ac:spMkLst>
        </pc:spChg>
      </pc:sldChg>
      <pc:sldChg chg="addSp delSp modSp mod modClrScheme chgLayout modNotesTx">
        <pc:chgData name="Wan-Hsin Hu" userId="5ad3f242-437a-44eb-9aaf-eb6ace83326f" providerId="ADAL" clId="{06195876-BA2E-4C2D-809B-3A5488DE3D83}" dt="2024-04-25T16:04:43.374" v="508" actId="1076"/>
        <pc:sldMkLst>
          <pc:docMk/>
          <pc:sldMk cId="0" sldId="260"/>
        </pc:sldMkLst>
        <pc:spChg chg="add mod ord">
          <ac:chgData name="Wan-Hsin Hu" userId="5ad3f242-437a-44eb-9aaf-eb6ace83326f" providerId="ADAL" clId="{06195876-BA2E-4C2D-809B-3A5488DE3D83}" dt="2024-04-25T16:04:35.418" v="506" actId="700"/>
          <ac:spMkLst>
            <pc:docMk/>
            <pc:sldMk cId="0" sldId="260"/>
            <ac:spMk id="2" creationId="{A679B23C-98CA-F9AA-C2D4-61E7E12FBDA2}"/>
          </ac:spMkLst>
        </pc:spChg>
        <pc:spChg chg="add mod ord">
          <ac:chgData name="Wan-Hsin Hu" userId="5ad3f242-437a-44eb-9aaf-eb6ace83326f" providerId="ADAL" clId="{06195876-BA2E-4C2D-809B-3A5488DE3D83}" dt="2024-04-25T16:04:35.418" v="506" actId="700"/>
          <ac:spMkLst>
            <pc:docMk/>
            <pc:sldMk cId="0" sldId="260"/>
            <ac:spMk id="3" creationId="{F8D7919C-5565-BC68-DAE4-2B4091ACD227}"/>
          </ac:spMkLst>
        </pc:spChg>
        <pc:spChg chg="add mod ord">
          <ac:chgData name="Wan-Hsin Hu" userId="5ad3f242-437a-44eb-9aaf-eb6ace83326f" providerId="ADAL" clId="{06195876-BA2E-4C2D-809B-3A5488DE3D83}" dt="2024-04-25T16:04:35.418" v="506" actId="700"/>
          <ac:spMkLst>
            <pc:docMk/>
            <pc:sldMk cId="0" sldId="260"/>
            <ac:spMk id="4" creationId="{6BF2D447-B9F5-F689-B8A3-13FA6F01FE8C}"/>
          </ac:spMkLst>
        </pc:spChg>
        <pc:spChg chg="mod ord">
          <ac:chgData name="Wan-Hsin Hu" userId="5ad3f242-437a-44eb-9aaf-eb6ace83326f" providerId="ADAL" clId="{06195876-BA2E-4C2D-809B-3A5488DE3D83}" dt="2024-04-25T16:04:43.374" v="508" actId="1076"/>
          <ac:spMkLst>
            <pc:docMk/>
            <pc:sldMk cId="0" sldId="260"/>
            <ac:spMk id="3391" creationId="{00000000-0000-0000-0000-000000000000}"/>
          </ac:spMkLst>
        </pc:spChg>
        <pc:spChg chg="mod ord">
          <ac:chgData name="Wan-Hsin Hu" userId="5ad3f242-437a-44eb-9aaf-eb6ace83326f" providerId="ADAL" clId="{06195876-BA2E-4C2D-809B-3A5488DE3D83}" dt="2024-04-25T16:04:35.418" v="506" actId="700"/>
          <ac:spMkLst>
            <pc:docMk/>
            <pc:sldMk cId="0" sldId="260"/>
            <ac:spMk id="3393" creationId="{00000000-0000-0000-0000-000000000000}"/>
          </ac:spMkLst>
        </pc:spChg>
        <pc:grpChg chg="del">
          <ac:chgData name="Wan-Hsin Hu" userId="5ad3f242-437a-44eb-9aaf-eb6ace83326f" providerId="ADAL" clId="{06195876-BA2E-4C2D-809B-3A5488DE3D83}" dt="2024-04-25T16:04:38.779" v="507" actId="478"/>
          <ac:grpSpMkLst>
            <pc:docMk/>
            <pc:sldMk cId="0" sldId="260"/>
            <ac:grpSpMk id="3394" creationId="{00000000-0000-0000-0000-000000000000}"/>
          </ac:grpSpMkLst>
        </pc:grpChg>
        <pc:picChg chg="add del mod">
          <ac:chgData name="Wan-Hsin Hu" userId="5ad3f242-437a-44eb-9aaf-eb6ace83326f" providerId="ADAL" clId="{06195876-BA2E-4C2D-809B-3A5488DE3D83}" dt="2024-04-25T05:23:50.592" v="434" actId="478"/>
          <ac:picMkLst>
            <pc:docMk/>
            <pc:sldMk cId="0" sldId="260"/>
            <ac:picMk id="3" creationId="{FB6EC73C-1402-DA6B-25DD-640E9CDBFE68}"/>
          </ac:picMkLst>
        </pc:picChg>
        <pc:picChg chg="del mod">
          <ac:chgData name="Wan-Hsin Hu" userId="5ad3f242-437a-44eb-9aaf-eb6ace83326f" providerId="ADAL" clId="{06195876-BA2E-4C2D-809B-3A5488DE3D83}" dt="2024-04-25T05:23:34.676" v="427" actId="478"/>
          <ac:picMkLst>
            <pc:docMk/>
            <pc:sldMk cId="0" sldId="260"/>
            <ac:picMk id="5" creationId="{BDC526E2-A406-A87F-1409-0D1A9CAA2FFA}"/>
          </ac:picMkLst>
        </pc:picChg>
        <pc:picChg chg="add del mod">
          <ac:chgData name="Wan-Hsin Hu" userId="5ad3f242-437a-44eb-9aaf-eb6ace83326f" providerId="ADAL" clId="{06195876-BA2E-4C2D-809B-3A5488DE3D83}" dt="2024-04-25T05:24:34.014" v="441" actId="478"/>
          <ac:picMkLst>
            <pc:docMk/>
            <pc:sldMk cId="0" sldId="260"/>
            <ac:picMk id="6" creationId="{8F465744-9A4C-334E-BEDA-94B05A180DAB}"/>
          </ac:picMkLst>
        </pc:picChg>
        <pc:picChg chg="add mod">
          <ac:chgData name="Wan-Hsin Hu" userId="5ad3f242-437a-44eb-9aaf-eb6ace83326f" providerId="ADAL" clId="{06195876-BA2E-4C2D-809B-3A5488DE3D83}" dt="2024-04-25T05:26:59.217" v="464" actId="14100"/>
          <ac:picMkLst>
            <pc:docMk/>
            <pc:sldMk cId="0" sldId="260"/>
            <ac:picMk id="8" creationId="{6537B407-7DD5-4083-5758-46D001E3482E}"/>
          </ac:picMkLst>
        </pc:picChg>
      </pc:sldChg>
      <pc:sldChg chg="addSp delSp modSp mod chgLayout modNotesTx">
        <pc:chgData name="Wan-Hsin Hu" userId="5ad3f242-437a-44eb-9aaf-eb6ace83326f" providerId="ADAL" clId="{06195876-BA2E-4C2D-809B-3A5488DE3D83}" dt="2024-04-25T18:35:40.855" v="541" actId="14100"/>
        <pc:sldMkLst>
          <pc:docMk/>
          <pc:sldMk cId="0" sldId="262"/>
        </pc:sldMkLst>
        <pc:spChg chg="add del">
          <ac:chgData name="Wan-Hsin Hu" userId="5ad3f242-437a-44eb-9aaf-eb6ace83326f" providerId="ADAL" clId="{06195876-BA2E-4C2D-809B-3A5488DE3D83}" dt="2024-04-24T23:27:57.263" v="237" actId="22"/>
          <ac:spMkLst>
            <pc:docMk/>
            <pc:sldMk cId="0" sldId="262"/>
            <ac:spMk id="8" creationId="{88C42414-BC89-1B33-6044-BDC691C2CFE6}"/>
          </ac:spMkLst>
        </pc:spChg>
        <pc:spChg chg="mod ord">
          <ac:chgData name="Wan-Hsin Hu" userId="5ad3f242-437a-44eb-9aaf-eb6ace83326f" providerId="ADAL" clId="{06195876-BA2E-4C2D-809B-3A5488DE3D83}" dt="2024-04-24T23:29:59.289" v="255" actId="20577"/>
          <ac:spMkLst>
            <pc:docMk/>
            <pc:sldMk cId="0" sldId="262"/>
            <ac:spMk id="3486" creationId="{00000000-0000-0000-0000-000000000000}"/>
          </ac:spMkLst>
        </pc:spChg>
        <pc:spChg chg="mod ord">
          <ac:chgData name="Wan-Hsin Hu" userId="5ad3f242-437a-44eb-9aaf-eb6ace83326f" providerId="ADAL" clId="{06195876-BA2E-4C2D-809B-3A5488DE3D83}" dt="2024-04-25T18:35:40.855" v="541" actId="14100"/>
          <ac:spMkLst>
            <pc:docMk/>
            <pc:sldMk cId="0" sldId="262"/>
            <ac:spMk id="3487" creationId="{00000000-0000-0000-0000-000000000000}"/>
          </ac:spMkLst>
        </pc:spChg>
      </pc:sldChg>
      <pc:sldChg chg="del ord modNotesTx">
        <pc:chgData name="Wan-Hsin Hu" userId="5ad3f242-437a-44eb-9aaf-eb6ace83326f" providerId="ADAL" clId="{06195876-BA2E-4C2D-809B-3A5488DE3D83}" dt="2024-04-24T23:31:03.258" v="269" actId="47"/>
        <pc:sldMkLst>
          <pc:docMk/>
          <pc:sldMk cId="0" sldId="264"/>
        </pc:sldMkLst>
      </pc:sldChg>
      <pc:sldChg chg="modSp mod">
        <pc:chgData name="Wan-Hsin Hu" userId="5ad3f242-437a-44eb-9aaf-eb6ace83326f" providerId="ADAL" clId="{06195876-BA2E-4C2D-809B-3A5488DE3D83}" dt="2024-04-25T20:04:47.079" v="799"/>
        <pc:sldMkLst>
          <pc:docMk/>
          <pc:sldMk cId="0" sldId="271"/>
        </pc:sldMkLst>
        <pc:spChg chg="mod">
          <ac:chgData name="Wan-Hsin Hu" userId="5ad3f242-437a-44eb-9aaf-eb6ace83326f" providerId="ADAL" clId="{06195876-BA2E-4C2D-809B-3A5488DE3D83}" dt="2024-04-25T20:04:47.079" v="799"/>
          <ac:spMkLst>
            <pc:docMk/>
            <pc:sldMk cId="0" sldId="271"/>
            <ac:spMk id="3782" creationId="{00000000-0000-0000-0000-000000000000}"/>
          </ac:spMkLst>
        </pc:spChg>
      </pc:sldChg>
      <pc:sldChg chg="modSp mod">
        <pc:chgData name="Wan-Hsin Hu" userId="5ad3f242-437a-44eb-9aaf-eb6ace83326f" providerId="ADAL" clId="{06195876-BA2E-4C2D-809B-3A5488DE3D83}" dt="2024-04-25T18:34:54.255" v="535" actId="29295"/>
        <pc:sldMkLst>
          <pc:docMk/>
          <pc:sldMk cId="0" sldId="281"/>
        </pc:sldMkLst>
        <pc:picChg chg="mod">
          <ac:chgData name="Wan-Hsin Hu" userId="5ad3f242-437a-44eb-9aaf-eb6ace83326f" providerId="ADAL" clId="{06195876-BA2E-4C2D-809B-3A5488DE3D83}" dt="2024-04-25T18:34:54.255" v="535" actId="29295"/>
          <ac:picMkLst>
            <pc:docMk/>
            <pc:sldMk cId="0" sldId="281"/>
            <ac:picMk id="6" creationId="{29DD696F-D271-8992-2835-4F23A17C700B}"/>
          </ac:picMkLst>
        </pc:picChg>
      </pc:sldChg>
      <pc:sldChg chg="new">
        <pc:chgData name="Wan-Hsin Hu" userId="5ad3f242-437a-44eb-9aaf-eb6ace83326f" providerId="ADAL" clId="{06195876-BA2E-4C2D-809B-3A5488DE3D83}" dt="2024-04-24T20:49:07.675" v="0" actId="680"/>
        <pc:sldMkLst>
          <pc:docMk/>
          <pc:sldMk cId="866370175" sldId="312"/>
        </pc:sldMkLst>
      </pc:sldChg>
      <pc:sldChg chg="addSp delSp modSp new mod modClrScheme chgLayout modNotesTx">
        <pc:chgData name="Wan-Hsin Hu" userId="5ad3f242-437a-44eb-9aaf-eb6ace83326f" providerId="ADAL" clId="{06195876-BA2E-4C2D-809B-3A5488DE3D83}" dt="2024-04-25T19:11:32.831" v="641" actId="20577"/>
        <pc:sldMkLst>
          <pc:docMk/>
          <pc:sldMk cId="472226271" sldId="313"/>
        </pc:sldMkLst>
        <pc:spChg chg="del mod ord">
          <ac:chgData name="Wan-Hsin Hu" userId="5ad3f242-437a-44eb-9aaf-eb6ace83326f" providerId="ADAL" clId="{06195876-BA2E-4C2D-809B-3A5488DE3D83}" dt="2024-04-24T21:02:49.668" v="94" actId="700"/>
          <ac:spMkLst>
            <pc:docMk/>
            <pc:sldMk cId="472226271" sldId="313"/>
            <ac:spMk id="2" creationId="{F2F6800E-3E8F-9008-D528-6208969A938A}"/>
          </ac:spMkLst>
        </pc:spChg>
        <pc:spChg chg="del mod ord">
          <ac:chgData name="Wan-Hsin Hu" userId="5ad3f242-437a-44eb-9aaf-eb6ace83326f" providerId="ADAL" clId="{06195876-BA2E-4C2D-809B-3A5488DE3D83}" dt="2024-04-24T21:02:49.668" v="94" actId="700"/>
          <ac:spMkLst>
            <pc:docMk/>
            <pc:sldMk cId="472226271" sldId="313"/>
            <ac:spMk id="3" creationId="{50C40E23-19A6-8EED-E099-164D29052C1A}"/>
          </ac:spMkLst>
        </pc:spChg>
        <pc:spChg chg="del mod ord">
          <ac:chgData name="Wan-Hsin Hu" userId="5ad3f242-437a-44eb-9aaf-eb6ace83326f" providerId="ADAL" clId="{06195876-BA2E-4C2D-809B-3A5488DE3D83}" dt="2024-04-24T21:02:49.668" v="94" actId="700"/>
          <ac:spMkLst>
            <pc:docMk/>
            <pc:sldMk cId="472226271" sldId="313"/>
            <ac:spMk id="4" creationId="{B788401C-6DF0-0958-3298-F81331AC8CFC}"/>
          </ac:spMkLst>
        </pc:spChg>
        <pc:spChg chg="del">
          <ac:chgData name="Wan-Hsin Hu" userId="5ad3f242-437a-44eb-9aaf-eb6ace83326f" providerId="ADAL" clId="{06195876-BA2E-4C2D-809B-3A5488DE3D83}" dt="2024-04-24T21:02:49.668" v="94" actId="700"/>
          <ac:spMkLst>
            <pc:docMk/>
            <pc:sldMk cId="472226271" sldId="313"/>
            <ac:spMk id="5" creationId="{63BBFDE9-D8DD-D98E-CF3A-45B35A8F98A8}"/>
          </ac:spMkLst>
        </pc:spChg>
        <pc:spChg chg="del">
          <ac:chgData name="Wan-Hsin Hu" userId="5ad3f242-437a-44eb-9aaf-eb6ace83326f" providerId="ADAL" clId="{06195876-BA2E-4C2D-809B-3A5488DE3D83}" dt="2024-04-24T21:02:49.668" v="94" actId="700"/>
          <ac:spMkLst>
            <pc:docMk/>
            <pc:sldMk cId="472226271" sldId="313"/>
            <ac:spMk id="6" creationId="{040344A6-623D-36EB-AE91-4416006A9AC2}"/>
          </ac:spMkLst>
        </pc:spChg>
        <pc:spChg chg="add mod ord">
          <ac:chgData name="Wan-Hsin Hu" userId="5ad3f242-437a-44eb-9aaf-eb6ace83326f" providerId="ADAL" clId="{06195876-BA2E-4C2D-809B-3A5488DE3D83}" dt="2024-04-25T02:12:52.307" v="279" actId="700"/>
          <ac:spMkLst>
            <pc:docMk/>
            <pc:sldMk cId="472226271" sldId="313"/>
            <ac:spMk id="7" creationId="{C228392A-F1DF-033A-4D5F-0EE19AF13D2B}"/>
          </ac:spMkLst>
        </pc:spChg>
        <pc:spChg chg="add del mod ord">
          <ac:chgData name="Wan-Hsin Hu" userId="5ad3f242-437a-44eb-9aaf-eb6ace83326f" providerId="ADAL" clId="{06195876-BA2E-4C2D-809B-3A5488DE3D83}" dt="2024-04-25T02:12:52.307" v="279" actId="700"/>
          <ac:spMkLst>
            <pc:docMk/>
            <pc:sldMk cId="472226271" sldId="313"/>
            <ac:spMk id="8" creationId="{96734F8D-3C1D-00E2-0D06-BA8A26CD25DE}"/>
          </ac:spMkLst>
        </pc:spChg>
        <pc:spChg chg="add del mod ord">
          <ac:chgData name="Wan-Hsin Hu" userId="5ad3f242-437a-44eb-9aaf-eb6ace83326f" providerId="ADAL" clId="{06195876-BA2E-4C2D-809B-3A5488DE3D83}" dt="2024-04-25T02:12:52.307" v="279" actId="700"/>
          <ac:spMkLst>
            <pc:docMk/>
            <pc:sldMk cId="472226271" sldId="313"/>
            <ac:spMk id="9" creationId="{6169AAFB-5AE2-32DE-693F-B18E9746F68F}"/>
          </ac:spMkLst>
        </pc:spChg>
        <pc:spChg chg="add">
          <ac:chgData name="Wan-Hsin Hu" userId="5ad3f242-437a-44eb-9aaf-eb6ace83326f" providerId="ADAL" clId="{06195876-BA2E-4C2D-809B-3A5488DE3D83}" dt="2024-04-24T21:03:09.355" v="95"/>
          <ac:spMkLst>
            <pc:docMk/>
            <pc:sldMk cId="472226271" sldId="313"/>
            <ac:spMk id="10" creationId="{B0ECEC3E-494A-8290-D6BC-1C3F0410D2B9}"/>
          </ac:spMkLst>
        </pc:spChg>
        <pc:picChg chg="add mod">
          <ac:chgData name="Wan-Hsin Hu" userId="5ad3f242-437a-44eb-9aaf-eb6ace83326f" providerId="ADAL" clId="{06195876-BA2E-4C2D-809B-3A5488DE3D83}" dt="2024-04-24T21:38:34.991" v="160" actId="1076"/>
          <ac:picMkLst>
            <pc:docMk/>
            <pc:sldMk cId="472226271" sldId="313"/>
            <ac:picMk id="12" creationId="{DB96F47D-B677-F3EE-F51B-6F3D90577C80}"/>
          </ac:picMkLst>
        </pc:picChg>
        <pc:picChg chg="add mod">
          <ac:chgData name="Wan-Hsin Hu" userId="5ad3f242-437a-44eb-9aaf-eb6ace83326f" providerId="ADAL" clId="{06195876-BA2E-4C2D-809B-3A5488DE3D83}" dt="2024-04-24T21:38:36.367" v="161" actId="1076"/>
          <ac:picMkLst>
            <pc:docMk/>
            <pc:sldMk cId="472226271" sldId="313"/>
            <ac:picMk id="14" creationId="{201228F3-4B68-D9ED-B8DF-EC69AFF46677}"/>
          </ac:picMkLst>
        </pc:picChg>
      </pc:sldChg>
      <pc:sldChg chg="new del">
        <pc:chgData name="Wan-Hsin Hu" userId="5ad3f242-437a-44eb-9aaf-eb6ace83326f" providerId="ADAL" clId="{06195876-BA2E-4C2D-809B-3A5488DE3D83}" dt="2024-04-24T20:54:52.408" v="35" actId="680"/>
        <pc:sldMkLst>
          <pc:docMk/>
          <pc:sldMk cId="1938819274" sldId="313"/>
        </pc:sldMkLst>
      </pc:sldChg>
      <pc:sldChg chg="addSp delSp modSp mod ord modClrScheme chgLayout modNotesTx">
        <pc:chgData name="Wan-Hsin Hu" userId="5ad3f242-437a-44eb-9aaf-eb6ace83326f" providerId="ADAL" clId="{06195876-BA2E-4C2D-809B-3A5488DE3D83}" dt="2024-04-25T16:28:36.568" v="516"/>
        <pc:sldMkLst>
          <pc:docMk/>
          <pc:sldMk cId="2226946305" sldId="314"/>
        </pc:sldMkLst>
        <pc:spChg chg="add">
          <ac:chgData name="Wan-Hsin Hu" userId="5ad3f242-437a-44eb-9aaf-eb6ace83326f" providerId="ADAL" clId="{06195876-BA2E-4C2D-809B-3A5488DE3D83}" dt="2024-04-25T15:59:23.310" v="481"/>
          <ac:spMkLst>
            <pc:docMk/>
            <pc:sldMk cId="2226946305" sldId="314"/>
            <ac:spMk id="2" creationId="{63C38AA5-C672-8447-7EED-763BEFDDFD99}"/>
          </ac:spMkLst>
        </pc:spChg>
        <pc:spChg chg="mod ord">
          <ac:chgData name="Wan-Hsin Hu" userId="5ad3f242-437a-44eb-9aaf-eb6ace83326f" providerId="ADAL" clId="{06195876-BA2E-4C2D-809B-3A5488DE3D83}" dt="2024-04-25T16:02:48.171" v="500" actId="20577"/>
          <ac:spMkLst>
            <pc:docMk/>
            <pc:sldMk cId="2226946305" sldId="314"/>
            <ac:spMk id="7" creationId="{C228392A-F1DF-033A-4D5F-0EE19AF13D2B}"/>
          </ac:spMkLst>
        </pc:spChg>
        <pc:spChg chg="add del">
          <ac:chgData name="Wan-Hsin Hu" userId="5ad3f242-437a-44eb-9aaf-eb6ace83326f" providerId="ADAL" clId="{06195876-BA2E-4C2D-809B-3A5488DE3D83}" dt="2024-04-25T02:12:52.307" v="279" actId="700"/>
          <ac:spMkLst>
            <pc:docMk/>
            <pc:sldMk cId="2226946305" sldId="314"/>
            <ac:spMk id="9" creationId="{6169AAFB-5AE2-32DE-693F-B18E9746F68F}"/>
          </ac:spMkLst>
        </pc:spChg>
        <pc:picChg chg="add del mod">
          <ac:chgData name="Wan-Hsin Hu" userId="5ad3f242-437a-44eb-9aaf-eb6ace83326f" providerId="ADAL" clId="{06195876-BA2E-4C2D-809B-3A5488DE3D83}" dt="2024-04-25T16:02:26.485" v="491" actId="478"/>
          <ac:picMkLst>
            <pc:docMk/>
            <pc:sldMk cId="2226946305" sldId="314"/>
            <ac:picMk id="4" creationId="{0C48809B-0D65-2FE7-4C39-C685AE1586FA}"/>
          </ac:picMkLst>
        </pc:picChg>
        <pc:picChg chg="del">
          <ac:chgData name="Wan-Hsin Hu" userId="5ad3f242-437a-44eb-9aaf-eb6ace83326f" providerId="ADAL" clId="{06195876-BA2E-4C2D-809B-3A5488DE3D83}" dt="2024-04-25T15:58:56.814" v="465" actId="478"/>
          <ac:picMkLst>
            <pc:docMk/>
            <pc:sldMk cId="2226946305" sldId="314"/>
            <ac:picMk id="5" creationId="{FC662D19-B1DB-ED05-A232-29B743EC26BD}"/>
          </ac:picMkLst>
        </pc:picChg>
        <pc:picChg chg="add mod">
          <ac:chgData name="Wan-Hsin Hu" userId="5ad3f242-437a-44eb-9aaf-eb6ace83326f" providerId="ADAL" clId="{06195876-BA2E-4C2D-809B-3A5488DE3D83}" dt="2024-04-25T16:20:43.485" v="510" actId="1076"/>
          <ac:picMkLst>
            <pc:docMk/>
            <pc:sldMk cId="2226946305" sldId="314"/>
            <ac:picMk id="8" creationId="{1E562EF8-8EDA-0A2A-8A41-42E7DC827078}"/>
          </ac:picMkLst>
        </pc:picChg>
      </pc:sldChg>
      <pc:sldChg chg="addSp delSp modSp mod ord modClrScheme chgLayout modNotesTx">
        <pc:chgData name="Wan-Hsin Hu" userId="5ad3f242-437a-44eb-9aaf-eb6ace83326f" providerId="ADAL" clId="{06195876-BA2E-4C2D-809B-3A5488DE3D83}" dt="2024-04-25T16:29:55.358" v="534" actId="20577"/>
        <pc:sldMkLst>
          <pc:docMk/>
          <pc:sldMk cId="146929491" sldId="315"/>
        </pc:sldMkLst>
        <pc:spChg chg="mod ord">
          <ac:chgData name="Wan-Hsin Hu" userId="5ad3f242-437a-44eb-9aaf-eb6ace83326f" providerId="ADAL" clId="{06195876-BA2E-4C2D-809B-3A5488DE3D83}" dt="2024-04-25T16:29:55.358" v="534" actId="20577"/>
          <ac:spMkLst>
            <pc:docMk/>
            <pc:sldMk cId="146929491" sldId="315"/>
            <ac:spMk id="3391" creationId="{00000000-0000-0000-0000-000000000000}"/>
          </ac:spMkLst>
        </pc:spChg>
        <pc:spChg chg="mod ord">
          <ac:chgData name="Wan-Hsin Hu" userId="5ad3f242-437a-44eb-9aaf-eb6ace83326f" providerId="ADAL" clId="{06195876-BA2E-4C2D-809B-3A5488DE3D83}" dt="2024-04-25T02:12:52.307" v="279" actId="700"/>
          <ac:spMkLst>
            <pc:docMk/>
            <pc:sldMk cId="146929491" sldId="315"/>
            <ac:spMk id="3393" creationId="{00000000-0000-0000-0000-000000000000}"/>
          </ac:spMkLst>
        </pc:spChg>
        <pc:picChg chg="del mod">
          <ac:chgData name="Wan-Hsin Hu" userId="5ad3f242-437a-44eb-9aaf-eb6ace83326f" providerId="ADAL" clId="{06195876-BA2E-4C2D-809B-3A5488DE3D83}" dt="2024-04-25T16:28:16.561" v="511" actId="478"/>
          <ac:picMkLst>
            <pc:docMk/>
            <pc:sldMk cId="146929491" sldId="315"/>
            <ac:picMk id="3" creationId="{74E0D139-1C02-F82A-1A57-8762C2211A22}"/>
          </ac:picMkLst>
        </pc:picChg>
        <pc:picChg chg="add mod">
          <ac:chgData name="Wan-Hsin Hu" userId="5ad3f242-437a-44eb-9aaf-eb6ace83326f" providerId="ADAL" clId="{06195876-BA2E-4C2D-809B-3A5488DE3D83}" dt="2024-04-25T16:28:31.786" v="514" actId="1076"/>
          <ac:picMkLst>
            <pc:docMk/>
            <pc:sldMk cId="146929491" sldId="315"/>
            <ac:picMk id="4" creationId="{9ECB27E6-09AB-4C25-B7EB-3091848747D8}"/>
          </ac:picMkLst>
        </pc:picChg>
      </pc:sldChg>
      <pc:sldChg chg="addSp delSp modSp mod modClrScheme chgLayout modNotesTx">
        <pc:chgData name="Wan-Hsin Hu" userId="5ad3f242-437a-44eb-9aaf-eb6ace83326f" providerId="ADAL" clId="{06195876-BA2E-4C2D-809B-3A5488DE3D83}" dt="2024-04-25T19:36:31.407" v="663" actId="1076"/>
        <pc:sldMkLst>
          <pc:docMk/>
          <pc:sldMk cId="1807960828" sldId="316"/>
        </pc:sldMkLst>
        <pc:spChg chg="add">
          <ac:chgData name="Wan-Hsin Hu" userId="5ad3f242-437a-44eb-9aaf-eb6ace83326f" providerId="ADAL" clId="{06195876-BA2E-4C2D-809B-3A5488DE3D83}" dt="2024-04-25T19:35:44.022" v="646"/>
          <ac:spMkLst>
            <pc:docMk/>
            <pc:sldMk cId="1807960828" sldId="316"/>
            <ac:spMk id="2" creationId="{F5EB9CDA-D620-D088-41DB-729F26BAA291}"/>
          </ac:spMkLst>
        </pc:spChg>
        <pc:spChg chg="mod ord">
          <ac:chgData name="Wan-Hsin Hu" userId="5ad3f242-437a-44eb-9aaf-eb6ace83326f" providerId="ADAL" clId="{06195876-BA2E-4C2D-809B-3A5488DE3D83}" dt="2024-04-25T19:36:29.282" v="662" actId="1076"/>
          <ac:spMkLst>
            <pc:docMk/>
            <pc:sldMk cId="1807960828" sldId="316"/>
            <ac:spMk id="7" creationId="{C228392A-F1DF-033A-4D5F-0EE19AF13D2B}"/>
          </ac:spMkLst>
        </pc:spChg>
        <pc:spChg chg="add del">
          <ac:chgData name="Wan-Hsin Hu" userId="5ad3f242-437a-44eb-9aaf-eb6ace83326f" providerId="ADAL" clId="{06195876-BA2E-4C2D-809B-3A5488DE3D83}" dt="2024-04-25T19:28:02.552" v="644" actId="478"/>
          <ac:spMkLst>
            <pc:docMk/>
            <pc:sldMk cId="1807960828" sldId="316"/>
            <ac:spMk id="9" creationId="{6169AAFB-5AE2-32DE-693F-B18E9746F68F}"/>
          </ac:spMkLst>
        </pc:spChg>
        <pc:picChg chg="del mod ord">
          <ac:chgData name="Wan-Hsin Hu" userId="5ad3f242-437a-44eb-9aaf-eb6ace83326f" providerId="ADAL" clId="{06195876-BA2E-4C2D-809B-3A5488DE3D83}" dt="2024-04-25T19:36:03.475" v="647" actId="478"/>
          <ac:picMkLst>
            <pc:docMk/>
            <pc:sldMk cId="1807960828" sldId="316"/>
            <ac:picMk id="4" creationId="{33259197-DF6F-B092-4D98-03F4E2E53FC1}"/>
          </ac:picMkLst>
        </pc:picChg>
        <pc:picChg chg="add mod">
          <ac:chgData name="Wan-Hsin Hu" userId="5ad3f242-437a-44eb-9aaf-eb6ace83326f" providerId="ADAL" clId="{06195876-BA2E-4C2D-809B-3A5488DE3D83}" dt="2024-04-25T19:36:31.407" v="663" actId="1076"/>
          <ac:picMkLst>
            <pc:docMk/>
            <pc:sldMk cId="1807960828" sldId="316"/>
            <ac:picMk id="5" creationId="{618AF7DA-84F1-5B3C-F7E8-D886E313F609}"/>
          </ac:picMkLst>
        </pc:picChg>
      </pc:sldChg>
      <pc:sldChg chg="modSp del mod modClrScheme chgLayout modNotesTx">
        <pc:chgData name="Wan-Hsin Hu" userId="5ad3f242-437a-44eb-9aaf-eb6ace83326f" providerId="ADAL" clId="{06195876-BA2E-4C2D-809B-3A5488DE3D83}" dt="2024-04-25T16:05:23.722" v="509" actId="47"/>
        <pc:sldMkLst>
          <pc:docMk/>
          <pc:sldMk cId="2808271701" sldId="318"/>
        </pc:sldMkLst>
        <pc:spChg chg="mod ord">
          <ac:chgData name="Wan-Hsin Hu" userId="5ad3f242-437a-44eb-9aaf-eb6ace83326f" providerId="ADAL" clId="{06195876-BA2E-4C2D-809B-3A5488DE3D83}" dt="2024-04-25T02:12:52.307" v="279" actId="700"/>
          <ac:spMkLst>
            <pc:docMk/>
            <pc:sldMk cId="2808271701" sldId="318"/>
            <ac:spMk id="3391" creationId="{00000000-0000-0000-0000-000000000000}"/>
          </ac:spMkLst>
        </pc:spChg>
        <pc:spChg chg="mod ord">
          <ac:chgData name="Wan-Hsin Hu" userId="5ad3f242-437a-44eb-9aaf-eb6ace83326f" providerId="ADAL" clId="{06195876-BA2E-4C2D-809B-3A5488DE3D83}" dt="2024-04-25T02:12:52.307" v="279" actId="700"/>
          <ac:spMkLst>
            <pc:docMk/>
            <pc:sldMk cId="2808271701" sldId="318"/>
            <ac:spMk id="3393" creationId="{00000000-0000-0000-0000-000000000000}"/>
          </ac:spMkLst>
        </pc:spChg>
      </pc:sldChg>
      <pc:sldChg chg="addSp delSp modSp mod modClrScheme chgLayout modNotesTx">
        <pc:chgData name="Wan-Hsin Hu" userId="5ad3f242-437a-44eb-9aaf-eb6ace83326f" providerId="ADAL" clId="{06195876-BA2E-4C2D-809B-3A5488DE3D83}" dt="2024-04-25T04:10:13.920" v="339" actId="21"/>
        <pc:sldMkLst>
          <pc:docMk/>
          <pc:sldMk cId="1780776533" sldId="319"/>
        </pc:sldMkLst>
        <pc:spChg chg="mod ord">
          <ac:chgData name="Wan-Hsin Hu" userId="5ad3f242-437a-44eb-9aaf-eb6ace83326f" providerId="ADAL" clId="{06195876-BA2E-4C2D-809B-3A5488DE3D83}" dt="2024-04-25T02:12:52.307" v="279" actId="700"/>
          <ac:spMkLst>
            <pc:docMk/>
            <pc:sldMk cId="1780776533" sldId="319"/>
            <ac:spMk id="2" creationId="{E397A127-7891-FA79-C93A-C5256AB34C2A}"/>
          </ac:spMkLst>
        </pc:spChg>
        <pc:spChg chg="add del">
          <ac:chgData name="Wan-Hsin Hu" userId="5ad3f242-437a-44eb-9aaf-eb6ace83326f" providerId="ADAL" clId="{06195876-BA2E-4C2D-809B-3A5488DE3D83}" dt="2024-04-25T02:12:52.307" v="279" actId="700"/>
          <ac:spMkLst>
            <pc:docMk/>
            <pc:sldMk cId="1780776533" sldId="319"/>
            <ac:spMk id="3" creationId="{78AF2ADA-9334-4544-BA78-C1BBCB3FDA1D}"/>
          </ac:spMkLst>
        </pc:spChg>
        <pc:spChg chg="add del mod">
          <ac:chgData name="Wan-Hsin Hu" userId="5ad3f242-437a-44eb-9aaf-eb6ace83326f" providerId="ADAL" clId="{06195876-BA2E-4C2D-809B-3A5488DE3D83}" dt="2024-04-25T04:10:13.920" v="339" actId="21"/>
          <ac:spMkLst>
            <pc:docMk/>
            <pc:sldMk cId="1780776533" sldId="319"/>
            <ac:spMk id="4" creationId="{16B93775-18AD-473A-DD99-54D24E168BEB}"/>
          </ac:spMkLst>
        </pc:spChg>
        <pc:spChg chg="add">
          <ac:chgData name="Wan-Hsin Hu" userId="5ad3f242-437a-44eb-9aaf-eb6ace83326f" providerId="ADAL" clId="{06195876-BA2E-4C2D-809B-3A5488DE3D83}" dt="2024-04-25T04:08:44.954" v="322"/>
          <ac:spMkLst>
            <pc:docMk/>
            <pc:sldMk cId="1780776533" sldId="319"/>
            <ac:spMk id="5" creationId="{92D42253-6A2A-A9A1-8414-9E64C853842B}"/>
          </ac:spMkLst>
        </pc:spChg>
        <pc:spChg chg="add del">
          <ac:chgData name="Wan-Hsin Hu" userId="5ad3f242-437a-44eb-9aaf-eb6ace83326f" providerId="ADAL" clId="{06195876-BA2E-4C2D-809B-3A5488DE3D83}" dt="2024-04-25T03:22:52.580" v="282" actId="22"/>
          <ac:spMkLst>
            <pc:docMk/>
            <pc:sldMk cId="1780776533" sldId="319"/>
            <ac:spMk id="5" creationId="{C4A1E9E4-A81A-1C5D-F9D6-6E97FC9946A4}"/>
          </ac:spMkLst>
        </pc:spChg>
        <pc:picChg chg="del mod">
          <ac:chgData name="Wan-Hsin Hu" userId="5ad3f242-437a-44eb-9aaf-eb6ace83326f" providerId="ADAL" clId="{06195876-BA2E-4C2D-809B-3A5488DE3D83}" dt="2024-04-25T03:27:11.558" v="283" actId="478"/>
          <ac:picMkLst>
            <pc:docMk/>
            <pc:sldMk cId="1780776533" sldId="319"/>
            <ac:picMk id="7" creationId="{23F18BF8-2223-54A9-D5FE-FCF94A2CA193}"/>
          </ac:picMkLst>
        </pc:picChg>
        <pc:picChg chg="add mod">
          <ac:chgData name="Wan-Hsin Hu" userId="5ad3f242-437a-44eb-9aaf-eb6ace83326f" providerId="ADAL" clId="{06195876-BA2E-4C2D-809B-3A5488DE3D83}" dt="2024-04-25T04:08:25.008" v="319" actId="1076"/>
          <ac:picMkLst>
            <pc:docMk/>
            <pc:sldMk cId="1780776533" sldId="319"/>
            <ac:picMk id="8" creationId="{31F9CFE4-DBFC-C7A6-9CEF-E901E7337D62}"/>
          </ac:picMkLst>
        </pc:picChg>
      </pc:sldChg>
      <pc:sldChg chg="modSp add mod">
        <pc:chgData name="Wan-Hsin Hu" userId="5ad3f242-437a-44eb-9aaf-eb6ace83326f" providerId="ADAL" clId="{06195876-BA2E-4C2D-809B-3A5488DE3D83}" dt="2024-04-25T19:42:38.018" v="684" actId="20577"/>
        <pc:sldMkLst>
          <pc:docMk/>
          <pc:sldMk cId="3159716376" sldId="320"/>
        </pc:sldMkLst>
        <pc:spChg chg="mod">
          <ac:chgData name="Wan-Hsin Hu" userId="5ad3f242-437a-44eb-9aaf-eb6ace83326f" providerId="ADAL" clId="{06195876-BA2E-4C2D-809B-3A5488DE3D83}" dt="2024-04-24T23:30:10.840" v="260" actId="20577"/>
          <ac:spMkLst>
            <pc:docMk/>
            <pc:sldMk cId="3159716376" sldId="320"/>
            <ac:spMk id="3486" creationId="{00000000-0000-0000-0000-000000000000}"/>
          </ac:spMkLst>
        </pc:spChg>
        <pc:spChg chg="mod">
          <ac:chgData name="Wan-Hsin Hu" userId="5ad3f242-437a-44eb-9aaf-eb6ace83326f" providerId="ADAL" clId="{06195876-BA2E-4C2D-809B-3A5488DE3D83}" dt="2024-04-25T19:42:38.018" v="684" actId="20577"/>
          <ac:spMkLst>
            <pc:docMk/>
            <pc:sldMk cId="3159716376" sldId="320"/>
            <ac:spMk id="3487" creationId="{00000000-0000-0000-0000-000000000000}"/>
          </ac:spMkLst>
        </pc:spChg>
      </pc:sldChg>
      <pc:sldChg chg="addSp delSp modSp new del mod modClrScheme chgLayout">
        <pc:chgData name="Wan-Hsin Hu" userId="5ad3f242-437a-44eb-9aaf-eb6ace83326f" providerId="ADAL" clId="{06195876-BA2E-4C2D-809B-3A5488DE3D83}" dt="2024-04-24T23:31:54.566" v="276" actId="47"/>
        <pc:sldMkLst>
          <pc:docMk/>
          <pc:sldMk cId="780754820" sldId="321"/>
        </pc:sldMkLst>
        <pc:spChg chg="mod ord">
          <ac:chgData name="Wan-Hsin Hu" userId="5ad3f242-437a-44eb-9aaf-eb6ace83326f" providerId="ADAL" clId="{06195876-BA2E-4C2D-809B-3A5488DE3D83}" dt="2024-04-24T23:31:45.109" v="275" actId="700"/>
          <ac:spMkLst>
            <pc:docMk/>
            <pc:sldMk cId="780754820" sldId="321"/>
            <ac:spMk id="2" creationId="{E41D2B23-E98F-0886-42D1-985DE2A71675}"/>
          </ac:spMkLst>
        </pc:spChg>
        <pc:spChg chg="del mod ord">
          <ac:chgData name="Wan-Hsin Hu" userId="5ad3f242-437a-44eb-9aaf-eb6ace83326f" providerId="ADAL" clId="{06195876-BA2E-4C2D-809B-3A5488DE3D83}" dt="2024-04-24T23:31:45.109" v="275" actId="700"/>
          <ac:spMkLst>
            <pc:docMk/>
            <pc:sldMk cId="780754820" sldId="321"/>
            <ac:spMk id="3" creationId="{F844397A-967E-C4CD-C6A6-2F51E1932BB8}"/>
          </ac:spMkLst>
        </pc:spChg>
        <pc:spChg chg="add mod ord">
          <ac:chgData name="Wan-Hsin Hu" userId="5ad3f242-437a-44eb-9aaf-eb6ace83326f" providerId="ADAL" clId="{06195876-BA2E-4C2D-809B-3A5488DE3D83}" dt="2024-04-24T23:31:45.109" v="275" actId="700"/>
          <ac:spMkLst>
            <pc:docMk/>
            <pc:sldMk cId="780754820" sldId="321"/>
            <ac:spMk id="4" creationId="{9A1FBCCC-1F13-9454-DA46-FFD4FEC214D7}"/>
          </ac:spMkLst>
        </pc:spChg>
      </pc:sldChg>
      <pc:sldChg chg="addSp delSp modSp add mod modNotesTx">
        <pc:chgData name="Wan-Hsin Hu" userId="5ad3f242-437a-44eb-9aaf-eb6ace83326f" providerId="ADAL" clId="{06195876-BA2E-4C2D-809B-3A5488DE3D83}" dt="2024-04-25T19:57:01.445" v="789" actId="1035"/>
        <pc:sldMkLst>
          <pc:docMk/>
          <pc:sldMk cId="1842375777" sldId="321"/>
        </pc:sldMkLst>
        <pc:spChg chg="mod">
          <ac:chgData name="Wan-Hsin Hu" userId="5ad3f242-437a-44eb-9aaf-eb6ace83326f" providerId="ADAL" clId="{06195876-BA2E-4C2D-809B-3A5488DE3D83}" dt="2024-04-25T19:56:58.863" v="784" actId="1035"/>
          <ac:spMkLst>
            <pc:docMk/>
            <pc:sldMk cId="1842375777" sldId="321"/>
            <ac:spMk id="3" creationId="{78AF2ADA-9334-4544-BA78-C1BBCB3FDA1D}"/>
          </ac:spMkLst>
        </pc:spChg>
        <pc:spChg chg="add mod">
          <ac:chgData name="Wan-Hsin Hu" userId="5ad3f242-437a-44eb-9aaf-eb6ace83326f" providerId="ADAL" clId="{06195876-BA2E-4C2D-809B-3A5488DE3D83}" dt="2024-04-25T19:57:01.445" v="789" actId="1035"/>
          <ac:spMkLst>
            <pc:docMk/>
            <pc:sldMk cId="1842375777" sldId="321"/>
            <ac:spMk id="7" creationId="{D05F2334-44CA-E04C-DCD3-04E6FC02ABEC}"/>
          </ac:spMkLst>
        </pc:spChg>
        <pc:picChg chg="del">
          <ac:chgData name="Wan-Hsin Hu" userId="5ad3f242-437a-44eb-9aaf-eb6ace83326f" providerId="ADAL" clId="{06195876-BA2E-4C2D-809B-3A5488DE3D83}" dt="2024-04-25T04:10:19.871" v="341" actId="478"/>
          <ac:picMkLst>
            <pc:docMk/>
            <pc:sldMk cId="1842375777" sldId="321"/>
            <ac:picMk id="8" creationId="{31F9CFE4-DBFC-C7A6-9CEF-E901E7337D62}"/>
          </ac:picMkLst>
        </pc:picChg>
        <pc:picChg chg="mod">
          <ac:chgData name="Wan-Hsin Hu" userId="5ad3f242-437a-44eb-9aaf-eb6ace83326f" providerId="ADAL" clId="{06195876-BA2E-4C2D-809B-3A5488DE3D83}" dt="2024-04-25T19:56:42.824" v="765" actId="14100"/>
          <ac:picMkLst>
            <pc:docMk/>
            <pc:sldMk cId="1842375777" sldId="321"/>
            <ac:picMk id="1026" creationId="{506DC846-6DA1-1344-F716-85F4A6711C5B}"/>
          </ac:picMkLst>
        </pc:picChg>
        <pc:cxnChg chg="add mod">
          <ac:chgData name="Wan-Hsin Hu" userId="5ad3f242-437a-44eb-9aaf-eb6ace83326f" providerId="ADAL" clId="{06195876-BA2E-4C2D-809B-3A5488DE3D83}" dt="2024-04-25T19:56:58.863" v="784" actId="1035"/>
          <ac:cxnSpMkLst>
            <pc:docMk/>
            <pc:sldMk cId="1842375777" sldId="321"/>
            <ac:cxnSpMk id="5" creationId="{6644960B-154C-776E-A5A2-6DE54413BD6A}"/>
          </ac:cxnSpMkLst>
        </pc:cxnChg>
      </pc:sldChg>
      <pc:sldChg chg="new del">
        <pc:chgData name="Wan-Hsin Hu" userId="5ad3f242-437a-44eb-9aaf-eb6ace83326f" providerId="ADAL" clId="{06195876-BA2E-4C2D-809B-3A5488DE3D83}" dt="2024-04-25T16:02:30.354" v="493" actId="680"/>
        <pc:sldMkLst>
          <pc:docMk/>
          <pc:sldMk cId="120012029" sldId="322"/>
        </pc:sldMkLst>
      </pc:sldChg>
      <pc:sldChg chg="add del">
        <pc:chgData name="Wan-Hsin Hu" userId="5ad3f242-437a-44eb-9aaf-eb6ace83326f" providerId="ADAL" clId="{06195876-BA2E-4C2D-809B-3A5488DE3D83}" dt="2024-04-25T04:10:36.697" v="346"/>
        <pc:sldMkLst>
          <pc:docMk/>
          <pc:sldMk cId="1408524476" sldId="322"/>
        </pc:sldMkLst>
      </pc:sldChg>
      <pc:sldChg chg="add del">
        <pc:chgData name="Wan-Hsin Hu" userId="5ad3f242-437a-44eb-9aaf-eb6ace83326f" providerId="ADAL" clId="{06195876-BA2E-4C2D-809B-3A5488DE3D83}" dt="2024-04-25T04:10:22.723" v="343"/>
        <pc:sldMkLst>
          <pc:docMk/>
          <pc:sldMk cId="1592408143" sldId="322"/>
        </pc:sldMkLst>
      </pc:sldChg>
      <pc:sldChg chg="addSp delSp modSp new mod">
        <pc:chgData name="Wan-Hsin Hu" userId="5ad3f242-437a-44eb-9aaf-eb6ace83326f" providerId="ADAL" clId="{06195876-BA2E-4C2D-809B-3A5488DE3D83}" dt="2024-04-25T20:58:17.399" v="801" actId="1076"/>
        <pc:sldMkLst>
          <pc:docMk/>
          <pc:sldMk cId="3242014760" sldId="322"/>
        </pc:sldMkLst>
        <pc:spChg chg="mod">
          <ac:chgData name="Wan-Hsin Hu" userId="5ad3f242-437a-44eb-9aaf-eb6ace83326f" providerId="ADAL" clId="{06195876-BA2E-4C2D-809B-3A5488DE3D83}" dt="2024-04-25T19:01:32.532" v="559" actId="1076"/>
          <ac:spMkLst>
            <pc:docMk/>
            <pc:sldMk cId="3242014760" sldId="322"/>
            <ac:spMk id="2" creationId="{FCD2AD6B-AEBC-FA92-EEFD-DF1CB2B76E2C}"/>
          </ac:spMkLst>
        </pc:spChg>
        <pc:spChg chg="mod">
          <ac:chgData name="Wan-Hsin Hu" userId="5ad3f242-437a-44eb-9aaf-eb6ace83326f" providerId="ADAL" clId="{06195876-BA2E-4C2D-809B-3A5488DE3D83}" dt="2024-04-25T20:58:17.399" v="801" actId="1076"/>
          <ac:spMkLst>
            <pc:docMk/>
            <pc:sldMk cId="3242014760" sldId="322"/>
            <ac:spMk id="4" creationId="{C264EEB5-50C1-0A1C-6020-40007E65372A}"/>
          </ac:spMkLst>
        </pc:spChg>
        <pc:spChg chg="add mod">
          <ac:chgData name="Wan-Hsin Hu" userId="5ad3f242-437a-44eb-9aaf-eb6ace83326f" providerId="ADAL" clId="{06195876-BA2E-4C2D-809B-3A5488DE3D83}" dt="2024-04-25T19:06:44.281" v="639" actId="207"/>
          <ac:spMkLst>
            <pc:docMk/>
            <pc:sldMk cId="3242014760" sldId="322"/>
            <ac:spMk id="11" creationId="{BB089DF2-6741-2951-F70C-14EC406E3E1F}"/>
          </ac:spMkLst>
        </pc:spChg>
        <pc:spChg chg="add del mod">
          <ac:chgData name="Wan-Hsin Hu" userId="5ad3f242-437a-44eb-9aaf-eb6ace83326f" providerId="ADAL" clId="{06195876-BA2E-4C2D-809B-3A5488DE3D83}" dt="2024-04-25T19:54:17.962" v="750" actId="478"/>
          <ac:spMkLst>
            <pc:docMk/>
            <pc:sldMk cId="3242014760" sldId="322"/>
            <ac:spMk id="13" creationId="{0FFF351D-7E65-14F1-3E2B-B804BCEA91E6}"/>
          </ac:spMkLst>
        </pc:spChg>
        <pc:graphicFrameChg chg="add mod">
          <ac:chgData name="Wan-Hsin Hu" userId="5ad3f242-437a-44eb-9aaf-eb6ace83326f" providerId="ADAL" clId="{06195876-BA2E-4C2D-809B-3A5488DE3D83}" dt="2024-04-25T19:01:52.129" v="565"/>
          <ac:graphicFrameMkLst>
            <pc:docMk/>
            <pc:sldMk cId="3242014760" sldId="322"/>
            <ac:graphicFrameMk id="8" creationId="{CCF7B202-5625-D6CE-3540-5B350DFFD8B4}"/>
          </ac:graphicFrameMkLst>
        </pc:graphicFrameChg>
        <pc:graphicFrameChg chg="add mod modGraphic">
          <ac:chgData name="Wan-Hsin Hu" userId="5ad3f242-437a-44eb-9aaf-eb6ace83326f" providerId="ADAL" clId="{06195876-BA2E-4C2D-809B-3A5488DE3D83}" dt="2024-04-25T19:55:33.154" v="764"/>
          <ac:graphicFrameMkLst>
            <pc:docMk/>
            <pc:sldMk cId="3242014760" sldId="322"/>
            <ac:graphicFrameMk id="9" creationId="{A2F5CA8B-40B2-284D-63DB-E39E5BCBB650}"/>
          </ac:graphicFrameMkLst>
        </pc:graphicFrameChg>
        <pc:picChg chg="add del mod modCrop">
          <ac:chgData name="Wan-Hsin Hu" userId="5ad3f242-437a-44eb-9aaf-eb6ace83326f" providerId="ADAL" clId="{06195876-BA2E-4C2D-809B-3A5488DE3D83}" dt="2024-04-25T19:01:42.128" v="564" actId="478"/>
          <ac:picMkLst>
            <pc:docMk/>
            <pc:sldMk cId="3242014760" sldId="322"/>
            <ac:picMk id="5" creationId="{767DE64F-4142-0F6C-A075-1367ED0D5715}"/>
          </ac:picMkLst>
        </pc:picChg>
        <pc:picChg chg="add mod">
          <ac:chgData name="Wan-Hsin Hu" userId="5ad3f242-437a-44eb-9aaf-eb6ace83326f" providerId="ADAL" clId="{06195876-BA2E-4C2D-809B-3A5488DE3D83}" dt="2024-04-25T19:05:10.337" v="630" actId="1076"/>
          <ac:picMkLst>
            <pc:docMk/>
            <pc:sldMk cId="3242014760" sldId="322"/>
            <ac:picMk id="7" creationId="{3FC318B4-E324-3F32-5CDB-4783FF7BF736}"/>
          </ac:picMkLst>
        </pc:picChg>
      </pc:sldChg>
      <pc:sldChg chg="del">
        <pc:chgData name="Wan-Hsin Hu" userId="5ad3f242-437a-44eb-9aaf-eb6ace83326f" providerId="ADAL" clId="{06195876-BA2E-4C2D-809B-3A5488DE3D83}" dt="2024-04-25T20:55:03.329" v="800" actId="47"/>
        <pc:sldMkLst>
          <pc:docMk/>
          <pc:sldMk cId="3913138635" sldId="323"/>
        </pc:sldMkLst>
      </pc:sldChg>
      <pc:sldMasterChg chg="delSldLayout">
        <pc:chgData name="Wan-Hsin Hu" userId="5ad3f242-437a-44eb-9aaf-eb6ace83326f" providerId="ADAL" clId="{06195876-BA2E-4C2D-809B-3A5488DE3D83}" dt="2024-04-24T23:31:03.258" v="269" actId="47"/>
        <pc:sldMasterMkLst>
          <pc:docMk/>
          <pc:sldMasterMk cId="0" sldId="2147483679"/>
        </pc:sldMasterMkLst>
        <pc:sldLayoutChg chg="del">
          <pc:chgData name="Wan-Hsin Hu" userId="5ad3f242-437a-44eb-9aaf-eb6ace83326f" providerId="ADAL" clId="{06195876-BA2E-4C2D-809B-3A5488DE3D83}" dt="2024-04-24T23:31:03.258" v="269" actId="47"/>
          <pc:sldLayoutMkLst>
            <pc:docMk/>
            <pc:sldMasterMk cId="0" sldId="2147483679"/>
            <pc:sldLayoutMk cId="0" sldId="2147483669"/>
          </pc:sldLayoutMkLst>
        </pc:sldLayoutChg>
      </pc:sldMasterChg>
    </pc:docChg>
  </pc:docChgLst>
  <pc:docChgLst>
    <pc:chgData name="Aakanksha Santosh Sonawane" userId="S::assonawa@syr.edu::67a2cdc1-58f4-45f5-8aaa-6b19968ef1df" providerId="AD" clId="Web-{E7882285-C7EA-2243-5A2F-3EF797B6936A}"/>
    <pc:docChg chg="modSld">
      <pc:chgData name="Aakanksha Santosh Sonawane" userId="S::assonawa@syr.edu::67a2cdc1-58f4-45f5-8aaa-6b19968ef1df" providerId="AD" clId="Web-{E7882285-C7EA-2243-5A2F-3EF797B6936A}" dt="2024-04-25T20:19:29.269" v="15" actId="20577"/>
      <pc:docMkLst>
        <pc:docMk/>
      </pc:docMkLst>
      <pc:sldChg chg="modSp">
        <pc:chgData name="Aakanksha Santosh Sonawane" userId="S::assonawa@syr.edu::67a2cdc1-58f4-45f5-8aaa-6b19968ef1df" providerId="AD" clId="Web-{E7882285-C7EA-2243-5A2F-3EF797B6936A}" dt="2024-04-25T19:38:31.281" v="12" actId="20577"/>
        <pc:sldMkLst>
          <pc:docMk/>
          <pc:sldMk cId="472226271" sldId="313"/>
        </pc:sldMkLst>
        <pc:spChg chg="mod">
          <ac:chgData name="Aakanksha Santosh Sonawane" userId="S::assonawa@syr.edu::67a2cdc1-58f4-45f5-8aaa-6b19968ef1df" providerId="AD" clId="Web-{E7882285-C7EA-2243-5A2F-3EF797B6936A}" dt="2024-04-25T19:38:31.281" v="12" actId="20577"/>
          <ac:spMkLst>
            <pc:docMk/>
            <pc:sldMk cId="472226271" sldId="313"/>
            <ac:spMk id="7" creationId="{C228392A-F1DF-033A-4D5F-0EE19AF13D2B}"/>
          </ac:spMkLst>
        </pc:spChg>
      </pc:sldChg>
      <pc:sldChg chg="modSp">
        <pc:chgData name="Aakanksha Santosh Sonawane" userId="S::assonawa@syr.edu::67a2cdc1-58f4-45f5-8aaa-6b19968ef1df" providerId="AD" clId="Web-{E7882285-C7EA-2243-5A2F-3EF797B6936A}" dt="2024-04-25T20:19:29.269" v="15" actId="20577"/>
        <pc:sldMkLst>
          <pc:docMk/>
          <pc:sldMk cId="1807960828" sldId="316"/>
        </pc:sldMkLst>
        <pc:spChg chg="mod">
          <ac:chgData name="Aakanksha Santosh Sonawane" userId="S::assonawa@syr.edu::67a2cdc1-58f4-45f5-8aaa-6b19968ef1df" providerId="AD" clId="Web-{E7882285-C7EA-2243-5A2F-3EF797B6936A}" dt="2024-04-25T20:19:29.269" v="15" actId="20577"/>
          <ac:spMkLst>
            <pc:docMk/>
            <pc:sldMk cId="1807960828" sldId="316"/>
            <ac:spMk id="7" creationId="{C228392A-F1DF-033A-4D5F-0EE19AF13D2B}"/>
          </ac:spMkLst>
        </pc:spChg>
      </pc:sldChg>
      <pc:sldChg chg="delSp modSp">
        <pc:chgData name="Aakanksha Santosh Sonawane" userId="S::assonawa@syr.edu::67a2cdc1-58f4-45f5-8aaa-6b19968ef1df" providerId="AD" clId="Web-{E7882285-C7EA-2243-5A2F-3EF797B6936A}" dt="2024-04-25T19:35:02.013" v="11"/>
        <pc:sldMkLst>
          <pc:docMk/>
          <pc:sldMk cId="3242014760" sldId="322"/>
        </pc:sldMkLst>
        <pc:spChg chg="del">
          <ac:chgData name="Aakanksha Santosh Sonawane" userId="S::assonawa@syr.edu::67a2cdc1-58f4-45f5-8aaa-6b19968ef1df" providerId="AD" clId="Web-{E7882285-C7EA-2243-5A2F-3EF797B6936A}" dt="2024-04-25T19:35:02.013" v="11"/>
          <ac:spMkLst>
            <pc:docMk/>
            <pc:sldMk cId="3242014760" sldId="322"/>
            <ac:spMk id="11" creationId="{BB089DF2-6741-2951-F70C-14EC406E3E1F}"/>
          </ac:spMkLst>
        </pc:spChg>
        <pc:graphicFrameChg chg="mod modGraphic">
          <ac:chgData name="Aakanksha Santosh Sonawane" userId="S::assonawa@syr.edu::67a2cdc1-58f4-45f5-8aaa-6b19968ef1df" providerId="AD" clId="Web-{E7882285-C7EA-2243-5A2F-3EF797B6936A}" dt="2024-04-25T19:34:54.576" v="10" actId="1076"/>
          <ac:graphicFrameMkLst>
            <pc:docMk/>
            <pc:sldMk cId="3242014760" sldId="322"/>
            <ac:graphicFrameMk id="9" creationId="{A2F5CA8B-40B2-284D-63DB-E39E5BCBB65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ea854fff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ea854fff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Google Shape;338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9" name="Google Shape;338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Understanding whether newer or older houses tend to have higher or lower energy </a:t>
            </a:r>
            <a:r>
              <a:rPr lang="en-US" altLang="zh-TW" sz="1800" b="0" i="0" u="none" strike="noStrike" baseline="0">
                <a:latin typeface="NimbusRomNo9L-Regu"/>
              </a:rPr>
              <a:t>efficiency can inform </a:t>
            </a:r>
            <a:r>
              <a:rPr lang="en-US" altLang="zh-TW" sz="1800" b="0" i="0" u="none" strike="noStrike" baseline="0" dirty="0">
                <a:latin typeface="NimbusRomNo9L-Regu"/>
              </a:rPr>
              <a:t>strategies for demand reduction.</a:t>
            </a:r>
          </a:p>
          <a:p>
            <a:pPr algn="l">
              <a:buFont typeface="+mj-lt"/>
              <a:buAutoNum type="arabicPeriod"/>
            </a:pPr>
            <a:r>
              <a:rPr lang="en-US" altLang="zh-TW" b="1" i="0" dirty="0">
                <a:solidFill>
                  <a:srgbClr val="0D0D0D"/>
                </a:solidFill>
                <a:effectLst/>
                <a:highlight>
                  <a:srgbClr val="FFFFFF"/>
                </a:highlight>
                <a:latin typeface="Söhne"/>
              </a:rPr>
              <a:t>Building Retrofits</a:t>
            </a:r>
            <a:r>
              <a:rPr lang="en-US" altLang="zh-TW" b="0" i="0" dirty="0">
                <a:solidFill>
                  <a:srgbClr val="0D0D0D"/>
                </a:solidFill>
                <a:effectLst/>
                <a:highlight>
                  <a:srgbClr val="FFFFFF"/>
                </a:highlight>
                <a:latin typeface="Söhne"/>
              </a:rPr>
              <a:t>: As energy consumption appears relatively consistent across different building ages, there's an opportunity to retrofit older buildings with modern, energy-efficient technologies. Despite their age, these buildings do not necessarily consume more energy, possibly due to previous upgrades or robust original construction. However, further energy savings might still be achievable.</a:t>
            </a:r>
          </a:p>
          <a:p>
            <a:pPr algn="l">
              <a:buFont typeface="+mj-lt"/>
              <a:buAutoNum type="arabicPeriod"/>
            </a:pPr>
            <a:r>
              <a:rPr lang="en-US" altLang="zh-TW" b="1" i="0" dirty="0">
                <a:solidFill>
                  <a:srgbClr val="0D0D0D"/>
                </a:solidFill>
                <a:effectLst/>
                <a:highlight>
                  <a:srgbClr val="FFFFFF"/>
                </a:highlight>
                <a:latin typeface="Söhne"/>
              </a:rPr>
              <a:t>Target Modern Buildings for Efficiency Improvements</a:t>
            </a:r>
            <a:r>
              <a:rPr lang="en-US" altLang="zh-TW" b="0" i="0" dirty="0">
                <a:solidFill>
                  <a:srgbClr val="0D0D0D"/>
                </a:solidFill>
                <a:effectLst/>
                <a:highlight>
                  <a:srgbClr val="FFFFFF"/>
                </a:highlight>
                <a:latin typeface="Söhne"/>
              </a:rPr>
              <a:t>: Newer buildings (from the 1990s onwards) show a trend towards increased energy consumption. This could indicate that while these buildings might be equipped with modern amenities that consume more energy, they also have the potential for substantial energy efficiency improvements through smart systems and energy management technologies.</a:t>
            </a:r>
          </a:p>
          <a:p>
            <a:pPr algn="l">
              <a:buFont typeface="+mj-lt"/>
              <a:buAutoNum type="arabicPeriod"/>
            </a:pPr>
            <a:r>
              <a:rPr lang="en-US" altLang="zh-TW" b="1" i="0" dirty="0">
                <a:solidFill>
                  <a:srgbClr val="0D0D0D"/>
                </a:solidFill>
                <a:effectLst/>
                <a:highlight>
                  <a:srgbClr val="FFFFFF"/>
                </a:highlight>
                <a:latin typeface="Söhne"/>
              </a:rPr>
              <a:t>Energy Audits</a:t>
            </a:r>
            <a:r>
              <a:rPr lang="en-US" altLang="zh-TW" b="0" i="0" dirty="0">
                <a:solidFill>
                  <a:srgbClr val="0D0D0D"/>
                </a:solidFill>
                <a:effectLst/>
                <a:highlight>
                  <a:srgbClr val="FFFFFF"/>
                </a:highlight>
                <a:latin typeface="Söhne"/>
              </a:rPr>
              <a:t>: Conduct energy audits across buildings of all ages to identify specific opportunities for energy savings. Even though the chart shows similar energy usage across vintages, individual buildings may vary greatly in their energy efficiency profiles.</a:t>
            </a:r>
          </a:p>
          <a:p>
            <a:pPr algn="l">
              <a:buFont typeface="+mj-lt"/>
              <a:buAutoNum type="arabicPeriod"/>
            </a:pPr>
            <a:r>
              <a:rPr lang="en-US" altLang="zh-TW" b="1" i="0" dirty="0">
                <a:solidFill>
                  <a:srgbClr val="0D0D0D"/>
                </a:solidFill>
                <a:effectLst/>
                <a:highlight>
                  <a:srgbClr val="FFFFFF"/>
                </a:highlight>
                <a:latin typeface="Söhne"/>
              </a:rPr>
              <a:t>Incentivize Upgrades</a:t>
            </a:r>
            <a:r>
              <a:rPr lang="en-US" altLang="zh-TW" b="0" i="0" dirty="0">
                <a:solidFill>
                  <a:srgbClr val="0D0D0D"/>
                </a:solidFill>
                <a:effectLst/>
                <a:highlight>
                  <a:srgbClr val="FFFFFF"/>
                </a:highlight>
                <a:latin typeface="Söhne"/>
              </a:rPr>
              <a:t>: Develop incentive programs to encourage building owners to invest in energy efficiency improvements, such as better insulation, energy-efficient windows, and modern HVAC systems.</a:t>
            </a:r>
          </a:p>
          <a:p>
            <a:pPr algn="l">
              <a:buFont typeface="+mj-lt"/>
              <a:buAutoNum type="arabicPeriod"/>
            </a:pPr>
            <a:r>
              <a:rPr lang="en-US" altLang="zh-TW" b="1" i="0" dirty="0">
                <a:solidFill>
                  <a:srgbClr val="0D0D0D"/>
                </a:solidFill>
                <a:effectLst/>
                <a:highlight>
                  <a:srgbClr val="FFFFFF"/>
                </a:highlight>
                <a:latin typeface="Söhne"/>
              </a:rPr>
              <a:t>Educational Campaigns</a:t>
            </a:r>
            <a:r>
              <a:rPr lang="en-US" altLang="zh-TW" b="0" i="0" dirty="0">
                <a:solidFill>
                  <a:srgbClr val="0D0D0D"/>
                </a:solidFill>
                <a:effectLst/>
                <a:highlight>
                  <a:srgbClr val="FFFFFF"/>
                </a:highlight>
                <a:latin typeface="Söhne"/>
              </a:rPr>
              <a:t>: Launch educational campaigns to raise awareness about the benefits of energy efficiency. This could help overcome the perception that only old buildings benefit from energy upgrades.</a:t>
            </a:r>
          </a:p>
          <a:p>
            <a:pPr algn="l"/>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162811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buFont typeface="+mj-lt"/>
              <a:buAutoNum type="arabicPeriod"/>
            </a:pPr>
            <a:r>
              <a:rPr lang="en-US" altLang="zh-TW" b="1" i="0" dirty="0">
                <a:solidFill>
                  <a:srgbClr val="0D0D0D"/>
                </a:solidFill>
                <a:effectLst/>
                <a:highlight>
                  <a:srgbClr val="FFFFFF"/>
                </a:highlight>
                <a:latin typeface="Söhne"/>
              </a:rPr>
              <a:t>Duct Sealing and Repair</a:t>
            </a:r>
            <a:r>
              <a:rPr lang="en-US" altLang="zh-TW" b="0" i="0" dirty="0">
                <a:solidFill>
                  <a:srgbClr val="0D0D0D"/>
                </a:solidFill>
                <a:effectLst/>
                <a:highlight>
                  <a:srgbClr val="FFFFFF"/>
                </a:highlight>
                <a:latin typeface="Söhne"/>
              </a:rPr>
              <a:t>: Leakage, especially at the 30% level, contributes to a wide range of energy consumption outcomes. Implementing a duct sealing and repair program could be an effective strategy for reducing energy consumption.</a:t>
            </a:r>
          </a:p>
          <a:p>
            <a:pPr algn="l">
              <a:buFont typeface="+mj-lt"/>
              <a:buAutoNum type="arabicPeriod"/>
            </a:pPr>
            <a:r>
              <a:rPr lang="en-US" altLang="zh-TW" b="1" i="0" dirty="0">
                <a:solidFill>
                  <a:srgbClr val="0D0D0D"/>
                </a:solidFill>
                <a:effectLst/>
                <a:highlight>
                  <a:srgbClr val="FFFFFF"/>
                </a:highlight>
                <a:latin typeface="Söhne"/>
              </a:rPr>
              <a:t>Promote Insulation Upgrades</a:t>
            </a:r>
            <a:r>
              <a:rPr lang="en-US" altLang="zh-TW" b="0" i="0" dirty="0">
                <a:solidFill>
                  <a:srgbClr val="0D0D0D"/>
                </a:solidFill>
                <a:effectLst/>
                <a:highlight>
                  <a:srgbClr val="FFFFFF"/>
                </a:highlight>
                <a:latin typeface="Söhne"/>
              </a:rPr>
              <a:t>: Even at lower leakage levels, adding insulation (R-4, R-6, R-8) correlates with reduced energy consumption. Promoting insulation upgrades, especially for systems currently uninsulated, could yield significant energy savings.</a:t>
            </a:r>
          </a:p>
          <a:p>
            <a:pPr algn="l">
              <a:buFont typeface="+mj-lt"/>
              <a:buAutoNum type="arabicPeriod"/>
            </a:pPr>
            <a:r>
              <a:rPr lang="en-US" altLang="zh-TW" b="1" i="0" dirty="0">
                <a:solidFill>
                  <a:srgbClr val="0D0D0D"/>
                </a:solidFill>
                <a:effectLst/>
                <a:highlight>
                  <a:srgbClr val="FFFFFF"/>
                </a:highlight>
                <a:latin typeface="Söhne"/>
              </a:rPr>
              <a:t>Educational Campaigns</a:t>
            </a:r>
            <a:r>
              <a:rPr lang="en-US" altLang="zh-TW" b="0" i="0" dirty="0">
                <a:solidFill>
                  <a:srgbClr val="0D0D0D"/>
                </a:solidFill>
                <a:effectLst/>
                <a:highlight>
                  <a:srgbClr val="FFFFFF"/>
                </a:highlight>
                <a:latin typeface="Söhne"/>
              </a:rPr>
              <a:t>: Use the data to educate consumers about the impact of duct leakage and insulation on their energy bills. Show them how improved ductwork can lead to immediate and long-term savings.</a:t>
            </a:r>
          </a:p>
          <a:p>
            <a:pPr algn="l">
              <a:buFont typeface="+mj-lt"/>
              <a:buAutoNum type="arabicPeriod"/>
            </a:pPr>
            <a:r>
              <a:rPr lang="en-US" altLang="zh-TW" b="1" i="0" dirty="0">
                <a:solidFill>
                  <a:srgbClr val="0D0D0D"/>
                </a:solidFill>
                <a:effectLst/>
                <a:highlight>
                  <a:srgbClr val="FFFFFF"/>
                </a:highlight>
                <a:latin typeface="Söhne"/>
              </a:rPr>
              <a:t>Incentive Programs for Energy Efficiency</a:t>
            </a:r>
            <a:r>
              <a:rPr lang="en-US" altLang="zh-TW" b="0" i="0" dirty="0">
                <a:solidFill>
                  <a:srgbClr val="0D0D0D"/>
                </a:solidFill>
                <a:effectLst/>
                <a:highlight>
                  <a:srgbClr val="FFFFFF"/>
                </a:highlight>
                <a:latin typeface="Söhne"/>
              </a:rPr>
              <a:t>: Develop incentive programs for both residential and commercial building owners to upgrade their HVAC ductwork. Rebates or tax credits could be used to offset the initial cost of these upgrades.</a:t>
            </a:r>
          </a:p>
          <a:p>
            <a:pPr algn="l">
              <a:buFont typeface="+mj-lt"/>
              <a:buAutoNum type="arabicPeriod"/>
            </a:pPr>
            <a:r>
              <a:rPr lang="en-US" altLang="zh-TW" b="1" i="0" dirty="0">
                <a:solidFill>
                  <a:srgbClr val="0D0D0D"/>
                </a:solidFill>
                <a:effectLst/>
                <a:highlight>
                  <a:srgbClr val="FFFFFF"/>
                </a:highlight>
                <a:latin typeface="Söhne"/>
              </a:rPr>
              <a:t>Energy Audits</a:t>
            </a:r>
            <a:r>
              <a:rPr lang="en-US" altLang="zh-TW" b="0" i="0" dirty="0">
                <a:solidFill>
                  <a:srgbClr val="0D0D0D"/>
                </a:solidFill>
                <a:effectLst/>
                <a:highlight>
                  <a:srgbClr val="FFFFFF"/>
                </a:highlight>
                <a:latin typeface="Söhne"/>
              </a:rPr>
              <a:t>: Offer energy audits that specifically assess ductwork insulation and leakage. Many consumers may be unaware of the condition of their ducts and the potential savings from proper maintenance and upgrades.</a:t>
            </a:r>
          </a:p>
          <a:p>
            <a:endParaRPr lang="zh-TW" altLang="en-US" dirty="0"/>
          </a:p>
        </p:txBody>
      </p:sp>
    </p:spTree>
    <p:extLst>
      <p:ext uri="{BB962C8B-B14F-4D97-AF65-F5344CB8AC3E}">
        <p14:creationId xmlns:p14="http://schemas.microsoft.com/office/powerpoint/2010/main" val="143873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37182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4" name="Google Shape;348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altLang="zh-TW" b="1" i="0" dirty="0">
                <a:solidFill>
                  <a:srgbClr val="0D0D0D"/>
                </a:solidFill>
                <a:effectLst/>
                <a:highlight>
                  <a:srgbClr val="FFFFFF"/>
                </a:highlight>
                <a:latin typeface="Söhne"/>
              </a:rPr>
              <a:t>Strategic Energy Management</a:t>
            </a:r>
            <a:r>
              <a:rPr lang="en-US" altLang="zh-TW" b="0" i="0" dirty="0">
                <a:solidFill>
                  <a:srgbClr val="0D0D0D"/>
                </a:solidFill>
                <a:effectLst/>
                <a:highlight>
                  <a:srgbClr val="FFFFFF"/>
                </a:highlight>
                <a:latin typeface="Söhne"/>
              </a:rPr>
              <a:t>: Considering the consistent energy use across buildings of various ages, target energy management strategies not just by age but by actual performance. Use detailed energy audits to identify specific energy loss points irrespective of the building's age.</a:t>
            </a:r>
          </a:p>
          <a:p>
            <a:pPr algn="l">
              <a:buFont typeface="+mj-lt"/>
              <a:buAutoNum type="arabicPeriod"/>
            </a:pPr>
            <a:r>
              <a:rPr lang="en-US" altLang="zh-TW" b="1" i="0" dirty="0">
                <a:solidFill>
                  <a:srgbClr val="0D0D0D"/>
                </a:solidFill>
                <a:effectLst/>
                <a:highlight>
                  <a:srgbClr val="FFFFFF"/>
                </a:highlight>
                <a:latin typeface="Söhne"/>
              </a:rPr>
              <a:t>Smart Thermostat Implementation</a:t>
            </a:r>
            <a:r>
              <a:rPr lang="en-US" altLang="zh-TW" b="0" i="0" dirty="0">
                <a:solidFill>
                  <a:srgbClr val="0D0D0D"/>
                </a:solidFill>
                <a:effectLst/>
                <a:highlight>
                  <a:srgbClr val="FFFFFF"/>
                </a:highlight>
                <a:latin typeface="Söhne"/>
              </a:rPr>
              <a:t>: With the variability in energy consumption by cooling setpoint and time of day, promote the implementation of smart thermostats. These devices can optimize energy use based on real-time data, adjust to off-peak hours, and react to occupancy patterns, thus saving energy more effectively than manual setpoint adjustments.</a:t>
            </a:r>
          </a:p>
          <a:p>
            <a:pPr algn="l">
              <a:buFont typeface="+mj-lt"/>
              <a:buAutoNum type="arabicPeriod"/>
            </a:pPr>
            <a:r>
              <a:rPr lang="en-US" altLang="zh-TW" b="1" i="0" dirty="0">
                <a:solidFill>
                  <a:srgbClr val="0D0D0D"/>
                </a:solidFill>
                <a:effectLst/>
                <a:highlight>
                  <a:srgbClr val="FFFFFF"/>
                </a:highlight>
                <a:latin typeface="Söhne"/>
              </a:rPr>
              <a:t>Targeted Retrofits for HVAC Systems</a:t>
            </a:r>
            <a:r>
              <a:rPr lang="en-US" altLang="zh-TW" b="0" i="0" dirty="0">
                <a:solidFill>
                  <a:srgbClr val="0D0D0D"/>
                </a:solidFill>
                <a:effectLst/>
                <a:highlight>
                  <a:srgbClr val="FFFFFF"/>
                </a:highlight>
                <a:latin typeface="Söhne"/>
              </a:rPr>
              <a:t>: Leverage the data showing different energy consumptions for various HVAC systems to focus retrofits on the least efficient systems, regardless of the type. Specifically address systems that have higher energy use at peak hours with more efficient technologies, such as variable refrigerant flow (VRF) systems, and promote the retrofitting of ductwork to reduce leakage.</a:t>
            </a:r>
          </a:p>
          <a:p>
            <a:pPr algn="l">
              <a:buFont typeface="+mj-lt"/>
              <a:buAutoNum type="arabicPeriod"/>
            </a:pPr>
            <a:r>
              <a:rPr lang="en-US" altLang="zh-TW" b="1" i="0" dirty="0">
                <a:solidFill>
                  <a:srgbClr val="0D0D0D"/>
                </a:solidFill>
                <a:effectLst/>
                <a:highlight>
                  <a:srgbClr val="FFFFFF"/>
                </a:highlight>
                <a:latin typeface="Söhne"/>
              </a:rPr>
              <a:t>Data-Driven </a:t>
            </a:r>
            <a:r>
              <a:rPr lang="en-US" altLang="zh-TW" b="1" i="0">
                <a:solidFill>
                  <a:srgbClr val="0D0D0D"/>
                </a:solidFill>
                <a:effectLst/>
                <a:highlight>
                  <a:srgbClr val="FFFFFF"/>
                </a:highlight>
                <a:latin typeface="Söhne"/>
              </a:rPr>
              <a:t>Infrastructure </a:t>
            </a:r>
            <a:r>
              <a:rPr lang="en-US" altLang="zh-TW" b="1" i="0" dirty="0">
                <a:solidFill>
                  <a:srgbClr val="0D0D0D"/>
                </a:solidFill>
                <a:effectLst/>
                <a:highlight>
                  <a:srgbClr val="FFFFFF"/>
                </a:highlight>
                <a:latin typeface="Söhne"/>
              </a:rPr>
              <a:t>Development</a:t>
            </a:r>
            <a:r>
              <a:rPr lang="en-US" altLang="zh-TW" b="0" i="0">
                <a:solidFill>
                  <a:srgbClr val="0D0D0D"/>
                </a:solidFill>
                <a:effectLst/>
                <a:highlight>
                  <a:srgbClr val="FFFFFF"/>
                </a:highlight>
                <a:latin typeface="Söhne"/>
              </a:rPr>
              <a:t>: </a:t>
            </a:r>
            <a:r>
              <a:rPr lang="en-US" altLang="zh-TW" b="0" i="0" dirty="0">
                <a:solidFill>
                  <a:srgbClr val="0D0D0D"/>
                </a:solidFill>
                <a:effectLst/>
                <a:highlight>
                  <a:srgbClr val="FFFFFF"/>
                </a:highlight>
                <a:latin typeface="Söhne"/>
              </a:rPr>
              <a:t>Use regional energy demand profiles to guide infrastructure development. For high-demand </a:t>
            </a:r>
            <a:r>
              <a:rPr lang="en-US" altLang="zh-TW" b="0" i="0">
                <a:solidFill>
                  <a:srgbClr val="0D0D0D"/>
                </a:solidFill>
                <a:effectLst/>
                <a:highlight>
                  <a:srgbClr val="FFFFFF"/>
                </a:highlight>
                <a:latin typeface="Söhne"/>
              </a:rPr>
              <a:t>regions </a:t>
            </a:r>
            <a:r>
              <a:rPr lang="en-US" altLang="zh-TW" b="0" i="0" dirty="0">
                <a:solidFill>
                  <a:srgbClr val="0D0D0D"/>
                </a:solidFill>
                <a:effectLst/>
                <a:highlight>
                  <a:srgbClr val="FFFFFF"/>
                </a:highlight>
                <a:latin typeface="Söhne"/>
              </a:rPr>
              <a:t>or times</a:t>
            </a:r>
            <a:r>
              <a:rPr lang="en-US" altLang="zh-TW" b="0" i="0">
                <a:solidFill>
                  <a:srgbClr val="0D0D0D"/>
                </a:solidFill>
                <a:effectLst/>
                <a:highlight>
                  <a:srgbClr val="FFFFFF"/>
                </a:highlight>
                <a:latin typeface="Söhne"/>
              </a:rPr>
              <a:t>, </a:t>
            </a:r>
            <a:r>
              <a:rPr lang="en-US" altLang="zh-TW" b="0" i="0" dirty="0">
                <a:solidFill>
                  <a:srgbClr val="0D0D0D"/>
                </a:solidFill>
                <a:effectLst/>
                <a:highlight>
                  <a:srgbClr val="FFFFFF"/>
                </a:highlight>
                <a:latin typeface="Söhne"/>
              </a:rPr>
              <a:t>consider </a:t>
            </a:r>
            <a:r>
              <a:rPr lang="en-US" altLang="zh-TW" b="0" i="0">
                <a:solidFill>
                  <a:srgbClr val="0D0D0D"/>
                </a:solidFill>
                <a:effectLst/>
                <a:highlight>
                  <a:srgbClr val="FFFFFF"/>
                </a:highlight>
                <a:latin typeface="Söhne"/>
              </a:rPr>
              <a:t>infrastructure </a:t>
            </a:r>
            <a:r>
              <a:rPr lang="en-US" altLang="zh-TW" b="0" i="0" dirty="0">
                <a:solidFill>
                  <a:srgbClr val="0D0D0D"/>
                </a:solidFill>
                <a:effectLst/>
                <a:highlight>
                  <a:srgbClr val="FFFFFF"/>
                </a:highlight>
                <a:latin typeface="Söhne"/>
              </a:rPr>
              <a:t>that supports demand-side energy generation, </a:t>
            </a:r>
            <a:r>
              <a:rPr lang="en-US" altLang="zh-TW" b="0" i="0">
                <a:solidFill>
                  <a:srgbClr val="0D0D0D"/>
                </a:solidFill>
                <a:effectLst/>
                <a:highlight>
                  <a:srgbClr val="FFFFFF"/>
                </a:highlight>
                <a:latin typeface="Söhne"/>
              </a:rPr>
              <a:t>like </a:t>
            </a:r>
            <a:r>
              <a:rPr lang="en-US" altLang="zh-TW" b="0" i="0" dirty="0">
                <a:solidFill>
                  <a:srgbClr val="0D0D0D"/>
                </a:solidFill>
                <a:effectLst/>
                <a:highlight>
                  <a:srgbClr val="FFFFFF"/>
                </a:highlight>
                <a:latin typeface="Söhne"/>
              </a:rPr>
              <a:t>community </a:t>
            </a:r>
            <a:r>
              <a:rPr lang="en-US" altLang="zh-TW" b="0" i="0">
                <a:solidFill>
                  <a:srgbClr val="0D0D0D"/>
                </a:solidFill>
                <a:effectLst/>
                <a:highlight>
                  <a:srgbClr val="FFFFFF"/>
                </a:highlight>
                <a:latin typeface="Söhne"/>
              </a:rPr>
              <a:t>solar </a:t>
            </a:r>
            <a:r>
              <a:rPr lang="en-US" altLang="zh-TW" b="0" i="0" dirty="0">
                <a:solidFill>
                  <a:srgbClr val="0D0D0D"/>
                </a:solidFill>
                <a:effectLst/>
                <a:highlight>
                  <a:srgbClr val="FFFFFF"/>
                </a:highlight>
                <a:latin typeface="Söhne"/>
              </a:rPr>
              <a:t>projects</a:t>
            </a:r>
            <a:r>
              <a:rPr lang="en-US" altLang="zh-TW" b="0" i="0">
                <a:solidFill>
                  <a:srgbClr val="0D0D0D"/>
                </a:solidFill>
                <a:effectLst/>
                <a:highlight>
                  <a:srgbClr val="FFFFFF"/>
                </a:highlight>
                <a:latin typeface="Söhne"/>
              </a:rPr>
              <a:t>, </a:t>
            </a:r>
            <a:r>
              <a:rPr lang="en-US" altLang="zh-TW" b="0" i="0" dirty="0">
                <a:solidFill>
                  <a:srgbClr val="0D0D0D"/>
                </a:solidFill>
                <a:effectLst/>
                <a:highlight>
                  <a:srgbClr val="FFFFFF"/>
                </a:highlight>
                <a:latin typeface="Söhne"/>
              </a:rPr>
              <a:t>to reduce </a:t>
            </a:r>
            <a:r>
              <a:rPr lang="en-US" altLang="zh-TW" b="0" i="0">
                <a:solidFill>
                  <a:srgbClr val="0D0D0D"/>
                </a:solidFill>
                <a:effectLst/>
                <a:highlight>
                  <a:srgbClr val="FFFFFF"/>
                </a:highlight>
                <a:latin typeface="Söhne"/>
              </a:rPr>
              <a:t>peak </a:t>
            </a:r>
            <a:r>
              <a:rPr lang="en-US" altLang="zh-TW" b="0" i="0" dirty="0">
                <a:solidFill>
                  <a:srgbClr val="0D0D0D"/>
                </a:solidFill>
                <a:effectLst/>
                <a:highlight>
                  <a:srgbClr val="FFFFFF"/>
                </a:highlight>
                <a:latin typeface="Söhne"/>
              </a:rPr>
              <a:t>demand stress on the grid</a:t>
            </a:r>
            <a:r>
              <a:rPr lang="en-US" altLang="zh-TW" b="0" i="0">
                <a:solidFill>
                  <a:srgbClr val="0D0D0D"/>
                </a:solidFill>
                <a:effectLst/>
                <a:highlight>
                  <a:srgbClr val="FFFFFF"/>
                </a:highlight>
                <a:latin typeface="Söhne"/>
              </a:rPr>
              <a:t>.</a:t>
            </a:r>
          </a:p>
          <a:p>
            <a:pPr marL="0" lvl="0" indent="0" algn="l" rtl="0">
              <a:spcBef>
                <a:spcPts val="0"/>
              </a:spcBef>
              <a:spcAft>
                <a:spcPts val="0"/>
              </a:spcAft>
              <a:buNone/>
            </a:pPr>
            <a:endParaRPr lang="en-US" altLang="zh-TW"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4" name="Google Shape;348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altLang="zh-TW" b="1" i="0" dirty="0">
                <a:solidFill>
                  <a:srgbClr val="0D0D0D"/>
                </a:solidFill>
                <a:effectLst/>
                <a:highlight>
                  <a:srgbClr val="FFFFFF"/>
                </a:highlight>
                <a:latin typeface="Söhne"/>
              </a:rPr>
              <a:t>Strategic Energy Management</a:t>
            </a:r>
            <a:r>
              <a:rPr lang="en-US" altLang="zh-TW" b="0" i="0" dirty="0">
                <a:solidFill>
                  <a:srgbClr val="0D0D0D"/>
                </a:solidFill>
                <a:effectLst/>
                <a:highlight>
                  <a:srgbClr val="FFFFFF"/>
                </a:highlight>
                <a:latin typeface="Söhne"/>
              </a:rPr>
              <a:t>: Considering the consistent energy use across buildings of various ages, target energy management strategies not just by age but by actual performance. Use detailed energy audits to identify specific energy loss points irrespective of the building's age.</a:t>
            </a:r>
          </a:p>
          <a:p>
            <a:pPr algn="l">
              <a:buFont typeface="+mj-lt"/>
              <a:buAutoNum type="arabicPeriod"/>
            </a:pPr>
            <a:r>
              <a:rPr lang="en-US" altLang="zh-TW" b="1" i="0" dirty="0">
                <a:solidFill>
                  <a:srgbClr val="0D0D0D"/>
                </a:solidFill>
                <a:effectLst/>
                <a:highlight>
                  <a:srgbClr val="FFFFFF"/>
                </a:highlight>
                <a:latin typeface="Söhne"/>
              </a:rPr>
              <a:t>Smart Thermostat Implementation</a:t>
            </a:r>
            <a:r>
              <a:rPr lang="en-US" altLang="zh-TW" b="0" i="0" dirty="0">
                <a:solidFill>
                  <a:srgbClr val="0D0D0D"/>
                </a:solidFill>
                <a:effectLst/>
                <a:highlight>
                  <a:srgbClr val="FFFFFF"/>
                </a:highlight>
                <a:latin typeface="Söhne"/>
              </a:rPr>
              <a:t>: With the variability in energy consumption by cooling setpoint and time of day, promote the implementation of smart thermostats. These devices can optimize energy use based on real-time data, adjust to off-peak hours, and react to occupancy patterns, thus saving energy more effectively than manual setpoint adjustments.</a:t>
            </a:r>
          </a:p>
          <a:p>
            <a:pPr algn="l">
              <a:buFont typeface="+mj-lt"/>
              <a:buAutoNum type="arabicPeriod"/>
            </a:pPr>
            <a:r>
              <a:rPr lang="en-US" altLang="zh-TW" b="1" i="0" dirty="0">
                <a:solidFill>
                  <a:srgbClr val="0D0D0D"/>
                </a:solidFill>
                <a:effectLst/>
                <a:highlight>
                  <a:srgbClr val="FFFFFF"/>
                </a:highlight>
                <a:latin typeface="Söhne"/>
              </a:rPr>
              <a:t>Targeted Retrofits for HVAC Systems</a:t>
            </a:r>
            <a:r>
              <a:rPr lang="en-US" altLang="zh-TW" b="0" i="0" dirty="0">
                <a:solidFill>
                  <a:srgbClr val="0D0D0D"/>
                </a:solidFill>
                <a:effectLst/>
                <a:highlight>
                  <a:srgbClr val="FFFFFF"/>
                </a:highlight>
                <a:latin typeface="Söhne"/>
              </a:rPr>
              <a:t>: Leverage the data showing different energy consumptions for various HVAC systems to focus retrofits on the least efficient systems, regardless of the type. Specifically address systems that have higher energy use at peak hours with more efficient technologies, such as variable refrigerant flow (VRF) systems, and promote the retrofitting of ductwork to reduce leakage.</a:t>
            </a:r>
          </a:p>
          <a:p>
            <a:pPr algn="l">
              <a:buFont typeface="+mj-lt"/>
              <a:buAutoNum type="arabicPeriod"/>
            </a:pPr>
            <a:r>
              <a:rPr lang="en-US" altLang="zh-TW" b="1" i="0" dirty="0">
                <a:solidFill>
                  <a:srgbClr val="0D0D0D"/>
                </a:solidFill>
                <a:effectLst/>
                <a:highlight>
                  <a:srgbClr val="FFFFFF"/>
                </a:highlight>
                <a:latin typeface="Söhne"/>
              </a:rPr>
              <a:t>Data-Driven Infrastructure Development</a:t>
            </a:r>
            <a:r>
              <a:rPr lang="en-US" altLang="zh-TW" b="0" i="0" dirty="0">
                <a:solidFill>
                  <a:srgbClr val="0D0D0D"/>
                </a:solidFill>
                <a:effectLst/>
                <a:highlight>
                  <a:srgbClr val="FFFFFF"/>
                </a:highlight>
                <a:latin typeface="Söhne"/>
              </a:rPr>
              <a:t>: Use regional energy demand profiles to guide infrastructure development. For high-demand regions or times, consider infrastructure that supports demand-side energy generation, like community solar projects, to reduce peak demand stress on the grid.</a:t>
            </a:r>
          </a:p>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153650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8"/>
        <p:cNvGrpSpPr/>
        <p:nvPr/>
      </p:nvGrpSpPr>
      <p:grpSpPr>
        <a:xfrm>
          <a:off x="0" y="0"/>
          <a:ext cx="0" cy="0"/>
          <a:chOff x="0" y="0"/>
          <a:chExt cx="0" cy="0"/>
        </a:xfrm>
      </p:grpSpPr>
      <p:sp>
        <p:nvSpPr>
          <p:cNvPr id="4159" name="Google Shape;415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0" name="Google Shape;416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5"/>
        <p:cNvGrpSpPr/>
        <p:nvPr/>
      </p:nvGrpSpPr>
      <p:grpSpPr>
        <a:xfrm>
          <a:off x="0" y="0"/>
          <a:ext cx="0" cy="0"/>
          <a:chOff x="0" y="0"/>
          <a:chExt cx="0" cy="0"/>
        </a:xfrm>
      </p:grpSpPr>
      <p:sp>
        <p:nvSpPr>
          <p:cNvPr id="3296" name="Google Shape;32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7" name="Google Shape;32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9" name="Google Shape;351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8"/>
        <p:cNvGrpSpPr/>
        <p:nvPr/>
      </p:nvGrpSpPr>
      <p:grpSpPr>
        <a:xfrm>
          <a:off x="0" y="0"/>
          <a:ext cx="0" cy="0"/>
          <a:chOff x="0" y="0"/>
          <a:chExt cx="0" cy="0"/>
        </a:xfrm>
      </p:grpSpPr>
      <p:sp>
        <p:nvSpPr>
          <p:cNvPr id="3779" name="Google Shape;377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0" name="Google Shape;378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buFont typeface="+mj-lt"/>
              <a:buAutoNum type="arabicPeriod"/>
            </a:pPr>
            <a:r>
              <a:rPr lang="en-US" altLang="zh-TW" b="1" i="0" dirty="0">
                <a:solidFill>
                  <a:srgbClr val="0D0D0D"/>
                </a:solidFill>
                <a:effectLst/>
                <a:highlight>
                  <a:srgbClr val="FFFFFF"/>
                </a:highlight>
                <a:latin typeface="Söhne"/>
              </a:rPr>
              <a:t>Optimal Setpoint Range</a:t>
            </a:r>
            <a:r>
              <a:rPr lang="en-US" altLang="zh-TW" b="0" i="0" dirty="0">
                <a:solidFill>
                  <a:srgbClr val="0D0D0D"/>
                </a:solidFill>
                <a:effectLst/>
                <a:highlight>
                  <a:srgbClr val="FFFFFF"/>
                </a:highlight>
                <a:latin typeface="Söhne"/>
              </a:rPr>
              <a:t>: Recommend a setpoint range that balances energy efficiency with occupant comfort. While higher setpoints save energy, they must also be acceptable to the building occupants.</a:t>
            </a:r>
          </a:p>
          <a:p>
            <a:pPr algn="l">
              <a:buFont typeface="+mj-lt"/>
              <a:buAutoNum type="arabicPeriod"/>
            </a:pPr>
            <a:r>
              <a:rPr lang="en-US" altLang="zh-TW" b="1" i="0" dirty="0">
                <a:solidFill>
                  <a:srgbClr val="0D0D0D"/>
                </a:solidFill>
                <a:effectLst/>
                <a:highlight>
                  <a:srgbClr val="FFFFFF"/>
                </a:highlight>
                <a:latin typeface="Söhne"/>
              </a:rPr>
              <a:t>Educate Consumers</a:t>
            </a:r>
            <a:r>
              <a:rPr lang="en-US" altLang="zh-TW" b="0" i="0" dirty="0">
                <a:solidFill>
                  <a:srgbClr val="0D0D0D"/>
                </a:solidFill>
                <a:effectLst/>
                <a:highlight>
                  <a:srgbClr val="FFFFFF"/>
                </a:highlight>
                <a:latin typeface="Söhne"/>
              </a:rPr>
              <a:t>: Inform customers that they can achieve significant energy savings by increasing their cooling setpoints, especially if they are currently setting their thermostats lower than 65°F.</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altLang="zh-TW" b="1" i="0" dirty="0">
                <a:solidFill>
                  <a:srgbClr val="0D0D0D"/>
                </a:solidFill>
                <a:effectLst/>
                <a:highlight>
                  <a:srgbClr val="FFFFFF"/>
                </a:highlight>
                <a:latin typeface="Söhne"/>
              </a:rPr>
              <a:t>Promote Programmable Thermostats</a:t>
            </a:r>
            <a:r>
              <a:rPr lang="en-US" altLang="zh-TW" b="0" i="0" dirty="0">
                <a:solidFill>
                  <a:srgbClr val="0D0D0D"/>
                </a:solidFill>
                <a:effectLst/>
                <a:highlight>
                  <a:srgbClr val="FFFFFF"/>
                </a:highlight>
                <a:latin typeface="Söhne"/>
              </a:rPr>
              <a:t>: Encourage the use of programmable or smart thermostats that can automatically adjust the setpoint to higher temperatures during times of low occupancy or during peak demand hours to save energy.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altLang="zh-TW" b="1" i="0" dirty="0">
                <a:solidFill>
                  <a:srgbClr val="0D0D0D"/>
                </a:solidFill>
                <a:effectLst/>
                <a:highlight>
                  <a:srgbClr val="FFFFFF"/>
                </a:highlight>
                <a:latin typeface="Söhne"/>
              </a:rPr>
              <a:t>Maintenance and Upgrades</a:t>
            </a:r>
            <a:r>
              <a:rPr lang="en-US" altLang="zh-TW" b="0" i="0" dirty="0">
                <a:solidFill>
                  <a:srgbClr val="0D0D0D"/>
                </a:solidFill>
                <a:effectLst/>
                <a:highlight>
                  <a:srgbClr val="FFFFFF"/>
                </a:highlight>
                <a:latin typeface="Söhne"/>
              </a:rPr>
              <a:t>: Suggest regular HVAC maintenance and potential system upgrades to ensure that energy is not wasted due to inefficiencies, which can complement the setpoint adjustments.</a:t>
            </a:r>
          </a:p>
        </p:txBody>
      </p:sp>
    </p:spTree>
    <p:extLst>
      <p:ext uri="{BB962C8B-B14F-4D97-AF65-F5344CB8AC3E}">
        <p14:creationId xmlns:p14="http://schemas.microsoft.com/office/powerpoint/2010/main" val="409399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buFont typeface="+mj-lt"/>
              <a:buAutoNum type="arabicPeriod"/>
            </a:pPr>
            <a:r>
              <a:rPr lang="en-US" altLang="zh-TW" b="1" i="0" dirty="0">
                <a:solidFill>
                  <a:srgbClr val="0D0D0D"/>
                </a:solidFill>
                <a:effectLst/>
                <a:highlight>
                  <a:srgbClr val="FFFFFF"/>
                </a:highlight>
                <a:latin typeface="Söhne"/>
              </a:rPr>
              <a:t>Energy Consumption Peaks</a:t>
            </a:r>
            <a:r>
              <a:rPr lang="en-US" altLang="zh-TW" b="0" i="0" dirty="0">
                <a:solidFill>
                  <a:srgbClr val="0D0D0D"/>
                </a:solidFill>
                <a:effectLst/>
                <a:highlight>
                  <a:srgbClr val="FFFFFF"/>
                </a:highlight>
                <a:latin typeface="Söhne"/>
              </a:rPr>
              <a:t>: There seems to be an increase in average energy consumption across all cooling types during the late afternoon and evening hours (likely from 15:00 to 23:00). This could correspond to increased occupancy and activity during these hours, or to the outside temperature being at its highest, thus requiring more cooling.</a:t>
            </a:r>
          </a:p>
          <a:p>
            <a:pPr algn="l">
              <a:buFont typeface="+mj-lt"/>
              <a:buAutoNum type="arabicPeriod"/>
            </a:pPr>
            <a:r>
              <a:rPr lang="en-US" altLang="zh-TW" b="1" i="0" dirty="0">
                <a:solidFill>
                  <a:srgbClr val="0D0D0D"/>
                </a:solidFill>
                <a:effectLst/>
                <a:highlight>
                  <a:srgbClr val="FFFFFF"/>
                </a:highlight>
                <a:latin typeface="Söhne"/>
              </a:rPr>
              <a:t>Optimize Cooling Schedules</a:t>
            </a:r>
            <a:r>
              <a:rPr lang="en-US" altLang="zh-TW" b="0" i="0" dirty="0">
                <a:solidFill>
                  <a:srgbClr val="0D0D0D"/>
                </a:solidFill>
                <a:effectLst/>
                <a:highlight>
                  <a:srgbClr val="FFFFFF"/>
                </a:highlight>
                <a:latin typeface="Söhne"/>
              </a:rPr>
              <a:t>: Recommend that customers with programmable thermostats or building management systems adjust their cooling schedules. This might include increasing the setpoint during off-peak hours or when buildings are unoccupied, and pre-cooling spaces during hours when energy consumption is typically lower.</a:t>
            </a:r>
          </a:p>
          <a:p>
            <a:pPr algn="l">
              <a:buFont typeface="+mj-lt"/>
              <a:buAutoNum type="arabicPeriod"/>
            </a:pPr>
            <a:r>
              <a:rPr lang="en-US" altLang="zh-TW" b="1" i="0" dirty="0">
                <a:solidFill>
                  <a:srgbClr val="0D0D0D"/>
                </a:solidFill>
                <a:effectLst/>
                <a:highlight>
                  <a:srgbClr val="FFFFFF"/>
                </a:highlight>
                <a:latin typeface="Söhne"/>
              </a:rPr>
              <a:t>Efficient Cooling Systems</a:t>
            </a:r>
            <a:r>
              <a:rPr lang="en-US" altLang="zh-TW" b="0" i="0" dirty="0">
                <a:solidFill>
                  <a:srgbClr val="0D0D0D"/>
                </a:solidFill>
                <a:effectLst/>
                <a:highlight>
                  <a:srgbClr val="FFFFFF"/>
                </a:highlight>
                <a:latin typeface="Söhne"/>
              </a:rPr>
              <a:t>: It appears that certain cooling types, such as 'Central AC' and 'Heat Pump,' might be more efficient at certain hours, as indicated by the lower average energy consumption. Encourage customers to invest in these more efficient systems, especially in locations where the cooling demand is high.</a:t>
            </a:r>
          </a:p>
          <a:p>
            <a:pPr algn="l">
              <a:buFont typeface="+mj-lt"/>
              <a:buAutoNum type="arabicPeriod"/>
            </a:pPr>
            <a:r>
              <a:rPr lang="en-US" altLang="zh-TW" b="1" i="0" dirty="0">
                <a:solidFill>
                  <a:srgbClr val="0D0D0D"/>
                </a:solidFill>
                <a:effectLst/>
                <a:highlight>
                  <a:srgbClr val="FFFFFF"/>
                </a:highlight>
                <a:latin typeface="Söhne"/>
              </a:rPr>
              <a:t>Maintenance and Upgrades</a:t>
            </a:r>
            <a:r>
              <a:rPr lang="en-US" altLang="zh-TW" b="0" i="0" dirty="0">
                <a:solidFill>
                  <a:srgbClr val="0D0D0D"/>
                </a:solidFill>
                <a:effectLst/>
                <a:highlight>
                  <a:srgbClr val="FFFFFF"/>
                </a:highlight>
                <a:latin typeface="Söhne"/>
              </a:rPr>
              <a:t>: Advise customers on the importance of regular HVAC maintenance. Clean and well-maintained systems operate more efficiently and can contribute to lower energy consumption during peak hours.</a:t>
            </a:r>
          </a:p>
          <a:p>
            <a:pPr algn="l">
              <a:buFont typeface="+mj-lt"/>
              <a:buAutoNum type="arabicPeriod"/>
            </a:pPr>
            <a:r>
              <a:rPr lang="en-US" altLang="zh-TW" b="1" i="0" dirty="0">
                <a:solidFill>
                  <a:srgbClr val="0D0D0D"/>
                </a:solidFill>
                <a:effectLst/>
                <a:highlight>
                  <a:srgbClr val="FFFFFF"/>
                </a:highlight>
                <a:latin typeface="Söhne"/>
              </a:rPr>
              <a:t>Demand Response Programs</a:t>
            </a:r>
            <a:r>
              <a:rPr lang="en-US" altLang="zh-TW" b="0" i="0" dirty="0">
                <a:solidFill>
                  <a:srgbClr val="0D0D0D"/>
                </a:solidFill>
                <a:effectLst/>
                <a:highlight>
                  <a:srgbClr val="FFFFFF"/>
                </a:highlight>
                <a:latin typeface="Söhne"/>
              </a:rPr>
              <a:t>: Implement or expand demand response programs that incentivize customers to reduce or shift their energy usage during peak hours. This could help flatten the peak demand curve seen in the late afternoon and evening.</a:t>
            </a:r>
          </a:p>
          <a:p>
            <a:pPr algn="l">
              <a:buFont typeface="+mj-lt"/>
              <a:buAutoNum type="arabicPeriod"/>
            </a:pPr>
            <a:r>
              <a:rPr lang="en-US" altLang="zh-TW" b="1" i="0" dirty="0">
                <a:solidFill>
                  <a:srgbClr val="0D0D0D"/>
                </a:solidFill>
                <a:effectLst/>
                <a:highlight>
                  <a:srgbClr val="FFFFFF"/>
                </a:highlight>
                <a:latin typeface="Söhne"/>
              </a:rPr>
              <a:t>Alternative Cooling Methods</a:t>
            </a:r>
            <a:r>
              <a:rPr lang="en-US" altLang="zh-TW" b="0" i="0" dirty="0">
                <a:solidFill>
                  <a:srgbClr val="0D0D0D"/>
                </a:solidFill>
                <a:effectLst/>
                <a:highlight>
                  <a:srgbClr val="FFFFFF"/>
                </a:highlight>
                <a:latin typeface="Söhne"/>
              </a:rPr>
              <a:t>: For periods when 'Room AC' or 'None' (which could indicate natural ventilation or no active cooling) show higher energy consumption, suggest alternative cooling strategies. These could include using fans, shading, or passive cooling techniques that might be more energy-efficient.</a:t>
            </a:r>
          </a:p>
          <a:p>
            <a:pPr algn="l">
              <a:buFont typeface="+mj-lt"/>
              <a:buAutoNum type="arabicPeriod"/>
            </a:pPr>
            <a:r>
              <a:rPr lang="en-US" altLang="zh-TW" b="1" i="0" dirty="0">
                <a:solidFill>
                  <a:srgbClr val="0D0D0D"/>
                </a:solidFill>
                <a:effectLst/>
                <a:highlight>
                  <a:srgbClr val="FFFFFF"/>
                </a:highlight>
                <a:latin typeface="Söhne"/>
              </a:rPr>
              <a:t>Tailored Solutions</a:t>
            </a:r>
            <a:r>
              <a:rPr lang="en-US" altLang="zh-TW" b="0" i="0" dirty="0">
                <a:solidFill>
                  <a:srgbClr val="0D0D0D"/>
                </a:solidFill>
                <a:effectLst/>
                <a:highlight>
                  <a:srgbClr val="FFFFFF"/>
                </a:highlight>
                <a:latin typeface="Söhne"/>
              </a:rPr>
              <a:t>: Develop customized energy-saving solutions based on HVAC system types. Different systems may have unique efficiencies and operational strategies that could be optimized.</a:t>
            </a:r>
          </a:p>
          <a:p>
            <a:pPr algn="l">
              <a:buFont typeface="+mj-lt"/>
              <a:buAutoNum type="arabicPeriod"/>
            </a:pPr>
            <a:r>
              <a:rPr lang="en-US" altLang="zh-TW" b="1" i="0" dirty="0">
                <a:solidFill>
                  <a:srgbClr val="0D0D0D"/>
                </a:solidFill>
                <a:effectLst/>
                <a:highlight>
                  <a:srgbClr val="FFFFFF"/>
                </a:highlight>
                <a:latin typeface="Söhne"/>
              </a:rPr>
              <a:t>Education on Peak Demand Impact</a:t>
            </a:r>
            <a:r>
              <a:rPr lang="en-US" altLang="zh-TW" b="0" i="0" dirty="0">
                <a:solidFill>
                  <a:srgbClr val="0D0D0D"/>
                </a:solidFill>
                <a:effectLst/>
                <a:highlight>
                  <a:srgbClr val="FFFFFF"/>
                </a:highlight>
                <a:latin typeface="Söhne"/>
              </a:rPr>
              <a:t>: Educate customers about how their energy usage during peak hours can affect not only their energy costs but also the overall strain on the energy grid.</a:t>
            </a:r>
          </a:p>
          <a:p>
            <a:pPr algn="l">
              <a:buFont typeface="+mj-lt"/>
              <a:buAutoNum type="arabicPeriod"/>
            </a:pPr>
            <a:r>
              <a:rPr lang="en-US" altLang="zh-TW" b="1" i="0" dirty="0">
                <a:solidFill>
                  <a:srgbClr val="0D0D0D"/>
                </a:solidFill>
                <a:effectLst/>
                <a:highlight>
                  <a:srgbClr val="FFFFFF"/>
                </a:highlight>
                <a:latin typeface="Söhne"/>
              </a:rPr>
              <a:t>Energy-Efficient Building Design</a:t>
            </a:r>
            <a:r>
              <a:rPr lang="en-US" altLang="zh-TW" b="0" i="0" dirty="0">
                <a:solidFill>
                  <a:srgbClr val="0D0D0D"/>
                </a:solidFill>
                <a:effectLst/>
                <a:highlight>
                  <a:srgbClr val="FFFFFF"/>
                </a:highlight>
                <a:latin typeface="Söhne"/>
              </a:rPr>
              <a:t>: Promote energy-efficient building design and retrofits that reduce the need for mechanical cooling, such as better insulation, reflective roofing, or strategic window placement.</a:t>
            </a:r>
          </a:p>
          <a:p>
            <a:pPr algn="l">
              <a:buFont typeface="+mj-lt"/>
              <a:buAutoNum type="arabicPeriod"/>
            </a:pPr>
            <a:r>
              <a:rPr lang="en-US" altLang="zh-TW" b="1" i="0" dirty="0">
                <a:solidFill>
                  <a:srgbClr val="0D0D0D"/>
                </a:solidFill>
                <a:effectLst/>
                <a:highlight>
                  <a:srgbClr val="FFFFFF"/>
                </a:highlight>
                <a:latin typeface="Söhne"/>
              </a:rPr>
              <a:t>Incentivize Off-Peak Usage</a:t>
            </a:r>
            <a:r>
              <a:rPr lang="en-US" altLang="zh-TW" b="0" i="0" dirty="0">
                <a:solidFill>
                  <a:srgbClr val="0D0D0D"/>
                </a:solidFill>
                <a:effectLst/>
                <a:highlight>
                  <a:srgbClr val="FFFFFF"/>
                </a:highlight>
                <a:latin typeface="Söhne"/>
              </a:rPr>
              <a:t>: Offer special pricing or incentives for energy usage during off-peak hours to encourage shifting energy-intensive activities.</a:t>
            </a:r>
          </a:p>
          <a:p>
            <a:pPr algn="l">
              <a:buFont typeface="+mj-lt"/>
              <a:buAutoNum type="arabicPeriod"/>
            </a:pPr>
            <a:endParaRPr lang="en-US" altLang="zh-TW"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64198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buFont typeface="+mj-lt"/>
              <a:buAutoNum type="arabicPeriod"/>
            </a:pPr>
            <a:r>
              <a:rPr lang="en-US" altLang="zh-TW" b="1" i="0" dirty="0">
                <a:solidFill>
                  <a:srgbClr val="0D0D0D"/>
                </a:solidFill>
                <a:effectLst/>
                <a:highlight>
                  <a:srgbClr val="FFFFFF"/>
                </a:highlight>
                <a:latin typeface="Söhne"/>
              </a:rPr>
              <a:t>Identify Peak Hours</a:t>
            </a:r>
            <a:r>
              <a:rPr lang="en-US" altLang="zh-TW" b="0" i="0" dirty="0">
                <a:solidFill>
                  <a:srgbClr val="0D0D0D"/>
                </a:solidFill>
                <a:effectLst/>
                <a:highlight>
                  <a:srgbClr val="FFFFFF"/>
                </a:highlight>
                <a:latin typeface="Söhne"/>
              </a:rPr>
              <a:t>: Energy demand peaks in the late afternoon and evening across all regions, roughly from 15:00 to 21:00. This information can be used to implement demand response initiatives.</a:t>
            </a:r>
          </a:p>
          <a:p>
            <a:pPr algn="l">
              <a:buFont typeface="+mj-lt"/>
              <a:buAutoNum type="arabicPeriod"/>
            </a:pPr>
            <a:r>
              <a:rPr lang="en-US" altLang="zh-TW" b="1" i="0" dirty="0">
                <a:solidFill>
                  <a:srgbClr val="0D0D0D"/>
                </a:solidFill>
                <a:effectLst/>
                <a:highlight>
                  <a:srgbClr val="FFFFFF"/>
                </a:highlight>
                <a:latin typeface="Söhne"/>
              </a:rPr>
              <a:t>Regional Demand Response</a:t>
            </a:r>
            <a:r>
              <a:rPr lang="en-US" altLang="zh-TW" b="0" i="0" dirty="0">
                <a:solidFill>
                  <a:srgbClr val="0D0D0D"/>
                </a:solidFill>
                <a:effectLst/>
                <a:highlight>
                  <a:srgbClr val="FFFFFF"/>
                </a:highlight>
                <a:latin typeface="Söhne"/>
              </a:rPr>
              <a:t>: Some regions, presumably with thicker lines indicating higher energy demand, could be targeted more aggressively with demand response programs, especially during peak hours.</a:t>
            </a:r>
          </a:p>
          <a:p>
            <a:pPr algn="l">
              <a:buFont typeface="+mj-lt"/>
              <a:buAutoNum type="arabicPeriod"/>
            </a:pPr>
            <a:r>
              <a:rPr lang="en-US" altLang="zh-TW" b="1" i="0" dirty="0">
                <a:solidFill>
                  <a:srgbClr val="0D0D0D"/>
                </a:solidFill>
                <a:effectLst/>
                <a:highlight>
                  <a:srgbClr val="FFFFFF"/>
                </a:highlight>
                <a:latin typeface="Söhne"/>
              </a:rPr>
              <a:t>Load Shifting</a:t>
            </a:r>
            <a:r>
              <a:rPr lang="en-US" altLang="zh-TW" b="0" i="0" dirty="0">
                <a:solidFill>
                  <a:srgbClr val="0D0D0D"/>
                </a:solidFill>
                <a:effectLst/>
                <a:highlight>
                  <a:srgbClr val="FFFFFF"/>
                </a:highlight>
                <a:latin typeface="Söhne"/>
              </a:rPr>
              <a:t>: Encourage customers, particularly in regions with the highest peaks, to shift their energy usage to off-peak hours. This could be through time-of-use pricing or other incentives.</a:t>
            </a:r>
          </a:p>
          <a:p>
            <a:pPr algn="l">
              <a:buFont typeface="+mj-lt"/>
              <a:buAutoNum type="arabicPeriod"/>
            </a:pPr>
            <a:r>
              <a:rPr lang="en-US" altLang="zh-TW" b="1" i="0" dirty="0">
                <a:solidFill>
                  <a:srgbClr val="0D0D0D"/>
                </a:solidFill>
                <a:effectLst/>
                <a:highlight>
                  <a:srgbClr val="FFFFFF"/>
                </a:highlight>
                <a:latin typeface="Söhne"/>
              </a:rPr>
              <a:t>Energy Efficiency Programs</a:t>
            </a:r>
            <a:r>
              <a:rPr lang="en-US" altLang="zh-TW" b="0" i="0" dirty="0">
                <a:solidFill>
                  <a:srgbClr val="0D0D0D"/>
                </a:solidFill>
                <a:effectLst/>
                <a:highlight>
                  <a:srgbClr val="FFFFFF"/>
                </a:highlight>
                <a:latin typeface="Söhne"/>
              </a:rPr>
              <a:t>: Regions that consistently show higher energy demand might benefit from energy efficiency upgrades, such as LED lighting, energy-efficient appliances, or improved insulation.</a:t>
            </a:r>
          </a:p>
          <a:p>
            <a:pPr algn="l">
              <a:buFont typeface="+mj-lt"/>
              <a:buAutoNum type="arabicPeriod"/>
            </a:pPr>
            <a:r>
              <a:rPr lang="en-US" altLang="zh-TW" b="1" i="0" dirty="0">
                <a:solidFill>
                  <a:srgbClr val="0D0D0D"/>
                </a:solidFill>
                <a:effectLst/>
                <a:highlight>
                  <a:srgbClr val="FFFFFF"/>
                </a:highlight>
                <a:latin typeface="Söhne"/>
              </a:rPr>
              <a:t>Differential Pricing</a:t>
            </a:r>
            <a:r>
              <a:rPr lang="en-US" altLang="zh-TW" b="0" i="0" dirty="0">
                <a:solidFill>
                  <a:srgbClr val="0D0D0D"/>
                </a:solidFill>
                <a:effectLst/>
                <a:highlight>
                  <a:srgbClr val="FFFFFF"/>
                </a:highlight>
                <a:latin typeface="Söhne"/>
              </a:rPr>
              <a:t>: Implement or suggest differential pricing strategies for peak and off-peak hours to incentivize reduced consumption during peak times.</a:t>
            </a:r>
          </a:p>
          <a:p>
            <a:pPr algn="l">
              <a:buFont typeface="+mj-lt"/>
              <a:buAutoNum type="arabicPeriod"/>
            </a:pPr>
            <a:r>
              <a:rPr lang="en-US" altLang="zh-TW" b="1" i="0" dirty="0">
                <a:solidFill>
                  <a:srgbClr val="0D0D0D"/>
                </a:solidFill>
                <a:effectLst/>
                <a:highlight>
                  <a:srgbClr val="FFFFFF"/>
                </a:highlight>
                <a:latin typeface="Söhne"/>
              </a:rPr>
              <a:t>Customized Energy Solutions</a:t>
            </a:r>
            <a:r>
              <a:rPr lang="en-US" altLang="zh-TW" b="0" i="0" dirty="0">
                <a:solidFill>
                  <a:srgbClr val="0D0D0D"/>
                </a:solidFill>
                <a:effectLst/>
                <a:highlight>
                  <a:srgbClr val="FFFFFF"/>
                </a:highlight>
                <a:latin typeface="Söhne"/>
              </a:rPr>
              <a:t>: Offer tailored energy solutions for each region based on their specific demand patterns. For instance, regions with early peaks might benefit from solar energy solutions that capitalize on daytime generation.</a:t>
            </a:r>
          </a:p>
          <a:p>
            <a:pPr algn="l">
              <a:buFont typeface="+mj-lt"/>
              <a:buAutoNum type="arabicPeriod"/>
            </a:pPr>
            <a:r>
              <a:rPr lang="en-US" altLang="zh-TW" b="1" i="0" dirty="0">
                <a:solidFill>
                  <a:srgbClr val="0D0D0D"/>
                </a:solidFill>
                <a:effectLst/>
                <a:highlight>
                  <a:srgbClr val="FFFFFF"/>
                </a:highlight>
                <a:latin typeface="Söhne"/>
              </a:rPr>
              <a:t>Invest in Infrastructure</a:t>
            </a:r>
            <a:r>
              <a:rPr lang="en-US" altLang="zh-TW" b="0" i="0" dirty="0">
                <a:solidFill>
                  <a:srgbClr val="0D0D0D"/>
                </a:solidFill>
                <a:effectLst/>
                <a:highlight>
                  <a:srgbClr val="FFFFFF"/>
                </a:highlight>
                <a:latin typeface="Söhne"/>
              </a:rPr>
              <a:t>: For regions with sustained high demand, consider investing in infrastructure upgrades to handle peak loads more efficiently.</a:t>
            </a:r>
          </a:p>
          <a:p>
            <a:pPr algn="l">
              <a:buFont typeface="+mj-lt"/>
              <a:buAutoNum type="arabicPeriod"/>
            </a:pPr>
            <a:r>
              <a:rPr lang="en-US" altLang="zh-TW" b="1" i="0" dirty="0">
                <a:solidFill>
                  <a:srgbClr val="0D0D0D"/>
                </a:solidFill>
                <a:effectLst/>
                <a:highlight>
                  <a:srgbClr val="FFFFFF"/>
                </a:highlight>
                <a:latin typeface="Söhne"/>
              </a:rPr>
              <a:t>Community Engagement</a:t>
            </a:r>
            <a:r>
              <a:rPr lang="en-US" altLang="zh-TW" b="0" i="0" dirty="0">
                <a:solidFill>
                  <a:srgbClr val="0D0D0D"/>
                </a:solidFill>
                <a:effectLst/>
                <a:highlight>
                  <a:srgbClr val="FFFFFF"/>
                </a:highlight>
                <a:latin typeface="Söhne"/>
              </a:rPr>
              <a:t>: Engage with communities in regions with high peak demand to educate about peak energy usage and its impact on the grid and environment.</a:t>
            </a:r>
          </a:p>
          <a:p>
            <a:pPr algn="l">
              <a:buFont typeface="+mj-lt"/>
              <a:buAutoNum type="arabicPeriod"/>
            </a:pPr>
            <a:r>
              <a:rPr lang="en-US" altLang="zh-TW" b="1" i="0" dirty="0">
                <a:solidFill>
                  <a:srgbClr val="0D0D0D"/>
                </a:solidFill>
                <a:effectLst/>
                <a:highlight>
                  <a:srgbClr val="FFFFFF"/>
                </a:highlight>
                <a:latin typeface="Söhne"/>
              </a:rPr>
              <a:t>Renewable Energy Integration</a:t>
            </a:r>
            <a:r>
              <a:rPr lang="en-US" altLang="zh-TW" b="0" i="0" dirty="0">
                <a:solidFill>
                  <a:srgbClr val="0D0D0D"/>
                </a:solidFill>
                <a:effectLst/>
                <a:highlight>
                  <a:srgbClr val="FFFFFF"/>
                </a:highlight>
                <a:latin typeface="Söhne"/>
              </a:rPr>
              <a:t>: Promote and facilitate the integration of renewable energy sources, such as solar panels, which can help reduce the strain on the grid during peak hours when sunlight is still available.</a:t>
            </a:r>
          </a:p>
          <a:p>
            <a:pPr algn="l">
              <a:buFont typeface="+mj-lt"/>
              <a:buAutoNum type="arabicPeriod"/>
            </a:pPr>
            <a:r>
              <a:rPr lang="en-US" altLang="zh-TW" b="1" i="0" dirty="0">
                <a:solidFill>
                  <a:srgbClr val="0D0D0D"/>
                </a:solidFill>
                <a:effectLst/>
                <a:highlight>
                  <a:srgbClr val="FFFFFF"/>
                </a:highlight>
                <a:latin typeface="Söhne"/>
              </a:rPr>
              <a:t>Monitoring and Adjustments</a:t>
            </a:r>
            <a:r>
              <a:rPr lang="en-US" altLang="zh-TW" b="0" i="0" dirty="0">
                <a:solidFill>
                  <a:srgbClr val="0D0D0D"/>
                </a:solidFill>
                <a:effectLst/>
                <a:highlight>
                  <a:srgbClr val="FFFFFF"/>
                </a:highlight>
                <a:latin typeface="Söhne"/>
              </a:rPr>
              <a:t>: Continuously monitor the impact of implemented strategies and be ready to make adjustments as necessary. Energy consumption patterns can change due to various factors, including weather patterns and economic activities.</a:t>
            </a:r>
          </a:p>
          <a:p>
            <a:pPr algn="l">
              <a:buFont typeface="+mj-lt"/>
              <a:buAutoNum type="arabicPeriod"/>
            </a:pPr>
            <a:endParaRPr lang="en-US" altLang="zh-TW"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78437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7"/>
        <p:cNvGrpSpPr/>
        <p:nvPr/>
      </p:nvGrpSpPr>
      <p:grpSpPr>
        <a:xfrm>
          <a:off x="0" y="0"/>
          <a:ext cx="0" cy="0"/>
          <a:chOff x="0" y="0"/>
          <a:chExt cx="0" cy="0"/>
        </a:xfrm>
      </p:grpSpPr>
      <p:sp>
        <p:nvSpPr>
          <p:cNvPr id="3388" name="Google Shape;338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9" name="Google Shape;338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altLang="zh-TW" b="1" i="0" dirty="0">
                <a:solidFill>
                  <a:srgbClr val="0D0D0D"/>
                </a:solidFill>
                <a:effectLst/>
                <a:highlight>
                  <a:srgbClr val="FFFFFF"/>
                </a:highlight>
                <a:latin typeface="Söhne"/>
              </a:rPr>
              <a:t>Demand Management</a:t>
            </a:r>
            <a:r>
              <a:rPr lang="en-US" altLang="zh-TW" b="0" i="0" dirty="0">
                <a:solidFill>
                  <a:srgbClr val="0D0D0D"/>
                </a:solidFill>
                <a:effectLst/>
                <a:highlight>
                  <a:srgbClr val="FFFFFF"/>
                </a:highlight>
                <a:latin typeface="Söhne"/>
              </a:rPr>
              <a:t>: Implement demand management strategies in regions with consistently high energy demand, especially during peak hours. This could involve shifting non-essential energy use to off-peak hours through incentives or adjusting pricing during peak periods to encourage conservation.</a:t>
            </a:r>
          </a:p>
          <a:p>
            <a:pPr algn="l">
              <a:buFont typeface="+mj-lt"/>
              <a:buAutoNum type="arabicPeriod"/>
            </a:pPr>
            <a:r>
              <a:rPr lang="en-US" altLang="zh-TW" b="1" i="0" dirty="0">
                <a:solidFill>
                  <a:srgbClr val="0D0D0D"/>
                </a:solidFill>
                <a:effectLst/>
                <a:highlight>
                  <a:srgbClr val="FFFFFF"/>
                </a:highlight>
                <a:latin typeface="Söhne"/>
              </a:rPr>
              <a:t>Energy Efficiency Focus</a:t>
            </a:r>
            <a:r>
              <a:rPr lang="en-US" altLang="zh-TW" b="0" i="0" dirty="0">
                <a:solidFill>
                  <a:srgbClr val="0D0D0D"/>
                </a:solidFill>
                <a:effectLst/>
                <a:highlight>
                  <a:srgbClr val="FFFFFF"/>
                </a:highlight>
                <a:latin typeface="Söhne"/>
              </a:rPr>
              <a:t>: Target energy efficiency improvements in areas that show the highest peak demand. This might include upgrading to more efficient HVAC systems, improving insulation, and installing energy-efficient lighting.</a:t>
            </a:r>
          </a:p>
          <a:p>
            <a:pPr algn="l">
              <a:buFont typeface="+mj-lt"/>
              <a:buAutoNum type="arabicPeriod"/>
            </a:pPr>
            <a:r>
              <a:rPr lang="en-US" altLang="zh-TW" b="1" i="0" dirty="0">
                <a:solidFill>
                  <a:srgbClr val="0D0D0D"/>
                </a:solidFill>
                <a:effectLst/>
                <a:highlight>
                  <a:srgbClr val="FFFFFF"/>
                </a:highlight>
                <a:latin typeface="Söhne"/>
              </a:rPr>
              <a:t>Load Balancing</a:t>
            </a:r>
            <a:r>
              <a:rPr lang="en-US" altLang="zh-TW" b="0" i="0" dirty="0">
                <a:solidFill>
                  <a:srgbClr val="0D0D0D"/>
                </a:solidFill>
                <a:effectLst/>
                <a:highlight>
                  <a:srgbClr val="FFFFFF"/>
                </a:highlight>
                <a:latin typeface="Söhne"/>
              </a:rPr>
              <a:t>: Encourage load balancing across different regions by promoting energy use at different times of the day where possible. For example, regions with lower nighttime demand could be targeted for activities that could be shifted from peak times.</a:t>
            </a:r>
          </a:p>
          <a:p>
            <a:pPr algn="l">
              <a:buFont typeface="+mj-lt"/>
              <a:buAutoNum type="arabicPeriod"/>
            </a:pPr>
            <a:r>
              <a:rPr lang="en-US" altLang="zh-TW" b="1" i="0" dirty="0">
                <a:solidFill>
                  <a:srgbClr val="0D0D0D"/>
                </a:solidFill>
                <a:effectLst/>
                <a:highlight>
                  <a:srgbClr val="FFFFFF"/>
                </a:highlight>
                <a:latin typeface="Söhne"/>
              </a:rPr>
              <a:t>Infrastructure Upgrades</a:t>
            </a:r>
            <a:r>
              <a:rPr lang="en-US" altLang="zh-TW" b="0" i="0" dirty="0">
                <a:solidFill>
                  <a:srgbClr val="0D0D0D"/>
                </a:solidFill>
                <a:effectLst/>
                <a:highlight>
                  <a:srgbClr val="FFFFFF"/>
                </a:highlight>
                <a:latin typeface="Söhne"/>
              </a:rPr>
              <a:t>: Assess the need for infrastructure upgrades in regions with the highest peaks to ensure reliability and capacity to handle peak loads without outages.</a:t>
            </a:r>
          </a:p>
          <a:p>
            <a:pPr algn="l">
              <a:buFont typeface="+mj-lt"/>
              <a:buAutoNum type="arabicPeriod"/>
            </a:pPr>
            <a:r>
              <a:rPr lang="en-US" altLang="zh-TW" b="1" i="0" dirty="0">
                <a:solidFill>
                  <a:srgbClr val="0D0D0D"/>
                </a:solidFill>
                <a:effectLst/>
                <a:highlight>
                  <a:srgbClr val="FFFFFF"/>
                </a:highlight>
                <a:latin typeface="Söhne"/>
              </a:rPr>
              <a:t>Customized Solutions</a:t>
            </a:r>
            <a:r>
              <a:rPr lang="en-US" altLang="zh-TW" b="0" i="0" dirty="0">
                <a:solidFill>
                  <a:srgbClr val="0D0D0D"/>
                </a:solidFill>
                <a:effectLst/>
                <a:highlight>
                  <a:srgbClr val="FFFFFF"/>
                </a:highlight>
                <a:latin typeface="Söhne"/>
              </a:rPr>
              <a:t>: Each region likely has unique factors contributing to its energy demand profile. Tailor solutions to the specific needs and characteristics of each region. For instance, regions with late-night peaks might benefit from different strategies compared to regions with afternoon peaks.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007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12200" y="1074300"/>
            <a:ext cx="5919600" cy="2124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00" y="3419449"/>
            <a:ext cx="4528800" cy="33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2038200" y="2305981"/>
            <a:ext cx="50676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1" name="Google Shape;121;p3"/>
          <p:cNvSpPr txBox="1">
            <a:spLocks noGrp="1"/>
          </p:cNvSpPr>
          <p:nvPr>
            <p:ph type="title" idx="2" hasCustomPrompt="1"/>
          </p:nvPr>
        </p:nvSpPr>
        <p:spPr>
          <a:xfrm>
            <a:off x="2038200" y="1374094"/>
            <a:ext cx="50676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a:spLocks noGrp="1"/>
          </p:cNvSpPr>
          <p:nvPr>
            <p:ph type="subTitle" idx="1"/>
          </p:nvPr>
        </p:nvSpPr>
        <p:spPr>
          <a:xfrm>
            <a:off x="2038200" y="3293906"/>
            <a:ext cx="5067600" cy="33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5"/>
        <p:cNvGrpSpPr/>
        <p:nvPr/>
      </p:nvGrpSpPr>
      <p:grpSpPr>
        <a:xfrm>
          <a:off x="0" y="0"/>
          <a:ext cx="0" cy="0"/>
          <a:chOff x="0" y="0"/>
          <a:chExt cx="0" cy="0"/>
        </a:xfrm>
      </p:grpSpPr>
      <p:sp>
        <p:nvSpPr>
          <p:cNvPr id="206" name="Google Shape;20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4"/>
          <p:cNvSpPr txBox="1">
            <a:spLocks noGrp="1"/>
          </p:cNvSpPr>
          <p:nvPr>
            <p:ph type="body" idx="1"/>
          </p:nvPr>
        </p:nvSpPr>
        <p:spPr>
          <a:xfrm>
            <a:off x="720000" y="1215751"/>
            <a:ext cx="7704000" cy="39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
        <p:nvSpPr>
          <p:cNvPr id="400" name="Google Shape;40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1" name="Google Shape;401;p5"/>
          <p:cNvSpPr txBox="1">
            <a:spLocks noGrp="1"/>
          </p:cNvSpPr>
          <p:nvPr>
            <p:ph type="subTitle" idx="1"/>
          </p:nvPr>
        </p:nvSpPr>
        <p:spPr>
          <a:xfrm>
            <a:off x="5055284"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2" name="Google Shape;402;p5"/>
          <p:cNvSpPr txBox="1">
            <a:spLocks noGrp="1"/>
          </p:cNvSpPr>
          <p:nvPr>
            <p:ph type="subTitle" idx="2"/>
          </p:nvPr>
        </p:nvSpPr>
        <p:spPr>
          <a:xfrm>
            <a:off x="1583300"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3" name="Google Shape;403;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
        <p:nvSpPr>
          <p:cNvPr id="404" name="Google Shape;404;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
        <p:nvSpPr>
          <p:cNvPr id="2162" name="Google Shape;216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3" name="Google Shape;2163;p22"/>
          <p:cNvSpPr txBox="1">
            <a:spLocks noGrp="1"/>
          </p:cNvSpPr>
          <p:nvPr>
            <p:ph type="subTitle" idx="1"/>
          </p:nvPr>
        </p:nvSpPr>
        <p:spPr>
          <a:xfrm>
            <a:off x="4832078" y="1820025"/>
            <a:ext cx="3254100" cy="195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4" name="Google Shape;2164;p22"/>
          <p:cNvSpPr txBox="1">
            <a:spLocks noGrp="1"/>
          </p:cNvSpPr>
          <p:nvPr>
            <p:ph type="subTitle" idx="2"/>
          </p:nvPr>
        </p:nvSpPr>
        <p:spPr>
          <a:xfrm>
            <a:off x="1057900" y="1820025"/>
            <a:ext cx="3254100" cy="195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
        <p:nvSpPr>
          <p:cNvPr id="2473" name="Google Shape;247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74" name="Google Shape;2474;p24"/>
          <p:cNvSpPr txBox="1">
            <a:spLocks noGrp="1"/>
          </p:cNvSpPr>
          <p:nvPr>
            <p:ph type="subTitle" idx="1"/>
          </p:nvPr>
        </p:nvSpPr>
        <p:spPr>
          <a:xfrm>
            <a:off x="2413086" y="1940398"/>
            <a:ext cx="1978200" cy="665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5" name="Google Shape;2475;p24"/>
          <p:cNvSpPr txBox="1">
            <a:spLocks noGrp="1"/>
          </p:cNvSpPr>
          <p:nvPr>
            <p:ph type="subTitle" idx="2"/>
          </p:nvPr>
        </p:nvSpPr>
        <p:spPr>
          <a:xfrm>
            <a:off x="5358264" y="1940398"/>
            <a:ext cx="1978200" cy="665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6" name="Google Shape;2476;p24"/>
          <p:cNvSpPr txBox="1">
            <a:spLocks noGrp="1"/>
          </p:cNvSpPr>
          <p:nvPr>
            <p:ph type="subTitle" idx="3"/>
          </p:nvPr>
        </p:nvSpPr>
        <p:spPr>
          <a:xfrm>
            <a:off x="2413086" y="3583273"/>
            <a:ext cx="1978200" cy="665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7" name="Google Shape;2477;p24"/>
          <p:cNvSpPr txBox="1">
            <a:spLocks noGrp="1"/>
          </p:cNvSpPr>
          <p:nvPr>
            <p:ph type="subTitle" idx="4"/>
          </p:nvPr>
        </p:nvSpPr>
        <p:spPr>
          <a:xfrm>
            <a:off x="5358264" y="3583273"/>
            <a:ext cx="1978200" cy="665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8" name="Google Shape;2478;p24"/>
          <p:cNvSpPr txBox="1">
            <a:spLocks noGrp="1"/>
          </p:cNvSpPr>
          <p:nvPr>
            <p:ph type="subTitle" idx="5"/>
          </p:nvPr>
        </p:nvSpPr>
        <p:spPr>
          <a:xfrm>
            <a:off x="2413086" y="1565900"/>
            <a:ext cx="1978200" cy="50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
        <p:nvSpPr>
          <p:cNvPr id="2479" name="Google Shape;2479;p24"/>
          <p:cNvSpPr txBox="1">
            <a:spLocks noGrp="1"/>
          </p:cNvSpPr>
          <p:nvPr>
            <p:ph type="subTitle" idx="6"/>
          </p:nvPr>
        </p:nvSpPr>
        <p:spPr>
          <a:xfrm>
            <a:off x="2413086" y="3208875"/>
            <a:ext cx="1978200" cy="50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
        <p:nvSpPr>
          <p:cNvPr id="2480" name="Google Shape;2480;p24"/>
          <p:cNvSpPr txBox="1">
            <a:spLocks noGrp="1"/>
          </p:cNvSpPr>
          <p:nvPr>
            <p:ph type="subTitle" idx="7"/>
          </p:nvPr>
        </p:nvSpPr>
        <p:spPr>
          <a:xfrm>
            <a:off x="5358261" y="1565900"/>
            <a:ext cx="1978200" cy="50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
        <p:nvSpPr>
          <p:cNvPr id="2481" name="Google Shape;2481;p24"/>
          <p:cNvSpPr txBox="1">
            <a:spLocks noGrp="1"/>
          </p:cNvSpPr>
          <p:nvPr>
            <p:ph type="subTitle" idx="8"/>
          </p:nvPr>
        </p:nvSpPr>
        <p:spPr>
          <a:xfrm>
            <a:off x="5358261" y="3208875"/>
            <a:ext cx="1978200" cy="50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Outfit"/>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9"/>
        <p:cNvGrpSpPr/>
        <p:nvPr/>
      </p:nvGrpSpPr>
      <p:grpSpPr>
        <a:xfrm>
          <a:off x="0" y="0"/>
          <a:ext cx="0" cy="0"/>
          <a:chOff x="0" y="0"/>
          <a:chExt cx="0" cy="0"/>
        </a:xfrm>
      </p:grpSpPr>
      <p:sp>
        <p:nvSpPr>
          <p:cNvPr id="490" name="Google Shape;49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1" name="Google Shape;491;p7"/>
          <p:cNvSpPr txBox="1">
            <a:spLocks noGrp="1"/>
          </p:cNvSpPr>
          <p:nvPr>
            <p:ph type="subTitle" idx="1"/>
          </p:nvPr>
        </p:nvSpPr>
        <p:spPr>
          <a:xfrm>
            <a:off x="1893750" y="1700300"/>
            <a:ext cx="5356500" cy="22080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5"/>
        <p:cNvGrpSpPr/>
        <p:nvPr/>
      </p:nvGrpSpPr>
      <p:grpSpPr>
        <a:xfrm>
          <a:off x="0" y="0"/>
          <a:ext cx="0" cy="0"/>
          <a:chOff x="0" y="0"/>
          <a:chExt cx="0" cy="0"/>
        </a:xfrm>
      </p:grpSpPr>
      <p:sp>
        <p:nvSpPr>
          <p:cNvPr id="686" name="Google Shape;686;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7" name="Google Shape;687;p9"/>
          <p:cNvSpPr txBox="1">
            <a:spLocks noGrp="1"/>
          </p:cNvSpPr>
          <p:nvPr>
            <p:ph type="subTitle" idx="1"/>
          </p:nvPr>
        </p:nvSpPr>
        <p:spPr>
          <a:xfrm>
            <a:off x="2135550" y="2816913"/>
            <a:ext cx="4872900" cy="67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9"/>
        <p:cNvGrpSpPr/>
        <p:nvPr/>
      </p:nvGrpSpPr>
      <p:grpSpPr>
        <a:xfrm>
          <a:off x="0" y="0"/>
          <a:ext cx="0" cy="0"/>
          <a:chOff x="0" y="0"/>
          <a:chExt cx="0" cy="0"/>
        </a:xfrm>
      </p:grpSpPr>
      <p:sp>
        <p:nvSpPr>
          <p:cNvPr id="830" name="Google Shape;830;p11"/>
          <p:cNvSpPr txBox="1">
            <a:spLocks noGrp="1"/>
          </p:cNvSpPr>
          <p:nvPr>
            <p:ph type="title" hasCustomPrompt="1"/>
          </p:nvPr>
        </p:nvSpPr>
        <p:spPr>
          <a:xfrm>
            <a:off x="2012700" y="1895875"/>
            <a:ext cx="5118600" cy="1013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a:spLocks noGrp="1"/>
          </p:cNvSpPr>
          <p:nvPr>
            <p:ph type="subTitle" idx="1"/>
          </p:nvPr>
        </p:nvSpPr>
        <p:spPr>
          <a:xfrm>
            <a:off x="2012700" y="2909225"/>
            <a:ext cx="5118600" cy="3384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2pPr>
            <a:lvl3pPr lvl="2"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3pPr>
            <a:lvl4pPr lvl="3"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4pPr>
            <a:lvl5pPr lvl="4"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5pPr>
            <a:lvl6pPr lvl="5"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6pPr>
            <a:lvl7pPr lvl="6"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7pPr>
            <a:lvl8pPr lvl="7"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8pPr>
            <a:lvl9pPr lvl="8"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81" r:id="rId9"/>
    <p:sldLayoutId id="2147483683" r:id="rId10"/>
    <p:sldLayoutId id="2147483682" r:id="rId11"/>
    <p:sldLayoutId id="2147483687" r:id="rId12"/>
    <p:sldLayoutId id="2147483684" r:id="rId13"/>
    <p:sldLayoutId id="2147483686" r:id="rId14"/>
    <p:sldLayoutId id="2147483685" r:id="rId15"/>
    <p:sldLayoutId id="2147483709" r:id="rId16"/>
    <p:sldLayoutId id="2147483704" r:id="rId17"/>
    <p:sldLayoutId id="2147483706" r:id="rId18"/>
    <p:sldLayoutId id="2147483705" r:id="rId19"/>
    <p:sldLayoutId id="2147483711" r:id="rId20"/>
    <p:sldLayoutId id="2147483707" r:id="rId21"/>
    <p:sldLayoutId id="2147483710" r:id="rId22"/>
    <p:sldLayoutId id="2147483708" r:id="rId23"/>
    <p:sldLayoutId id="2147483701" r:id="rId24"/>
    <p:sldLayoutId id="2147483696" r:id="rId25"/>
    <p:sldLayoutId id="2147483698" r:id="rId26"/>
    <p:sldLayoutId id="2147483697" r:id="rId27"/>
    <p:sldLayoutId id="2147483703" r:id="rId28"/>
    <p:sldLayoutId id="2147483699" r:id="rId29"/>
    <p:sldLayoutId id="2147483702" r:id="rId30"/>
    <p:sldLayoutId id="2147483700" r:id="rId31"/>
    <p:sldLayoutId id="2147483693" r:id="rId32"/>
    <p:sldLayoutId id="2147483688" r:id="rId33"/>
    <p:sldLayoutId id="2147483690" r:id="rId34"/>
    <p:sldLayoutId id="2147483689" r:id="rId35"/>
    <p:sldLayoutId id="2147483695" r:id="rId36"/>
    <p:sldLayoutId id="2147483691" r:id="rId37"/>
    <p:sldLayoutId id="2147483694" r:id="rId38"/>
    <p:sldLayoutId id="2147483692" r:id="rId39"/>
    <p:sldLayoutId id="2147483668" r:id="rId40"/>
    <p:sldLayoutId id="2147483670" r:id="rId41"/>
    <p:sldLayoutId id="2147483675" r:id="rId42"/>
    <p:sldLayoutId id="2147483676"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0.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3211"/>
        <p:cNvGrpSpPr/>
        <p:nvPr/>
      </p:nvGrpSpPr>
      <p:grpSpPr>
        <a:xfrm>
          <a:off x="0" y="0"/>
          <a:ext cx="0" cy="0"/>
          <a:chOff x="0" y="0"/>
          <a:chExt cx="0" cy="0"/>
        </a:xfrm>
      </p:grpSpPr>
      <p:sp>
        <p:nvSpPr>
          <p:cNvPr id="3212" name="Google Shape;3212;p34"/>
          <p:cNvSpPr txBox="1">
            <a:spLocks noGrp="1"/>
          </p:cNvSpPr>
          <p:nvPr>
            <p:ph type="ctrTitle"/>
          </p:nvPr>
        </p:nvSpPr>
        <p:spPr>
          <a:xfrm>
            <a:off x="1612199" y="1644988"/>
            <a:ext cx="5919600" cy="14745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Energy Conservation Strategies for eSC</a:t>
            </a:r>
            <a:endParaRPr sz="4400" b="0" dirty="0">
              <a:solidFill>
                <a:schemeClr val="bg2"/>
              </a:solidFill>
            </a:endParaRPr>
          </a:p>
        </p:txBody>
      </p:sp>
      <p:grpSp>
        <p:nvGrpSpPr>
          <p:cNvPr id="3214" name="Google Shape;3214;p34"/>
          <p:cNvGrpSpPr/>
          <p:nvPr/>
        </p:nvGrpSpPr>
        <p:grpSpPr>
          <a:xfrm>
            <a:off x="1157800" y="-126625"/>
            <a:ext cx="143400" cy="2454350"/>
            <a:chOff x="2030200" y="685625"/>
            <a:chExt cx="143400" cy="2454350"/>
          </a:xfrm>
        </p:grpSpPr>
        <p:grpSp>
          <p:nvGrpSpPr>
            <p:cNvPr id="3215" name="Google Shape;3215;p34"/>
            <p:cNvGrpSpPr/>
            <p:nvPr/>
          </p:nvGrpSpPr>
          <p:grpSpPr>
            <a:xfrm>
              <a:off x="2030200" y="685625"/>
              <a:ext cx="143400" cy="2454350"/>
              <a:chOff x="2436050" y="685625"/>
              <a:chExt cx="143400" cy="2454350"/>
            </a:xfrm>
          </p:grpSpPr>
          <p:sp>
            <p:nvSpPr>
              <p:cNvPr id="3216" name="Google Shape;3216;p3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17" name="Google Shape;3217;p3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18" name="Google Shape;3218;p3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19" name="Google Shape;3219;p3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0" name="Google Shape;3220;p3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1" name="Google Shape;3221;p3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2" name="Google Shape;3222;p3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3" name="Google Shape;3223;p3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4" name="Google Shape;3224;p3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5" name="Google Shape;3225;p3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6" name="Google Shape;3226;p3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27" name="Google Shape;3227;p3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228" name="Google Shape;3228;p34"/>
            <p:cNvGrpSpPr/>
            <p:nvPr/>
          </p:nvGrpSpPr>
          <p:grpSpPr>
            <a:xfrm>
              <a:off x="2030200" y="685625"/>
              <a:ext cx="143400" cy="2454350"/>
              <a:chOff x="2436050" y="685625"/>
              <a:chExt cx="143400" cy="2454350"/>
            </a:xfrm>
          </p:grpSpPr>
          <p:sp>
            <p:nvSpPr>
              <p:cNvPr id="3229" name="Google Shape;3229;p3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0" name="Google Shape;3230;p3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1" name="Google Shape;3231;p3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2" name="Google Shape;3232;p3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3" name="Google Shape;3233;p3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4" name="Google Shape;3234;p3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5" name="Google Shape;3235;p3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6" name="Google Shape;3236;p3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7" name="Google Shape;3237;p3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8" name="Google Shape;3238;p3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39" name="Google Shape;3239;p3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0" name="Google Shape;3240;p3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241" name="Google Shape;3241;p34"/>
          <p:cNvGrpSpPr/>
          <p:nvPr/>
        </p:nvGrpSpPr>
        <p:grpSpPr>
          <a:xfrm>
            <a:off x="7684200" y="-1210999"/>
            <a:ext cx="143400" cy="2454350"/>
            <a:chOff x="2030200" y="685625"/>
            <a:chExt cx="143400" cy="2454350"/>
          </a:xfrm>
        </p:grpSpPr>
        <p:grpSp>
          <p:nvGrpSpPr>
            <p:cNvPr id="3242" name="Google Shape;3242;p34"/>
            <p:cNvGrpSpPr/>
            <p:nvPr/>
          </p:nvGrpSpPr>
          <p:grpSpPr>
            <a:xfrm>
              <a:off x="2030200" y="685625"/>
              <a:ext cx="143400" cy="2454350"/>
              <a:chOff x="2436050" y="685625"/>
              <a:chExt cx="143400" cy="2454350"/>
            </a:xfrm>
          </p:grpSpPr>
          <p:sp>
            <p:nvSpPr>
              <p:cNvPr id="3243" name="Google Shape;3243;p3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4" name="Google Shape;3244;p3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5" name="Google Shape;3245;p3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6" name="Google Shape;3246;p3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7" name="Google Shape;3247;p3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8" name="Google Shape;3248;p3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49" name="Google Shape;3249;p3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0" name="Google Shape;3250;p3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1" name="Google Shape;3251;p3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2" name="Google Shape;3252;p3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3" name="Google Shape;3253;p3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4" name="Google Shape;3254;p3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255" name="Google Shape;3255;p34"/>
            <p:cNvGrpSpPr/>
            <p:nvPr/>
          </p:nvGrpSpPr>
          <p:grpSpPr>
            <a:xfrm>
              <a:off x="2030200" y="685625"/>
              <a:ext cx="143400" cy="2454350"/>
              <a:chOff x="2436050" y="685625"/>
              <a:chExt cx="143400" cy="2454350"/>
            </a:xfrm>
          </p:grpSpPr>
          <p:sp>
            <p:nvSpPr>
              <p:cNvPr id="3256" name="Google Shape;3256;p3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7" name="Google Shape;3257;p3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8" name="Google Shape;3258;p3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59" name="Google Shape;3259;p3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0" name="Google Shape;3260;p3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1" name="Google Shape;3261;p3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2" name="Google Shape;3262;p3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3" name="Google Shape;3263;p3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4" name="Google Shape;3264;p3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5" name="Google Shape;3265;p3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6" name="Google Shape;3266;p3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67" name="Google Shape;3267;p3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268" name="Google Shape;3268;p34"/>
          <p:cNvGrpSpPr/>
          <p:nvPr/>
        </p:nvGrpSpPr>
        <p:grpSpPr>
          <a:xfrm>
            <a:off x="8151138" y="1406400"/>
            <a:ext cx="143400" cy="2454350"/>
            <a:chOff x="2436050" y="685625"/>
            <a:chExt cx="143400" cy="2454350"/>
          </a:xfrm>
        </p:grpSpPr>
        <p:grpSp>
          <p:nvGrpSpPr>
            <p:cNvPr id="3269" name="Google Shape;3269;p34"/>
            <p:cNvGrpSpPr/>
            <p:nvPr/>
          </p:nvGrpSpPr>
          <p:grpSpPr>
            <a:xfrm>
              <a:off x="2436050" y="685625"/>
              <a:ext cx="143400" cy="2454350"/>
              <a:chOff x="2436050" y="685625"/>
              <a:chExt cx="143400" cy="2454350"/>
            </a:xfrm>
          </p:grpSpPr>
          <p:sp>
            <p:nvSpPr>
              <p:cNvPr id="3270" name="Google Shape;3270;p3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1" name="Google Shape;3271;p3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2" name="Google Shape;3272;p3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3" name="Google Shape;3273;p3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4" name="Google Shape;3274;p3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5" name="Google Shape;3275;p3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6" name="Google Shape;3276;p3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7" name="Google Shape;3277;p3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8" name="Google Shape;3278;p3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79" name="Google Shape;3279;p3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0" name="Google Shape;3280;p3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1" name="Google Shape;3281;p3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282" name="Google Shape;3282;p34"/>
            <p:cNvGrpSpPr/>
            <p:nvPr/>
          </p:nvGrpSpPr>
          <p:grpSpPr>
            <a:xfrm>
              <a:off x="2436050" y="685625"/>
              <a:ext cx="143400" cy="2454350"/>
              <a:chOff x="2436050" y="685625"/>
              <a:chExt cx="143400" cy="2454350"/>
            </a:xfrm>
          </p:grpSpPr>
          <p:sp>
            <p:nvSpPr>
              <p:cNvPr id="3283" name="Google Shape;3283;p34"/>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4" name="Google Shape;3284;p34"/>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5" name="Google Shape;3285;p34"/>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6" name="Google Shape;3286;p34"/>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7" name="Google Shape;3287;p34"/>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8" name="Google Shape;3288;p34"/>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89" name="Google Shape;3289;p34"/>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0" name="Google Shape;3290;p34"/>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1" name="Google Shape;3291;p34"/>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2" name="Google Shape;3292;p34"/>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3" name="Google Shape;3293;p34"/>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94" name="Google Shape;3294;p34"/>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5" name="Subtitle 4">
            <a:extLst>
              <a:ext uri="{FF2B5EF4-FFF2-40B4-BE49-F238E27FC236}">
                <a16:creationId xmlns:a16="http://schemas.microsoft.com/office/drawing/2014/main" id="{F35C544E-935C-0EBE-9B68-8BAF51C57E75}"/>
              </a:ext>
            </a:extLst>
          </p:cNvPr>
          <p:cNvSpPr>
            <a:spLocks noGrp="1"/>
          </p:cNvSpPr>
          <p:nvPr>
            <p:ph type="subTitle" idx="1"/>
          </p:nvPr>
        </p:nvSpPr>
        <p:spPr>
          <a:xfrm>
            <a:off x="2700578" y="3330663"/>
            <a:ext cx="3798545" cy="338400"/>
          </a:xfrm>
        </p:spPr>
        <p:txBody>
          <a:bodyPr/>
          <a:lstStyle/>
          <a:p>
            <a:r>
              <a:rPr lang="en-US" dirty="0"/>
              <a:t>Prof. C.</a:t>
            </a:r>
            <a:r>
              <a:rPr lang="en-US"/>
              <a:t> </a:t>
            </a:r>
            <a:r>
              <a:rPr lang="en-US" dirty="0"/>
              <a:t>Dunham, J</a:t>
            </a:r>
            <a:r>
              <a:rPr lang="en-US"/>
              <a:t>. Reilly</a:t>
            </a:r>
            <a:endParaRPr lang="en-US" dirty="0"/>
          </a:p>
        </p:txBody>
      </p:sp>
      <p:sp>
        <p:nvSpPr>
          <p:cNvPr id="6" name="TextBox 5">
            <a:extLst>
              <a:ext uri="{FF2B5EF4-FFF2-40B4-BE49-F238E27FC236}">
                <a16:creationId xmlns:a16="http://schemas.microsoft.com/office/drawing/2014/main" id="{008BF7D3-F413-6395-2896-AC63E07B74EF}"/>
              </a:ext>
            </a:extLst>
          </p:cNvPr>
          <p:cNvSpPr txBox="1"/>
          <p:nvPr/>
        </p:nvSpPr>
        <p:spPr>
          <a:xfrm>
            <a:off x="867637" y="4581381"/>
            <a:ext cx="6332774" cy="523220"/>
          </a:xfrm>
          <a:prstGeom prst="rect">
            <a:avLst/>
          </a:prstGeom>
          <a:noFill/>
        </p:spPr>
        <p:txBody>
          <a:bodyPr wrap="square" lIns="91440" tIns="45720" rIns="91440" bIns="45720" rtlCol="0" anchor="t">
            <a:spAutoFit/>
          </a:bodyPr>
          <a:lstStyle/>
          <a:p>
            <a:r>
              <a:rPr lang="en-US" altLang="zh-TW" i="1">
                <a:solidFill>
                  <a:schemeClr val="bg2">
                    <a:lumMod val="75000"/>
                  </a:schemeClr>
                </a:solidFill>
                <a:latin typeface="Avenir Medium Oblique"/>
              </a:rPr>
              <a:t>Group 6:</a:t>
            </a:r>
            <a:br>
              <a:rPr lang="en-US" altLang="zh-TW" i="1">
                <a:solidFill>
                  <a:schemeClr val="bg2">
                    <a:lumMod val="75000"/>
                  </a:schemeClr>
                </a:solidFill>
                <a:latin typeface="Avenir Medium Oblique"/>
              </a:rPr>
            </a:br>
            <a:r>
              <a:rPr lang="en-US" altLang="zh-TW" i="1">
                <a:solidFill>
                  <a:schemeClr val="bg2">
                    <a:lumMod val="75000"/>
                  </a:schemeClr>
                </a:solidFill>
                <a:latin typeface="Avenir Medium Oblique"/>
              </a:rPr>
              <a:t>Saman </a:t>
            </a:r>
            <a:r>
              <a:rPr lang="en-US" altLang="zh-TW" i="1" err="1">
                <a:solidFill>
                  <a:schemeClr val="bg2">
                    <a:lumMod val="75000"/>
                  </a:schemeClr>
                </a:solidFill>
                <a:latin typeface="Avenir Medium Oblique"/>
              </a:rPr>
              <a:t>Langari</a:t>
            </a:r>
            <a:r>
              <a:rPr lang="en-US" altLang="zh-TW" i="1">
                <a:solidFill>
                  <a:schemeClr val="bg2">
                    <a:lumMod val="75000"/>
                  </a:schemeClr>
                </a:solidFill>
                <a:latin typeface="Avenir Medium Oblique"/>
              </a:rPr>
              <a:t> , </a:t>
            </a:r>
            <a:r>
              <a:rPr lang="en-US" i="1" err="1">
                <a:solidFill>
                  <a:schemeClr val="bg2">
                    <a:lumMod val="75000"/>
                  </a:schemeClr>
                </a:solidFill>
                <a:latin typeface="Avenir Medium Oblique"/>
              </a:rPr>
              <a:t>Aakanksha</a:t>
            </a:r>
            <a:r>
              <a:rPr lang="en-US" i="1">
                <a:solidFill>
                  <a:schemeClr val="bg2">
                    <a:lumMod val="75000"/>
                  </a:schemeClr>
                </a:solidFill>
                <a:latin typeface="Avenir Medium Oblique"/>
              </a:rPr>
              <a:t> </a:t>
            </a:r>
            <a:r>
              <a:rPr lang="en-US" i="1" err="1">
                <a:solidFill>
                  <a:schemeClr val="bg2">
                    <a:lumMod val="75000"/>
                  </a:schemeClr>
                </a:solidFill>
                <a:latin typeface="Avenir Medium Oblique"/>
              </a:rPr>
              <a:t>Sonawane</a:t>
            </a:r>
            <a:r>
              <a:rPr lang="en-US" i="1">
                <a:solidFill>
                  <a:schemeClr val="bg2">
                    <a:lumMod val="75000"/>
                  </a:schemeClr>
                </a:solidFill>
                <a:latin typeface="Avenir Medium Oblique"/>
              </a:rPr>
              <a:t>, </a:t>
            </a:r>
            <a:r>
              <a:rPr lang="en-US" altLang="zh-TW" i="1">
                <a:solidFill>
                  <a:schemeClr val="bg2">
                    <a:lumMod val="75000"/>
                  </a:schemeClr>
                </a:solidFill>
                <a:latin typeface="Avenir Medium Oblique"/>
              </a:rPr>
              <a:t>Wan-Hsin Hu, </a:t>
            </a:r>
            <a:r>
              <a:rPr lang="en-US" i="1">
                <a:solidFill>
                  <a:schemeClr val="bg2">
                    <a:lumMod val="75000"/>
                  </a:schemeClr>
                </a:solidFill>
                <a:latin typeface="Avenir Medium Oblique"/>
              </a:rPr>
              <a:t>Sakshi Shinde </a:t>
            </a:r>
            <a:endParaRPr lang="en-US" i="1" dirty="0">
              <a:solidFill>
                <a:schemeClr val="bg2">
                  <a:lumMod val="75000"/>
                </a:schemeClr>
              </a:solidFill>
              <a:latin typeface="Avenir Medium Oblique" panose="02000503020000020003"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3391" name="Google Shape;3391;p38"/>
          <p:cNvSpPr txBox="1">
            <a:spLocks noGrp="1"/>
          </p:cNvSpPr>
          <p:nvPr>
            <p:ph type="title"/>
          </p:nvPr>
        </p:nvSpPr>
        <p:spPr>
          <a:xfrm>
            <a:off x="333175" y="245787"/>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Energy Consumption by Building Age &amp; Size</a:t>
            </a:r>
          </a:p>
        </p:txBody>
      </p:sp>
      <p:sp>
        <p:nvSpPr>
          <p:cNvPr id="3393" name="Google Shape;3393;p38"/>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enter a subtitle here if you need it</a:t>
            </a:r>
            <a:endParaRPr dirty="0"/>
          </a:p>
        </p:txBody>
      </p:sp>
      <p:sp>
        <p:nvSpPr>
          <p:cNvPr id="2" name="副標題 1">
            <a:extLst>
              <a:ext uri="{FF2B5EF4-FFF2-40B4-BE49-F238E27FC236}">
                <a16:creationId xmlns:a16="http://schemas.microsoft.com/office/drawing/2014/main" id="{A679B23C-98CA-F9AA-C2D4-61E7E12FBDA2}"/>
              </a:ext>
            </a:extLst>
          </p:cNvPr>
          <p:cNvSpPr>
            <a:spLocks noGrp="1"/>
          </p:cNvSpPr>
          <p:nvPr>
            <p:ph type="subTitle" idx="2"/>
          </p:nvPr>
        </p:nvSpPr>
        <p:spPr/>
        <p:txBody>
          <a:bodyPr/>
          <a:lstStyle/>
          <a:p>
            <a:endParaRPr lang="zh-TW" altLang="en-US"/>
          </a:p>
        </p:txBody>
      </p:sp>
      <p:sp>
        <p:nvSpPr>
          <p:cNvPr id="3" name="副標題 2">
            <a:extLst>
              <a:ext uri="{FF2B5EF4-FFF2-40B4-BE49-F238E27FC236}">
                <a16:creationId xmlns:a16="http://schemas.microsoft.com/office/drawing/2014/main" id="{F8D7919C-5565-BC68-DAE4-2B4091ACD227}"/>
              </a:ext>
            </a:extLst>
          </p:cNvPr>
          <p:cNvSpPr>
            <a:spLocks noGrp="1"/>
          </p:cNvSpPr>
          <p:nvPr>
            <p:ph type="subTitle" idx="3"/>
          </p:nvPr>
        </p:nvSpPr>
        <p:spPr/>
        <p:txBody>
          <a:bodyPr/>
          <a:lstStyle/>
          <a:p>
            <a:endParaRPr lang="zh-TW" altLang="en-US"/>
          </a:p>
        </p:txBody>
      </p:sp>
      <p:sp>
        <p:nvSpPr>
          <p:cNvPr id="4" name="副標題 3">
            <a:extLst>
              <a:ext uri="{FF2B5EF4-FFF2-40B4-BE49-F238E27FC236}">
                <a16:creationId xmlns:a16="http://schemas.microsoft.com/office/drawing/2014/main" id="{6BF2D447-B9F5-F689-B8A3-13FA6F01FE8C}"/>
              </a:ext>
            </a:extLst>
          </p:cNvPr>
          <p:cNvSpPr>
            <a:spLocks noGrp="1"/>
          </p:cNvSpPr>
          <p:nvPr>
            <p:ph type="subTitle" idx="4"/>
          </p:nvPr>
        </p:nvSpPr>
        <p:spPr/>
        <p:txBody>
          <a:bodyPr/>
          <a:lstStyle/>
          <a:p>
            <a:endParaRPr lang="zh-TW" altLang="en-US"/>
          </a:p>
        </p:txBody>
      </p:sp>
      <p:grpSp>
        <p:nvGrpSpPr>
          <p:cNvPr id="3421" name="Google Shape;3421;p38"/>
          <p:cNvGrpSpPr/>
          <p:nvPr/>
        </p:nvGrpSpPr>
        <p:grpSpPr>
          <a:xfrm>
            <a:off x="1406500" y="2243875"/>
            <a:ext cx="143400" cy="2454350"/>
            <a:chOff x="2436050" y="685625"/>
            <a:chExt cx="143400" cy="2454350"/>
          </a:xfrm>
        </p:grpSpPr>
        <p:grpSp>
          <p:nvGrpSpPr>
            <p:cNvPr id="3422" name="Google Shape;3422;p38"/>
            <p:cNvGrpSpPr/>
            <p:nvPr/>
          </p:nvGrpSpPr>
          <p:grpSpPr>
            <a:xfrm>
              <a:off x="2436050" y="685625"/>
              <a:ext cx="143400" cy="2454350"/>
              <a:chOff x="2436050" y="685625"/>
              <a:chExt cx="143400" cy="2454350"/>
            </a:xfrm>
          </p:grpSpPr>
          <p:sp>
            <p:nvSpPr>
              <p:cNvPr id="3423" name="Google Shape;3423;p3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4" name="Google Shape;3424;p3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5" name="Google Shape;3425;p3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6" name="Google Shape;3426;p3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7" name="Google Shape;3427;p3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8" name="Google Shape;3428;p3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9" name="Google Shape;3429;p3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0" name="Google Shape;3430;p3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1" name="Google Shape;3431;p3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2" name="Google Shape;3432;p3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3" name="Google Shape;3433;p3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4" name="Google Shape;3434;p3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35" name="Google Shape;3435;p38"/>
            <p:cNvGrpSpPr/>
            <p:nvPr/>
          </p:nvGrpSpPr>
          <p:grpSpPr>
            <a:xfrm>
              <a:off x="2436050" y="685625"/>
              <a:ext cx="143400" cy="2454350"/>
              <a:chOff x="2436050" y="685625"/>
              <a:chExt cx="143400" cy="2454350"/>
            </a:xfrm>
          </p:grpSpPr>
          <p:sp>
            <p:nvSpPr>
              <p:cNvPr id="3436" name="Google Shape;3436;p38"/>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7" name="Google Shape;3437;p38"/>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8" name="Google Shape;3438;p38"/>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9" name="Google Shape;3439;p38"/>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0" name="Google Shape;3440;p38"/>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1" name="Google Shape;3441;p38"/>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2" name="Google Shape;3442;p38"/>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3" name="Google Shape;3443;p38"/>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4" name="Google Shape;3444;p38"/>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5" name="Google Shape;3445;p38"/>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6" name="Google Shape;3446;p38"/>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7" name="Google Shape;3447;p38"/>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48" name="Google Shape;3448;p38"/>
          <p:cNvGrpSpPr/>
          <p:nvPr/>
        </p:nvGrpSpPr>
        <p:grpSpPr>
          <a:xfrm>
            <a:off x="7893775" y="-127789"/>
            <a:ext cx="143400" cy="2454350"/>
            <a:chOff x="2030200" y="685625"/>
            <a:chExt cx="143400" cy="2454350"/>
          </a:xfrm>
        </p:grpSpPr>
        <p:grpSp>
          <p:nvGrpSpPr>
            <p:cNvPr id="3449" name="Google Shape;3449;p38"/>
            <p:cNvGrpSpPr/>
            <p:nvPr/>
          </p:nvGrpSpPr>
          <p:grpSpPr>
            <a:xfrm>
              <a:off x="2030200" y="685625"/>
              <a:ext cx="143400" cy="2454350"/>
              <a:chOff x="2436050" y="685625"/>
              <a:chExt cx="143400" cy="2454350"/>
            </a:xfrm>
          </p:grpSpPr>
          <p:sp>
            <p:nvSpPr>
              <p:cNvPr id="3450" name="Google Shape;3450;p3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1" name="Google Shape;3451;p3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2" name="Google Shape;3452;p3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3" name="Google Shape;3453;p3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4" name="Google Shape;3454;p3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5" name="Google Shape;3455;p3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6" name="Google Shape;3456;p3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7" name="Google Shape;3457;p3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8" name="Google Shape;3458;p3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9" name="Google Shape;3459;p3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0" name="Google Shape;3460;p3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1" name="Google Shape;3461;p3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62" name="Google Shape;3462;p38"/>
            <p:cNvGrpSpPr/>
            <p:nvPr/>
          </p:nvGrpSpPr>
          <p:grpSpPr>
            <a:xfrm>
              <a:off x="2030200" y="685625"/>
              <a:ext cx="143400" cy="2454350"/>
              <a:chOff x="2436050" y="685625"/>
              <a:chExt cx="143400" cy="2454350"/>
            </a:xfrm>
          </p:grpSpPr>
          <p:sp>
            <p:nvSpPr>
              <p:cNvPr id="3463" name="Google Shape;3463;p38"/>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4" name="Google Shape;3464;p38"/>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5" name="Google Shape;3465;p38"/>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6" name="Google Shape;3466;p38"/>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7" name="Google Shape;3467;p38"/>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8" name="Google Shape;3468;p38"/>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9" name="Google Shape;3469;p38"/>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0" name="Google Shape;3470;p38"/>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1" name="Google Shape;3471;p38"/>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2" name="Google Shape;3472;p38"/>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3" name="Google Shape;3473;p38"/>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4" name="Google Shape;3474;p38"/>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pic>
        <p:nvPicPr>
          <p:cNvPr id="8" name="圖片 7" descr="一張含有 文字, 螢幕擷取畫面, 圖表, 繪圖 的圖片&#10;&#10;自動產生的描述">
            <a:extLst>
              <a:ext uri="{FF2B5EF4-FFF2-40B4-BE49-F238E27FC236}">
                <a16:creationId xmlns:a16="http://schemas.microsoft.com/office/drawing/2014/main" id="{6537B407-7DD5-4083-5758-46D001E3482E}"/>
              </a:ext>
            </a:extLst>
          </p:cNvPr>
          <p:cNvPicPr>
            <a:picLocks noChangeAspect="1"/>
          </p:cNvPicPr>
          <p:nvPr/>
        </p:nvPicPr>
        <p:blipFill>
          <a:blip r:embed="rId3"/>
          <a:stretch>
            <a:fillRect/>
          </a:stretch>
        </p:blipFill>
        <p:spPr>
          <a:xfrm>
            <a:off x="995862" y="819313"/>
            <a:ext cx="6898171" cy="41389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D2AD6B-AEBC-FA92-EEFD-DF1CB2B76E2C}"/>
              </a:ext>
            </a:extLst>
          </p:cNvPr>
          <p:cNvSpPr>
            <a:spLocks noGrp="1"/>
          </p:cNvSpPr>
          <p:nvPr>
            <p:ph type="title"/>
          </p:nvPr>
        </p:nvSpPr>
        <p:spPr>
          <a:xfrm>
            <a:off x="834300" y="67506"/>
            <a:ext cx="7704000" cy="572700"/>
          </a:xfrm>
        </p:spPr>
        <p:txBody>
          <a:bodyPr/>
          <a:lstStyle/>
          <a:p>
            <a:r>
              <a:rPr lang="en-US" altLang="zh-TW" sz="2800"/>
              <a:t>Lighting Type Proportion by Building Vintage</a:t>
            </a:r>
            <a:endParaRPr lang="zh-TW" altLang="en-US" sz="2800"/>
          </a:p>
        </p:txBody>
      </p:sp>
      <p:sp>
        <p:nvSpPr>
          <p:cNvPr id="3" name="文字版面配置區 2">
            <a:extLst>
              <a:ext uri="{FF2B5EF4-FFF2-40B4-BE49-F238E27FC236}">
                <a16:creationId xmlns:a16="http://schemas.microsoft.com/office/drawing/2014/main" id="{568149AE-E7B4-0F91-0A7D-46E44617F17F}"/>
              </a:ext>
            </a:extLst>
          </p:cNvPr>
          <p:cNvSpPr>
            <a:spLocks noGrp="1"/>
          </p:cNvSpPr>
          <p:nvPr>
            <p:ph type="body" idx="1"/>
          </p:nvPr>
        </p:nvSpPr>
        <p:spPr>
          <a:xfrm>
            <a:off x="834300" y="1177651"/>
            <a:ext cx="7704000" cy="399000"/>
          </a:xfrm>
        </p:spPr>
        <p:txBody>
          <a:bodyPr/>
          <a:lstStyle/>
          <a:p>
            <a:endParaRPr lang="zh-TW" altLang="en-US"/>
          </a:p>
        </p:txBody>
      </p:sp>
      <p:pic>
        <p:nvPicPr>
          <p:cNvPr id="7" name="圖片 6" descr="一張含有 文字, 螢幕擷取畫面, 圖表, 行 的圖片&#10;&#10;自動產生的描述">
            <a:extLst>
              <a:ext uri="{FF2B5EF4-FFF2-40B4-BE49-F238E27FC236}">
                <a16:creationId xmlns:a16="http://schemas.microsoft.com/office/drawing/2014/main" id="{3FC318B4-E324-3F32-5CDB-4783FF7BF736}"/>
              </a:ext>
            </a:extLst>
          </p:cNvPr>
          <p:cNvPicPr>
            <a:picLocks noChangeAspect="1"/>
          </p:cNvPicPr>
          <p:nvPr/>
        </p:nvPicPr>
        <p:blipFill>
          <a:blip r:embed="rId3"/>
          <a:stretch>
            <a:fillRect/>
          </a:stretch>
        </p:blipFill>
        <p:spPr>
          <a:xfrm>
            <a:off x="981784" y="666588"/>
            <a:ext cx="6043184" cy="3734124"/>
          </a:xfrm>
          <a:prstGeom prst="rect">
            <a:avLst/>
          </a:prstGeom>
        </p:spPr>
      </p:pic>
      <p:graphicFrame>
        <p:nvGraphicFramePr>
          <p:cNvPr id="9" name="表格 8">
            <a:extLst>
              <a:ext uri="{FF2B5EF4-FFF2-40B4-BE49-F238E27FC236}">
                <a16:creationId xmlns:a16="http://schemas.microsoft.com/office/drawing/2014/main" id="{A2F5CA8B-40B2-284D-63DB-E39E5BCBB650}"/>
              </a:ext>
            </a:extLst>
          </p:cNvPr>
          <p:cNvGraphicFramePr>
            <a:graphicFrameLocks noGrp="1"/>
          </p:cNvGraphicFramePr>
          <p:nvPr>
            <p:extLst>
              <p:ext uri="{D42A27DB-BD31-4B8C-83A1-F6EECF244321}">
                <p14:modId xmlns:p14="http://schemas.microsoft.com/office/powerpoint/2010/main" val="4216561132"/>
              </p:ext>
            </p:extLst>
          </p:nvPr>
        </p:nvGraphicFramePr>
        <p:xfrm>
          <a:off x="5611983" y="2910262"/>
          <a:ext cx="3508294" cy="1992056"/>
        </p:xfrm>
        <a:graphic>
          <a:graphicData uri="http://schemas.openxmlformats.org/drawingml/2006/table">
            <a:tbl>
              <a:tblPr/>
              <a:tblGrid>
                <a:gridCol w="791185">
                  <a:extLst>
                    <a:ext uri="{9D8B030D-6E8A-4147-A177-3AD203B41FA5}">
                      <a16:colId xmlns:a16="http://schemas.microsoft.com/office/drawing/2014/main" val="3874548233"/>
                    </a:ext>
                  </a:extLst>
                </a:gridCol>
                <a:gridCol w="1004853">
                  <a:extLst>
                    <a:ext uri="{9D8B030D-6E8A-4147-A177-3AD203B41FA5}">
                      <a16:colId xmlns:a16="http://schemas.microsoft.com/office/drawing/2014/main" val="2550919999"/>
                    </a:ext>
                  </a:extLst>
                </a:gridCol>
                <a:gridCol w="855272">
                  <a:extLst>
                    <a:ext uri="{9D8B030D-6E8A-4147-A177-3AD203B41FA5}">
                      <a16:colId xmlns:a16="http://schemas.microsoft.com/office/drawing/2014/main" val="777213162"/>
                    </a:ext>
                  </a:extLst>
                </a:gridCol>
                <a:gridCol w="856984">
                  <a:extLst>
                    <a:ext uri="{9D8B030D-6E8A-4147-A177-3AD203B41FA5}">
                      <a16:colId xmlns:a16="http://schemas.microsoft.com/office/drawing/2014/main" val="3842301841"/>
                    </a:ext>
                  </a:extLst>
                </a:gridCol>
              </a:tblGrid>
              <a:tr h="344172">
                <a:tc>
                  <a:txBody>
                    <a:bodyPr/>
                    <a:lstStyle/>
                    <a:p>
                      <a:pPr algn="ctr" fontAlgn="auto"/>
                      <a:r>
                        <a:rPr lang="en-US" sz="1100" b="1">
                          <a:solidFill>
                            <a:schemeClr val="bg1"/>
                          </a:solidFill>
                          <a:effectLst/>
                          <a:latin typeface="Manrope"/>
                        </a:rPr>
                        <a:t>Type</a:t>
                      </a:r>
                    </a:p>
                  </a:txBody>
                  <a:tcPr marL="94702" marR="94702" marT="94702" marB="94702"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74EE"/>
                    </a:solidFill>
                  </a:tcPr>
                </a:tc>
                <a:tc>
                  <a:txBody>
                    <a:bodyPr/>
                    <a:lstStyle/>
                    <a:p>
                      <a:pPr algn="ctr" fontAlgn="auto"/>
                      <a:r>
                        <a:rPr lang="en-US" sz="1100" b="1">
                          <a:solidFill>
                            <a:schemeClr val="bg1"/>
                          </a:solidFill>
                          <a:effectLst/>
                          <a:latin typeface="Manrope"/>
                        </a:rPr>
                        <a:t>Incandescent</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74EE"/>
                    </a:solidFill>
                  </a:tcPr>
                </a:tc>
                <a:tc>
                  <a:txBody>
                    <a:bodyPr/>
                    <a:lstStyle/>
                    <a:p>
                      <a:pPr algn="ctr" fontAlgn="auto"/>
                      <a:r>
                        <a:rPr lang="en-US" sz="1100" b="1">
                          <a:solidFill>
                            <a:schemeClr val="bg1"/>
                          </a:solidFill>
                          <a:effectLst/>
                          <a:latin typeface="Manrope"/>
                        </a:rPr>
                        <a:t>CFL</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74EE"/>
                    </a:solidFill>
                  </a:tcPr>
                </a:tc>
                <a:tc>
                  <a:txBody>
                    <a:bodyPr/>
                    <a:lstStyle/>
                    <a:p>
                      <a:pPr algn="ctr" fontAlgn="auto"/>
                      <a:r>
                        <a:rPr lang="en-US" sz="1100" b="1">
                          <a:solidFill>
                            <a:schemeClr val="bg1"/>
                          </a:solidFill>
                          <a:effectLst/>
                          <a:latin typeface="Manrope"/>
                        </a:rPr>
                        <a:t>LED</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74EE"/>
                    </a:solidFill>
                  </a:tcPr>
                </a:tc>
                <a:extLst>
                  <a:ext uri="{0D108BD9-81ED-4DB2-BD59-A6C34878D82A}">
                    <a16:rowId xmlns:a16="http://schemas.microsoft.com/office/drawing/2014/main" val="3893712150"/>
                  </a:ext>
                </a:extLst>
              </a:tr>
              <a:tr h="329482">
                <a:tc>
                  <a:txBody>
                    <a:bodyPr/>
                    <a:lstStyle/>
                    <a:p>
                      <a:pPr algn="l" fontAlgn="auto"/>
                      <a:r>
                        <a:rPr lang="en-US" sz="1000" b="0">
                          <a:solidFill>
                            <a:schemeClr val="bg1"/>
                          </a:solidFill>
                          <a:effectLst/>
                          <a:latin typeface="Manrope"/>
                        </a:rPr>
                        <a:t>Watts used</a:t>
                      </a:r>
                    </a:p>
                  </a:txBody>
                  <a:tcPr marL="94702" marR="94702" marT="94702" marB="94702"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60W</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14W</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7W</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017846851"/>
                  </a:ext>
                </a:extLst>
              </a:tr>
              <a:tr h="623293">
                <a:tc>
                  <a:txBody>
                    <a:bodyPr/>
                    <a:lstStyle/>
                    <a:p>
                      <a:pPr algn="l" fontAlgn="auto"/>
                      <a:r>
                        <a:rPr lang="en-US" sz="1000" b="0">
                          <a:solidFill>
                            <a:schemeClr val="bg1"/>
                          </a:solidFill>
                          <a:effectLst/>
                          <a:latin typeface="Manrope"/>
                        </a:rPr>
                        <a:t>Average cost per bulb</a:t>
                      </a:r>
                    </a:p>
                  </a:txBody>
                  <a:tcPr marL="94702" marR="94702" marT="94702" marB="94702"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9F7FE"/>
                    </a:solidFill>
                  </a:tcPr>
                </a:tc>
                <a:tc>
                  <a:txBody>
                    <a:bodyPr/>
                    <a:lstStyle/>
                    <a:p>
                      <a:pPr algn="l" fontAlgn="auto"/>
                      <a:r>
                        <a:rPr lang="en-US" altLang="zh-TW" sz="1000" b="0">
                          <a:solidFill>
                            <a:schemeClr val="bg1"/>
                          </a:solidFill>
                          <a:effectLst/>
                          <a:latin typeface="Manrope"/>
                        </a:rPr>
                        <a:t>$1</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9F7FE"/>
                    </a:solidFill>
                  </a:tcPr>
                </a:tc>
                <a:tc>
                  <a:txBody>
                    <a:bodyPr/>
                    <a:lstStyle/>
                    <a:p>
                      <a:pPr algn="l" fontAlgn="auto"/>
                      <a:r>
                        <a:rPr lang="en-US" altLang="zh-TW" sz="1000" b="0">
                          <a:solidFill>
                            <a:schemeClr val="bg1"/>
                          </a:solidFill>
                          <a:effectLst/>
                          <a:latin typeface="Manrope"/>
                        </a:rPr>
                        <a:t>$2</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9F7FE"/>
                    </a:solidFill>
                  </a:tcPr>
                </a:tc>
                <a:tc>
                  <a:txBody>
                    <a:bodyPr/>
                    <a:lstStyle/>
                    <a:p>
                      <a:pPr algn="l" fontAlgn="auto"/>
                      <a:r>
                        <a:rPr lang="en-US" sz="1000" b="0">
                          <a:solidFill>
                            <a:schemeClr val="bg1"/>
                          </a:solidFill>
                          <a:effectLst/>
                          <a:latin typeface="Manrope"/>
                        </a:rPr>
                        <a:t>$4 or less</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9F7FE"/>
                    </a:solidFill>
                  </a:tcPr>
                </a:tc>
                <a:extLst>
                  <a:ext uri="{0D108BD9-81ED-4DB2-BD59-A6C34878D82A}">
                    <a16:rowId xmlns:a16="http://schemas.microsoft.com/office/drawing/2014/main" val="3695792065"/>
                  </a:ext>
                </a:extLst>
              </a:tr>
              <a:tr h="623293">
                <a:tc>
                  <a:txBody>
                    <a:bodyPr/>
                    <a:lstStyle/>
                    <a:p>
                      <a:pPr algn="l" fontAlgn="auto"/>
                      <a:r>
                        <a:rPr lang="en-US" sz="1000" b="0">
                          <a:solidFill>
                            <a:schemeClr val="bg1"/>
                          </a:solidFill>
                          <a:effectLst/>
                          <a:latin typeface="Manrope"/>
                        </a:rPr>
                        <a:t>Average lifespan</a:t>
                      </a:r>
                    </a:p>
                    <a:p>
                      <a:pPr algn="l" fontAlgn="auto"/>
                      <a:r>
                        <a:rPr lang="en-US" sz="1000" b="0">
                          <a:solidFill>
                            <a:schemeClr val="bg1"/>
                          </a:solidFill>
                          <a:effectLst/>
                          <a:latin typeface="Manrope"/>
                        </a:rPr>
                        <a:t>(</a:t>
                      </a:r>
                      <a:r>
                        <a:rPr lang="en-US" altLang="zh-TW" sz="1000" b="0">
                          <a:solidFill>
                            <a:schemeClr val="bg1"/>
                          </a:solidFill>
                          <a:effectLst/>
                          <a:latin typeface="Manrope"/>
                        </a:rPr>
                        <a:t>hours)</a:t>
                      </a:r>
                      <a:endParaRPr lang="en-US" sz="1000" b="0">
                        <a:solidFill>
                          <a:schemeClr val="bg1"/>
                        </a:solidFill>
                        <a:effectLst/>
                        <a:latin typeface="Manrope"/>
                      </a:endParaRPr>
                    </a:p>
                  </a:txBody>
                  <a:tcPr marL="94702" marR="94702" marT="94702" marB="94702"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1,200</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8,000</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auto"/>
                      <a:r>
                        <a:rPr lang="en-US" sz="1000" b="0">
                          <a:solidFill>
                            <a:schemeClr val="bg1"/>
                          </a:solidFill>
                          <a:effectLst/>
                          <a:latin typeface="Manrope"/>
                        </a:rPr>
                        <a:t>25,000</a:t>
                      </a:r>
                    </a:p>
                  </a:txBody>
                  <a:tcPr marL="94702" marR="94702" marT="94702" marB="94702"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47425277"/>
                  </a:ext>
                </a:extLst>
              </a:tr>
            </a:tbl>
          </a:graphicData>
        </a:graphic>
      </p:graphicFrame>
      <p:sp>
        <p:nvSpPr>
          <p:cNvPr id="4" name="TextBox 3">
            <a:extLst>
              <a:ext uri="{FF2B5EF4-FFF2-40B4-BE49-F238E27FC236}">
                <a16:creationId xmlns:a16="http://schemas.microsoft.com/office/drawing/2014/main" id="{C264EEB5-50C1-0A1C-6020-40007E65372A}"/>
              </a:ext>
            </a:extLst>
          </p:cNvPr>
          <p:cNvSpPr txBox="1"/>
          <p:nvPr/>
        </p:nvSpPr>
        <p:spPr>
          <a:xfrm>
            <a:off x="4310318" y="4897279"/>
            <a:ext cx="513588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chemeClr val="accent1"/>
                </a:solidFill>
              </a:rPr>
              <a:t>https://viribright.com/blogs/insights/comparing-led-vs-cfl-vs-incandescent-light-bulbs</a:t>
            </a:r>
          </a:p>
        </p:txBody>
      </p:sp>
    </p:spTree>
    <p:extLst>
      <p:ext uri="{BB962C8B-B14F-4D97-AF65-F5344CB8AC3E}">
        <p14:creationId xmlns:p14="http://schemas.microsoft.com/office/powerpoint/2010/main" val="324201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A127-7891-FA79-C93A-C5256AB34C2A}"/>
              </a:ext>
            </a:extLst>
          </p:cNvPr>
          <p:cNvSpPr>
            <a:spLocks noGrp="1"/>
          </p:cNvSpPr>
          <p:nvPr>
            <p:ph type="title"/>
          </p:nvPr>
        </p:nvSpPr>
        <p:spPr>
          <a:xfrm>
            <a:off x="716548" y="296515"/>
            <a:ext cx="7776287" cy="572700"/>
          </a:xfrm>
        </p:spPr>
        <p:txBody>
          <a:bodyPr/>
          <a:lstStyle/>
          <a:p>
            <a:r>
              <a:rPr lang="en-US" sz="2800" dirty="0"/>
              <a:t>Duct Insulation and Energy Consumption</a:t>
            </a:r>
          </a:p>
        </p:txBody>
      </p:sp>
      <p:sp>
        <p:nvSpPr>
          <p:cNvPr id="3" name="Subtitle 2">
            <a:extLst>
              <a:ext uri="{FF2B5EF4-FFF2-40B4-BE49-F238E27FC236}">
                <a16:creationId xmlns:a16="http://schemas.microsoft.com/office/drawing/2014/main" id="{78AF2ADA-9334-4544-BA78-C1BBCB3FDA1D}"/>
              </a:ext>
            </a:extLst>
          </p:cNvPr>
          <p:cNvSpPr>
            <a:spLocks noGrp="1"/>
          </p:cNvSpPr>
          <p:nvPr>
            <p:ph type="subTitle" idx="1"/>
          </p:nvPr>
        </p:nvSpPr>
        <p:spPr/>
        <p:txBody>
          <a:bodyPr/>
          <a:lstStyle/>
          <a:p>
            <a:endParaRPr lang="en-US"/>
          </a:p>
        </p:txBody>
      </p:sp>
      <p:pic>
        <p:nvPicPr>
          <p:cNvPr id="8" name="圖片 7" descr="一張含有 文字, 螢幕擷取畫面, 行, 字型 的圖片&#10;&#10;自動產生的描述">
            <a:extLst>
              <a:ext uri="{FF2B5EF4-FFF2-40B4-BE49-F238E27FC236}">
                <a16:creationId xmlns:a16="http://schemas.microsoft.com/office/drawing/2014/main" id="{31F9CFE4-DBFC-C7A6-9CEF-E901E7337D62}"/>
              </a:ext>
            </a:extLst>
          </p:cNvPr>
          <p:cNvPicPr>
            <a:picLocks noChangeAspect="1"/>
          </p:cNvPicPr>
          <p:nvPr/>
        </p:nvPicPr>
        <p:blipFill>
          <a:blip r:embed="rId3"/>
          <a:stretch>
            <a:fillRect/>
          </a:stretch>
        </p:blipFill>
        <p:spPr>
          <a:xfrm>
            <a:off x="1422478" y="957802"/>
            <a:ext cx="6299044" cy="3889183"/>
          </a:xfrm>
          <a:prstGeom prst="rect">
            <a:avLst/>
          </a:prstGeom>
        </p:spPr>
      </p:pic>
    </p:spTree>
    <p:extLst>
      <p:ext uri="{BB962C8B-B14F-4D97-AF65-F5344CB8AC3E}">
        <p14:creationId xmlns:p14="http://schemas.microsoft.com/office/powerpoint/2010/main" val="178077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A127-7891-FA79-C93A-C5256AB34C2A}"/>
              </a:ext>
            </a:extLst>
          </p:cNvPr>
          <p:cNvSpPr>
            <a:spLocks noGrp="1"/>
          </p:cNvSpPr>
          <p:nvPr>
            <p:ph type="title"/>
          </p:nvPr>
        </p:nvSpPr>
        <p:spPr>
          <a:xfrm>
            <a:off x="716548" y="296515"/>
            <a:ext cx="7776287" cy="572700"/>
          </a:xfrm>
        </p:spPr>
        <p:txBody>
          <a:bodyPr/>
          <a:lstStyle/>
          <a:p>
            <a:r>
              <a:rPr lang="en-US" sz="2800"/>
              <a:t>Duct Insulation and Energy Consumption</a:t>
            </a:r>
          </a:p>
        </p:txBody>
      </p:sp>
      <p:sp>
        <p:nvSpPr>
          <p:cNvPr id="3" name="Subtitle 2">
            <a:extLst>
              <a:ext uri="{FF2B5EF4-FFF2-40B4-BE49-F238E27FC236}">
                <a16:creationId xmlns:a16="http://schemas.microsoft.com/office/drawing/2014/main" id="{78AF2ADA-9334-4544-BA78-C1BBCB3FDA1D}"/>
              </a:ext>
            </a:extLst>
          </p:cNvPr>
          <p:cNvSpPr>
            <a:spLocks noGrp="1"/>
          </p:cNvSpPr>
          <p:nvPr>
            <p:ph type="subTitle" idx="1"/>
          </p:nvPr>
        </p:nvSpPr>
        <p:spPr>
          <a:xfrm>
            <a:off x="993864" y="1587963"/>
            <a:ext cx="5356500" cy="2208000"/>
          </a:xfrm>
        </p:spPr>
        <p:txBody>
          <a:bodyPr/>
          <a:lstStyle/>
          <a:p>
            <a:r>
              <a:rPr lang="en-US"/>
              <a:t>20% Leakage, Uninsulated</a:t>
            </a:r>
          </a:p>
          <a:p>
            <a:r>
              <a:rPr lang="en-US"/>
              <a:t>20% Leakage, R-8</a:t>
            </a:r>
          </a:p>
          <a:p>
            <a:endParaRPr lang="en-US"/>
          </a:p>
        </p:txBody>
      </p:sp>
      <p:cxnSp>
        <p:nvCxnSpPr>
          <p:cNvPr id="5" name="直線接點 4">
            <a:extLst>
              <a:ext uri="{FF2B5EF4-FFF2-40B4-BE49-F238E27FC236}">
                <a16:creationId xmlns:a16="http://schemas.microsoft.com/office/drawing/2014/main" id="{6644960B-154C-776E-A5A2-6DE54413BD6A}"/>
              </a:ext>
            </a:extLst>
          </p:cNvPr>
          <p:cNvCxnSpPr>
            <a:cxnSpLocks/>
          </p:cNvCxnSpPr>
          <p:nvPr/>
        </p:nvCxnSpPr>
        <p:spPr>
          <a:xfrm>
            <a:off x="2616465" y="1805673"/>
            <a:ext cx="10036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D05F2334-44CA-E04C-DCD3-04E6FC02ABEC}"/>
              </a:ext>
            </a:extLst>
          </p:cNvPr>
          <p:cNvSpPr txBox="1"/>
          <p:nvPr/>
        </p:nvSpPr>
        <p:spPr>
          <a:xfrm>
            <a:off x="1372491" y="2526911"/>
            <a:ext cx="3199161" cy="1877437"/>
          </a:xfrm>
          <a:prstGeom prst="rect">
            <a:avLst/>
          </a:prstGeom>
          <a:noFill/>
        </p:spPr>
        <p:txBody>
          <a:bodyPr wrap="square" rtlCol="0">
            <a:spAutoFit/>
          </a:bodyPr>
          <a:lstStyle/>
          <a:p>
            <a:r>
              <a:rPr lang="en-US" altLang="zh-TW" sz="2800">
                <a:solidFill>
                  <a:schemeClr val="dk1"/>
                </a:solidFill>
                <a:latin typeface="Lato"/>
                <a:ea typeface="Lato"/>
                <a:cs typeface="Lato"/>
                <a:sym typeface="Lato"/>
              </a:rPr>
              <a:t>Save </a:t>
            </a:r>
            <a:r>
              <a:rPr lang="en-US" altLang="zh-TW" sz="4000" b="1">
                <a:solidFill>
                  <a:schemeClr val="dk1"/>
                </a:solidFill>
                <a:latin typeface="Lato"/>
                <a:ea typeface="Lato"/>
                <a:cs typeface="Lato"/>
                <a:sym typeface="Lato"/>
              </a:rPr>
              <a:t>11105.62</a:t>
            </a:r>
            <a:r>
              <a:rPr lang="en-US" altLang="zh-TW" sz="2800">
                <a:solidFill>
                  <a:schemeClr val="dk1"/>
                </a:solidFill>
                <a:latin typeface="Lato"/>
                <a:ea typeface="Lato"/>
                <a:cs typeface="Lato"/>
                <a:sym typeface="Lato"/>
              </a:rPr>
              <a:t> (kWh)</a:t>
            </a:r>
            <a:r>
              <a:rPr lang="en-US" altLang="zh-TW" sz="1600">
                <a:solidFill>
                  <a:schemeClr val="dk1"/>
                </a:solidFill>
                <a:latin typeface="Lato"/>
                <a:ea typeface="Lato"/>
                <a:cs typeface="Lato"/>
                <a:sym typeface="Lato"/>
              </a:rPr>
              <a:t>/month</a:t>
            </a:r>
          </a:p>
          <a:p>
            <a:r>
              <a:rPr lang="en-US" altLang="zh-TW" sz="2000">
                <a:solidFill>
                  <a:schemeClr val="dk1"/>
                </a:solidFill>
                <a:latin typeface="Lato"/>
                <a:ea typeface="Lato"/>
                <a:cs typeface="Lato"/>
                <a:sym typeface="Lato"/>
              </a:rPr>
              <a:t>≈0.19%</a:t>
            </a:r>
            <a:endParaRPr lang="zh-TW" altLang="en-US" sz="2000">
              <a:solidFill>
                <a:schemeClr val="dk1"/>
              </a:solidFill>
              <a:latin typeface="Lato"/>
              <a:cs typeface="Lato"/>
              <a:sym typeface="Lato"/>
            </a:endParaRPr>
          </a:p>
        </p:txBody>
      </p:sp>
      <p:pic>
        <p:nvPicPr>
          <p:cNvPr id="1026" name="Picture 2" descr="Benefits of Ductwork Insulation">
            <a:extLst>
              <a:ext uri="{FF2B5EF4-FFF2-40B4-BE49-F238E27FC236}">
                <a16:creationId xmlns:a16="http://schemas.microsoft.com/office/drawing/2014/main" id="{506DC846-6DA1-1344-F716-85F4A6711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278" b="5236"/>
          <a:stretch/>
        </p:blipFill>
        <p:spPr bwMode="auto">
          <a:xfrm>
            <a:off x="4372450" y="1338022"/>
            <a:ext cx="3399059" cy="305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37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Conclusion -1/2</a:t>
            </a:r>
            <a:endParaRPr sz="4800" dirty="0"/>
          </a:p>
        </p:txBody>
      </p:sp>
      <p:sp>
        <p:nvSpPr>
          <p:cNvPr id="3487" name="Google Shape;3487;p40"/>
          <p:cNvSpPr txBox="1">
            <a:spLocks noGrp="1"/>
          </p:cNvSpPr>
          <p:nvPr>
            <p:ph type="subTitle" idx="1"/>
          </p:nvPr>
        </p:nvSpPr>
        <p:spPr>
          <a:xfrm>
            <a:off x="992553" y="1210830"/>
            <a:ext cx="6861909" cy="2208000"/>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Strategic Energy Management</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Move beyond building age, focus on performance-based energy management.</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Conduct detailed energy audits to pinpoint specific areas of energy loss.</a:t>
            </a:r>
          </a:p>
          <a:p>
            <a:pPr marL="285750" indent="-285750">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Smart Thermostat Implementation</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Promote the use of smart thermostats for real-time energy optimization.</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Utilize data for adjusting energy use during off-peak hours and according to occupancy.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Conclusion -2/2</a:t>
            </a:r>
            <a:endParaRPr sz="4800" dirty="0"/>
          </a:p>
        </p:txBody>
      </p:sp>
      <p:sp>
        <p:nvSpPr>
          <p:cNvPr id="3487" name="Google Shape;3487;p40"/>
          <p:cNvSpPr txBox="1">
            <a:spLocks noGrp="1"/>
          </p:cNvSpPr>
          <p:nvPr>
            <p:ph type="subTitle" idx="1"/>
          </p:nvPr>
        </p:nvSpPr>
        <p:spPr>
          <a:xfrm>
            <a:off x="988378" y="1199256"/>
            <a:ext cx="7264668" cy="2208000"/>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Targeted Retrofits for </a:t>
            </a:r>
            <a:r>
              <a:rPr lang="en-US" sz="1600">
                <a:solidFill>
                  <a:schemeClr val="tx1"/>
                </a:solidFill>
                <a:latin typeface="Avenir" panose="02000503020000020003" pitchFamily="2" charset="0"/>
              </a:rPr>
              <a:t>Building</a:t>
            </a:r>
            <a:r>
              <a:rPr lang="en-US" sz="1600" dirty="0">
                <a:solidFill>
                  <a:schemeClr val="tx1"/>
                </a:solidFill>
                <a:latin typeface="Avenir" panose="02000503020000020003" pitchFamily="2" charset="0"/>
              </a:rPr>
              <a:t> Systems</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Focus retrofits on the least efficient HVAC systems identified by consumption data.</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Upgrade to high-efficiency technologies like VRF systems and improve ductwork to minimize leakage.</a:t>
            </a:r>
          </a:p>
          <a:p>
            <a:pPr marL="285750" indent="-285750">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Data-Driven Infrastructure Development</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Develop infrastructure based on regional energy demand data.</a:t>
            </a:r>
          </a:p>
          <a:p>
            <a:pPr marL="742950" lvl="1" indent="-285750" algn="l">
              <a:lnSpc>
                <a:spcPct val="150000"/>
              </a:lnSpc>
              <a:buClr>
                <a:schemeClr val="dk1"/>
              </a:buClr>
              <a:buSzPts val="1100"/>
              <a:buFont typeface="Wingdings" pitchFamily="2" charset="2"/>
              <a:buChar char="q"/>
            </a:pPr>
            <a:r>
              <a:rPr lang="en-US" sz="1600" dirty="0">
                <a:solidFill>
                  <a:schemeClr val="tx1"/>
                </a:solidFill>
                <a:latin typeface="Avenir" panose="02000503020000020003" pitchFamily="2" charset="0"/>
              </a:rPr>
              <a:t>Support demand-side generation with community solar projects to alleviate grid stress during peak times.</a:t>
            </a:r>
          </a:p>
        </p:txBody>
      </p:sp>
    </p:spTree>
    <p:extLst>
      <p:ext uri="{BB962C8B-B14F-4D97-AF65-F5344CB8AC3E}">
        <p14:creationId xmlns:p14="http://schemas.microsoft.com/office/powerpoint/2010/main" val="315971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1"/>
        <p:cNvGrpSpPr/>
        <p:nvPr/>
      </p:nvGrpSpPr>
      <p:grpSpPr>
        <a:xfrm>
          <a:off x="0" y="0"/>
          <a:ext cx="0" cy="0"/>
          <a:chOff x="0" y="0"/>
          <a:chExt cx="0" cy="0"/>
        </a:xfrm>
      </p:grpSpPr>
      <p:pic>
        <p:nvPicPr>
          <p:cNvPr id="6" name="Picture 5" descr="Light bulb on green grass">
            <a:extLst>
              <a:ext uri="{FF2B5EF4-FFF2-40B4-BE49-F238E27FC236}">
                <a16:creationId xmlns:a16="http://schemas.microsoft.com/office/drawing/2014/main" id="{29DD696F-D271-8992-2835-4F23A17C700B}"/>
              </a:ext>
            </a:extLst>
          </p:cNvPr>
          <p:cNvPicPr>
            <a:picLocks noChangeAspect="1"/>
          </p:cNvPicPr>
          <p:nvPr/>
        </p:nvPicPr>
        <p:blipFill rotWithShape="1">
          <a:blip r:embed="rId3">
            <a:alphaModFix amt="35000"/>
          </a:blip>
          <a:srcRect t="3272" b="12459"/>
          <a:stretch/>
        </p:blipFill>
        <p:spPr>
          <a:xfrm>
            <a:off x="0" y="-8860"/>
            <a:ext cx="9144000" cy="5143501"/>
          </a:xfrm>
          <a:prstGeom prst="rect">
            <a:avLst/>
          </a:prstGeom>
        </p:spPr>
      </p:pic>
      <p:sp>
        <p:nvSpPr>
          <p:cNvPr id="4166" name="Google Shape;4166;p59"/>
          <p:cNvSpPr txBox="1">
            <a:spLocks noGrp="1"/>
          </p:cNvSpPr>
          <p:nvPr>
            <p:ph type="title"/>
          </p:nvPr>
        </p:nvSpPr>
        <p:spPr>
          <a:xfrm>
            <a:off x="641341" y="13692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a:t>
            </a:r>
            <a:endParaRPr sz="6000" dirty="0"/>
          </a:p>
        </p:txBody>
      </p:sp>
      <p:sp>
        <p:nvSpPr>
          <p:cNvPr id="5" name="Subtitle 4">
            <a:extLst>
              <a:ext uri="{FF2B5EF4-FFF2-40B4-BE49-F238E27FC236}">
                <a16:creationId xmlns:a16="http://schemas.microsoft.com/office/drawing/2014/main" id="{82898B95-0783-1542-F4E9-95EE6DBF7382}"/>
              </a:ext>
            </a:extLst>
          </p:cNvPr>
          <p:cNvSpPr>
            <a:spLocks noGrp="1"/>
          </p:cNvSpPr>
          <p:nvPr>
            <p:ph type="subTitle" idx="3"/>
          </p:nvPr>
        </p:nvSpPr>
        <p:spPr>
          <a:xfrm>
            <a:off x="2804683" y="2440558"/>
            <a:ext cx="3377315" cy="459029"/>
          </a:xfrm>
        </p:spPr>
        <p:txBody>
          <a:bodyPr/>
          <a:lstStyle/>
          <a:p>
            <a:r>
              <a:rPr lang="en-US" sz="1800" dirty="0">
                <a:latin typeface="Avenir" panose="02000503020000020003" pitchFamily="2" charset="0"/>
              </a:rPr>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8"/>
        <p:cNvGrpSpPr/>
        <p:nvPr/>
      </p:nvGrpSpPr>
      <p:grpSpPr>
        <a:xfrm>
          <a:off x="0" y="0"/>
          <a:ext cx="0" cy="0"/>
          <a:chOff x="0" y="0"/>
          <a:chExt cx="0" cy="0"/>
        </a:xfrm>
      </p:grpSpPr>
      <p:sp>
        <p:nvSpPr>
          <p:cNvPr id="3299" name="Google Shape;3299;p35"/>
          <p:cNvSpPr txBox="1">
            <a:spLocks noGrp="1"/>
          </p:cNvSpPr>
          <p:nvPr>
            <p:ph type="title"/>
          </p:nvPr>
        </p:nvSpPr>
        <p:spPr>
          <a:xfrm>
            <a:off x="843987" y="251962"/>
            <a:ext cx="7228881" cy="8885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Contents </a:t>
            </a:r>
            <a:endParaRPr sz="4800" dirty="0"/>
          </a:p>
        </p:txBody>
      </p:sp>
      <p:graphicFrame>
        <p:nvGraphicFramePr>
          <p:cNvPr id="3301" name="Google Shape;3301;p35"/>
          <p:cNvGraphicFramePr/>
          <p:nvPr>
            <p:extLst>
              <p:ext uri="{D42A27DB-BD31-4B8C-83A1-F6EECF244321}">
                <p14:modId xmlns:p14="http://schemas.microsoft.com/office/powerpoint/2010/main" val="2706165510"/>
              </p:ext>
            </p:extLst>
          </p:nvPr>
        </p:nvGraphicFramePr>
        <p:xfrm>
          <a:off x="938712" y="1248937"/>
          <a:ext cx="7433786" cy="3400719"/>
        </p:xfrm>
        <a:graphic>
          <a:graphicData uri="http://schemas.openxmlformats.org/drawingml/2006/table">
            <a:tbl>
              <a:tblPr>
                <a:noFill/>
                <a:tableStyleId>{32009581-9944-44F5-93B0-A7A5AE231105}</a:tableStyleId>
              </a:tblPr>
              <a:tblGrid>
                <a:gridCol w="2880520">
                  <a:extLst>
                    <a:ext uri="{9D8B030D-6E8A-4147-A177-3AD203B41FA5}">
                      <a16:colId xmlns:a16="http://schemas.microsoft.com/office/drawing/2014/main" val="20000"/>
                    </a:ext>
                  </a:extLst>
                </a:gridCol>
                <a:gridCol w="4553266">
                  <a:extLst>
                    <a:ext uri="{9D8B030D-6E8A-4147-A177-3AD203B41FA5}">
                      <a16:colId xmlns:a16="http://schemas.microsoft.com/office/drawing/2014/main" val="20001"/>
                    </a:ext>
                  </a:extLst>
                </a:gridCol>
              </a:tblGrid>
              <a:tr h="495788">
                <a:tc>
                  <a:txBody>
                    <a:bodyPr/>
                    <a:lstStyle/>
                    <a:p>
                      <a:pPr marL="0" lvl="0" indent="0" algn="l" rtl="0">
                        <a:spcBef>
                          <a:spcPts val="0"/>
                        </a:spcBef>
                        <a:spcAft>
                          <a:spcPts val="0"/>
                        </a:spcAft>
                        <a:buNone/>
                      </a:pPr>
                      <a:r>
                        <a:rPr lang="en" sz="1400" b="0" i="0" u="sng" dirty="0">
                          <a:solidFill>
                            <a:schemeClr val="hlink"/>
                          </a:solidFill>
                          <a:latin typeface="Avenir" panose="02000503020000020003" pitchFamily="2" charset="0"/>
                          <a:ea typeface="Lato"/>
                          <a:cs typeface="Lato"/>
                          <a:sym typeface="Lato"/>
                        </a:rPr>
                        <a:t>Introduction</a:t>
                      </a:r>
                      <a:endParaRPr sz="1400" b="0" i="0" u="sng"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b="0" i="0" dirty="0">
                          <a:solidFill>
                            <a:schemeClr val="dk1"/>
                          </a:solidFill>
                          <a:latin typeface="Avenir" panose="02000503020000020003" pitchFamily="2" charset="0"/>
                          <a:ea typeface="Lato"/>
                          <a:cs typeface="Lato"/>
                          <a:sym typeface="Lato"/>
                        </a:rPr>
                        <a:t>Brief overview of the project and its importance to eSC</a:t>
                      </a:r>
                      <a:endParaRPr sz="1400" b="0" i="0"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8351">
                <a:tc>
                  <a:txBody>
                    <a:bodyPr/>
                    <a:lstStyle/>
                    <a:p>
                      <a:pPr marL="0" lvl="0" indent="0" algn="l" rtl="0">
                        <a:spcBef>
                          <a:spcPts val="0"/>
                        </a:spcBef>
                        <a:spcAft>
                          <a:spcPts val="0"/>
                        </a:spcAft>
                        <a:buNone/>
                      </a:pPr>
                      <a:r>
                        <a:rPr lang="en-US" sz="1400" b="0" i="0" u="sng" dirty="0">
                          <a:solidFill>
                            <a:schemeClr val="dk1"/>
                          </a:solidFill>
                          <a:latin typeface="Avenir" panose="02000503020000020003" pitchFamily="2" charset="0"/>
                          <a:ea typeface="Lato"/>
                          <a:cs typeface="Lato"/>
                          <a:sym typeface="Lato"/>
                        </a:rPr>
                        <a:t>Data Sets Used</a:t>
                      </a:r>
                      <a:endParaRPr sz="1400" b="0" i="0" u="sng"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400" b="0" i="0" dirty="0">
                          <a:solidFill>
                            <a:schemeClr val="tx1"/>
                          </a:solidFill>
                          <a:latin typeface="Avenir" panose="02000503020000020003" pitchFamily="2" charset="0"/>
                        </a:rPr>
                        <a:t>Number of records in dataset evaluated</a:t>
                      </a:r>
                      <a:endParaRPr sz="1400" b="0" i="0" dirty="0">
                        <a:solidFill>
                          <a:schemeClr val="tx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8351">
                <a:tc rowSpan="2">
                  <a:txBody>
                    <a:bodyPr/>
                    <a:lstStyle/>
                    <a:p>
                      <a:pPr marL="0" lvl="0" indent="0" algn="l" rtl="0">
                        <a:spcBef>
                          <a:spcPts val="0"/>
                        </a:spcBef>
                        <a:spcAft>
                          <a:spcPts val="0"/>
                        </a:spcAft>
                        <a:buNone/>
                      </a:pPr>
                      <a:r>
                        <a:rPr lang="en-US" sz="1400" b="0" i="0" u="sng">
                          <a:solidFill>
                            <a:schemeClr val="dk1"/>
                          </a:solidFill>
                          <a:latin typeface="Avenir" panose="02000503020000020003" pitchFamily="2" charset="0"/>
                          <a:ea typeface="Lato"/>
                          <a:cs typeface="Lato"/>
                          <a:sym typeface="Lato"/>
                        </a:rPr>
                        <a:t>Predicting Future Energy Usage/</a:t>
                      </a:r>
                    </a:p>
                    <a:p>
                      <a:pPr marL="0" lvl="0" indent="0" algn="l" rtl="0">
                        <a:spcBef>
                          <a:spcPts val="0"/>
                        </a:spcBef>
                        <a:spcAft>
                          <a:spcPts val="0"/>
                        </a:spcAft>
                        <a:buNone/>
                      </a:pPr>
                      <a:r>
                        <a:rPr lang="en-US" sz="1400" b="0" i="0" u="sng">
                          <a:solidFill>
                            <a:schemeClr val="hlink"/>
                          </a:solidFill>
                          <a:latin typeface="Avenir" panose="02000503020000020003" pitchFamily="2" charset="0"/>
                          <a:ea typeface="Lato"/>
                          <a:cs typeface="Lato"/>
                          <a:sym typeface="Lato"/>
                        </a:rPr>
                        <a:t>Key Drivers of Energy Usage</a:t>
                      </a:r>
                      <a:endParaRPr lang="en-US" sz="1400" b="0" i="0" u="sng"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b="0" i="0" dirty="0">
                          <a:solidFill>
                            <a:schemeClr val="dk1"/>
                          </a:solidFill>
                          <a:latin typeface="Avenir" panose="02000503020000020003" pitchFamily="2" charset="0"/>
                          <a:ea typeface="Lato"/>
                          <a:cs typeface="Lato"/>
                          <a:sym typeface="Lato"/>
                        </a:rPr>
                        <a:t>Results of the prediction model</a:t>
                      </a:r>
                      <a:endParaRPr sz="1400" b="0" i="0"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8351">
                <a:tc vMerge="1">
                  <a:txBody>
                    <a:bodyPr/>
                    <a:lstStyle/>
                    <a:p>
                      <a:endParaRPr lang="en-US" dirty="0"/>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b="0" i="0" dirty="0">
                          <a:solidFill>
                            <a:schemeClr val="dk1"/>
                          </a:solidFill>
                          <a:latin typeface="Avenir" panose="02000503020000020003" pitchFamily="2" charset="0"/>
                          <a:ea typeface="Lato"/>
                          <a:cs typeface="Lato"/>
                          <a:sym typeface="Lato"/>
                        </a:rPr>
                        <a:t>Analysis of key factors influencing energy usage</a:t>
                      </a:r>
                      <a:endParaRPr sz="1400" b="0" i="0"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3180">
                <a:tc>
                  <a:txBody>
                    <a:bodyPr/>
                    <a:lstStyle/>
                    <a:p>
                      <a:pPr marL="0" lvl="0" indent="0" algn="l" rtl="0">
                        <a:spcBef>
                          <a:spcPts val="0"/>
                        </a:spcBef>
                        <a:spcAft>
                          <a:spcPts val="0"/>
                        </a:spcAft>
                        <a:buNone/>
                      </a:pPr>
                      <a:r>
                        <a:rPr lang="en-US" sz="1400" b="0" i="0" u="sng" dirty="0">
                          <a:solidFill>
                            <a:schemeClr val="hlink"/>
                          </a:solidFill>
                          <a:latin typeface="Avenir" panose="02000503020000020003" pitchFamily="2" charset="0"/>
                          <a:ea typeface="Lato"/>
                          <a:cs typeface="Lato"/>
                          <a:sym typeface="Lato"/>
                        </a:rPr>
                        <a:t>Actionable Insights</a:t>
                      </a:r>
                      <a:endParaRPr sz="1400" b="0" i="0" u="sng"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400" b="0" i="0" dirty="0">
                          <a:solidFill>
                            <a:schemeClr val="dk1"/>
                          </a:solidFill>
                          <a:latin typeface="Avenir" panose="02000503020000020003" pitchFamily="2" charset="0"/>
                          <a:ea typeface="Lato"/>
                          <a:cs typeface="Lato"/>
                          <a:sym typeface="Lato"/>
                        </a:rPr>
                        <a:t>Specific strategies and recommendations for eSC to reduce energy costs</a:t>
                      </a:r>
                      <a:endParaRPr sz="1400" b="0" i="0"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8351">
                <a:tc>
                  <a:txBody>
                    <a:bodyPr/>
                    <a:lstStyle/>
                    <a:p>
                      <a:pPr marL="0" lvl="0" indent="0" algn="l" rtl="0">
                        <a:spcBef>
                          <a:spcPts val="0"/>
                        </a:spcBef>
                        <a:spcAft>
                          <a:spcPts val="0"/>
                        </a:spcAft>
                        <a:buNone/>
                      </a:pPr>
                      <a:r>
                        <a:rPr lang="en-US" sz="1400" b="0" i="0" u="sng" dirty="0">
                          <a:solidFill>
                            <a:schemeClr val="dk1"/>
                          </a:solidFill>
                          <a:latin typeface="Avenir" panose="02000503020000020003" pitchFamily="2" charset="0"/>
                          <a:ea typeface="Lato"/>
                          <a:cs typeface="Lato"/>
                          <a:sym typeface="Lato"/>
                        </a:rPr>
                        <a:t>Conclusion</a:t>
                      </a:r>
                      <a:endParaRPr sz="1400" b="0" i="0" u="sng"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b="0" i="0" dirty="0">
                          <a:solidFill>
                            <a:schemeClr val="dk1"/>
                          </a:solidFill>
                          <a:latin typeface="Avenir" panose="02000503020000020003" pitchFamily="2" charset="0"/>
                          <a:ea typeface="Lato"/>
                          <a:cs typeface="Lato"/>
                          <a:sym typeface="Lato"/>
                        </a:rPr>
                        <a:t>Summary of key findings and recommendations</a:t>
                      </a:r>
                      <a:endParaRPr sz="1400" b="0" i="0" dirty="0">
                        <a:solidFill>
                          <a:schemeClr val="dk1"/>
                        </a:solidFill>
                        <a:latin typeface="Avenir" panose="02000503020000020003" pitchFamily="2" charset="0"/>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78347">
                <a:tc>
                  <a:txBody>
                    <a:bodyPr/>
                    <a:lstStyle/>
                    <a:p>
                      <a:pPr marL="0" lvl="0" indent="0" algn="l">
                        <a:spcBef>
                          <a:spcPts val="0"/>
                        </a:spcBef>
                        <a:spcAft>
                          <a:spcPts val="0"/>
                        </a:spcAft>
                        <a:buNone/>
                      </a:pPr>
                      <a:r>
                        <a:rPr lang="en-US" sz="1400" b="0" i="0" u="sng" dirty="0">
                          <a:solidFill>
                            <a:schemeClr val="dk1"/>
                          </a:solidFill>
                          <a:latin typeface="Avenir" panose="02000503020000020003" pitchFamily="2" charset="0"/>
                          <a:ea typeface="Lato"/>
                          <a:cs typeface="Lato"/>
                          <a:sym typeface="Lato"/>
                        </a:rPr>
                        <a:t>Q&amp;A</a:t>
                      </a:r>
                      <a:endParaRPr sz="1400" b="0" i="0" u="sng" dirty="0">
                        <a:solidFill>
                          <a:schemeClr val="dk1"/>
                        </a:solidFill>
                        <a:latin typeface="Avenir" panose="02000503020000020003" pitchFamily="2" charset="0"/>
                        <a:ea typeface="Lato"/>
                        <a:cs typeface="Lato"/>
                        <a:sym typeface="Lato"/>
                      </a:endParaRPr>
                    </a:p>
                  </a:txBody>
                  <a:tcPr marL="91425" marR="91425" marT="0" marB="0" anchor="ctr">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0" lvl="0" indent="0" algn="l">
                        <a:spcBef>
                          <a:spcPts val="0"/>
                        </a:spcBef>
                        <a:spcAft>
                          <a:spcPts val="1600"/>
                        </a:spcAft>
                        <a:buNone/>
                      </a:pPr>
                      <a:r>
                        <a:rPr lang="en" sz="1400" b="0" i="0" u="none" dirty="0">
                          <a:solidFill>
                            <a:schemeClr val="dk1"/>
                          </a:solidFill>
                          <a:latin typeface="Avenir" panose="02000503020000020003" pitchFamily="2" charset="0"/>
                          <a:ea typeface="Lato"/>
                          <a:cs typeface="Lato"/>
                          <a:sym typeface="Lato"/>
                        </a:rPr>
                        <a:t>Questions</a:t>
                      </a:r>
                    </a:p>
                  </a:txBody>
                  <a:tcPr marL="91425" marR="91425" marT="0" marB="0" anchor="ctr">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extLst>
                  <a:ext uri="{0D108BD9-81ED-4DB2-BD59-A6C34878D82A}">
                    <a16:rowId xmlns:a16="http://schemas.microsoft.com/office/drawing/2014/main" val="157263322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Introduction</a:t>
            </a:r>
            <a:endParaRPr sz="4800" dirty="0"/>
          </a:p>
        </p:txBody>
      </p:sp>
      <p:sp>
        <p:nvSpPr>
          <p:cNvPr id="2" name="文字版面配置區 1">
            <a:extLst>
              <a:ext uri="{FF2B5EF4-FFF2-40B4-BE49-F238E27FC236}">
                <a16:creationId xmlns:a16="http://schemas.microsoft.com/office/drawing/2014/main" id="{D78DC1C1-0721-3620-B964-DA707CA74D14}"/>
              </a:ext>
            </a:extLst>
          </p:cNvPr>
          <p:cNvSpPr>
            <a:spLocks noGrp="1"/>
          </p:cNvSpPr>
          <p:nvPr>
            <p:ph type="body" idx="1"/>
          </p:nvPr>
        </p:nvSpPr>
        <p:spPr>
          <a:xfrm>
            <a:off x="1671275" y="1157758"/>
            <a:ext cx="6591816" cy="399000"/>
          </a:xfrm>
        </p:spPr>
        <p:txBody>
          <a:bodyPr/>
          <a:lstStyle/>
          <a:p>
            <a:pPr algn="l"/>
            <a:r>
              <a:rPr lang="en-US" altLang="zh-TW" sz="1800" dirty="0"/>
              <a:t>The Challenge:</a:t>
            </a:r>
            <a:endParaRPr lang="en-US" altLang="zh-TW" dirty="0"/>
          </a:p>
          <a:p>
            <a:pPr lvl="1" algn="l">
              <a:lnSpc>
                <a:spcPct val="150000"/>
              </a:lnSpc>
            </a:pPr>
            <a:r>
              <a:rPr lang="en-US" altLang="zh-TW" dirty="0"/>
              <a:t>Increasing temperatures and global warming trends pose a significant challenge to energy grids.</a:t>
            </a:r>
          </a:p>
          <a:p>
            <a:pPr lvl="1" algn="l">
              <a:lnSpc>
                <a:spcPct val="150000"/>
              </a:lnSpc>
            </a:pPr>
            <a:r>
              <a:rPr lang="en-US" altLang="zh-TW" dirty="0"/>
              <a:t>July's peak energy demand raises concerns for potential system strain and blackouts.</a:t>
            </a:r>
          </a:p>
          <a:p>
            <a:pPr marL="596900" lvl="1" indent="0" algn="l">
              <a:buNone/>
            </a:pPr>
            <a:endParaRPr lang="en-US" altLang="zh-TW" dirty="0"/>
          </a:p>
          <a:p>
            <a:pPr algn="l"/>
            <a:r>
              <a:rPr lang="en-US" altLang="zh-TW" sz="1800" dirty="0"/>
              <a:t>Our Objective:</a:t>
            </a:r>
            <a:endParaRPr lang="en-US" altLang="zh-TW" dirty="0"/>
          </a:p>
          <a:p>
            <a:pPr lvl="1" algn="l">
              <a:lnSpc>
                <a:spcPct val="150000"/>
              </a:lnSpc>
            </a:pPr>
            <a:r>
              <a:rPr lang="en-US" altLang="zh-TW" dirty="0"/>
              <a:t>To understand the primary factors driving energy consumption.</a:t>
            </a:r>
          </a:p>
          <a:p>
            <a:pPr lvl="1" algn="l">
              <a:lnSpc>
                <a:spcPct val="150000"/>
              </a:lnSpc>
            </a:pPr>
            <a:r>
              <a:rPr lang="en-US" altLang="zh-TW" dirty="0"/>
              <a:t>To encourage energy-saving measures among customers, reducing the need for additional infrastructure.</a:t>
            </a:r>
            <a:endParaRPr lang="zh-TW" altLang="en-US" dirty="0"/>
          </a:p>
        </p:txBody>
      </p:sp>
      <p:grpSp>
        <p:nvGrpSpPr>
          <p:cNvPr id="3333" name="Google Shape;3333;p37"/>
          <p:cNvGrpSpPr/>
          <p:nvPr/>
        </p:nvGrpSpPr>
        <p:grpSpPr>
          <a:xfrm>
            <a:off x="1599575" y="-980567"/>
            <a:ext cx="143400" cy="2454350"/>
            <a:chOff x="2436050" y="685625"/>
            <a:chExt cx="143400" cy="2454350"/>
          </a:xfrm>
        </p:grpSpPr>
        <p:grpSp>
          <p:nvGrpSpPr>
            <p:cNvPr id="3334" name="Google Shape;3334;p37"/>
            <p:cNvGrpSpPr/>
            <p:nvPr/>
          </p:nvGrpSpPr>
          <p:grpSpPr>
            <a:xfrm>
              <a:off x="2436050" y="685625"/>
              <a:ext cx="143400" cy="2454350"/>
              <a:chOff x="2436050" y="685625"/>
              <a:chExt cx="143400" cy="2454350"/>
            </a:xfrm>
          </p:grpSpPr>
          <p:sp>
            <p:nvSpPr>
              <p:cNvPr id="3335" name="Google Shape;3335;p3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36" name="Google Shape;3336;p3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37" name="Google Shape;3337;p3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38" name="Google Shape;3338;p3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39" name="Google Shape;3339;p3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0" name="Google Shape;3340;p3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1" name="Google Shape;3341;p3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2" name="Google Shape;3342;p3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3" name="Google Shape;3343;p3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4" name="Google Shape;3344;p3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5" name="Google Shape;3345;p3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6" name="Google Shape;3346;p3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347" name="Google Shape;3347;p37"/>
            <p:cNvGrpSpPr/>
            <p:nvPr/>
          </p:nvGrpSpPr>
          <p:grpSpPr>
            <a:xfrm>
              <a:off x="2436050" y="685625"/>
              <a:ext cx="143400" cy="2454350"/>
              <a:chOff x="2436050" y="685625"/>
              <a:chExt cx="143400" cy="2454350"/>
            </a:xfrm>
          </p:grpSpPr>
          <p:sp>
            <p:nvSpPr>
              <p:cNvPr id="3348" name="Google Shape;3348;p3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49" name="Google Shape;3349;p3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0" name="Google Shape;3350;p3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1" name="Google Shape;3351;p3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2" name="Google Shape;3352;p3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3" name="Google Shape;3353;p3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4" name="Google Shape;3354;p3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5" name="Google Shape;3355;p3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6" name="Google Shape;3356;p3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7" name="Google Shape;3357;p3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8" name="Google Shape;3358;p3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9" name="Google Shape;3359;p3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360" name="Google Shape;3360;p37"/>
          <p:cNvGrpSpPr/>
          <p:nvPr/>
        </p:nvGrpSpPr>
        <p:grpSpPr>
          <a:xfrm>
            <a:off x="1046075" y="2149650"/>
            <a:ext cx="143400" cy="2454350"/>
            <a:chOff x="2030200" y="685625"/>
            <a:chExt cx="143400" cy="2454350"/>
          </a:xfrm>
        </p:grpSpPr>
        <p:grpSp>
          <p:nvGrpSpPr>
            <p:cNvPr id="3361" name="Google Shape;3361;p37"/>
            <p:cNvGrpSpPr/>
            <p:nvPr/>
          </p:nvGrpSpPr>
          <p:grpSpPr>
            <a:xfrm>
              <a:off x="2030200" y="685625"/>
              <a:ext cx="143400" cy="2454350"/>
              <a:chOff x="2436050" y="685625"/>
              <a:chExt cx="143400" cy="2454350"/>
            </a:xfrm>
          </p:grpSpPr>
          <p:sp>
            <p:nvSpPr>
              <p:cNvPr id="3362" name="Google Shape;3362;p3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3" name="Google Shape;3363;p3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4" name="Google Shape;3364;p3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5" name="Google Shape;3365;p3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6" name="Google Shape;3366;p3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7" name="Google Shape;3367;p3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8" name="Google Shape;3368;p3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69" name="Google Shape;3369;p3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0" name="Google Shape;3370;p3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1" name="Google Shape;3371;p3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2" name="Google Shape;3372;p3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3" name="Google Shape;3373;p3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374" name="Google Shape;3374;p37"/>
            <p:cNvGrpSpPr/>
            <p:nvPr/>
          </p:nvGrpSpPr>
          <p:grpSpPr>
            <a:xfrm>
              <a:off x="2030200" y="685625"/>
              <a:ext cx="143400" cy="2454350"/>
              <a:chOff x="2436050" y="685625"/>
              <a:chExt cx="143400" cy="2454350"/>
            </a:xfrm>
          </p:grpSpPr>
          <p:sp>
            <p:nvSpPr>
              <p:cNvPr id="3375" name="Google Shape;3375;p37"/>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6" name="Google Shape;3376;p37"/>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7" name="Google Shape;3377;p37"/>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8" name="Google Shape;3378;p37"/>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9" name="Google Shape;3379;p37"/>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0" name="Google Shape;3380;p37"/>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1" name="Google Shape;3381;p37"/>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2" name="Google Shape;3382;p37"/>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3" name="Google Shape;3383;p37"/>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4" name="Google Shape;3384;p37"/>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5" name="Google Shape;3385;p37"/>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86" name="Google Shape;3386;p37"/>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1" name="Google Shape;3521;p43"/>
          <p:cNvSpPr txBox="1">
            <a:spLocks noGrp="1"/>
          </p:cNvSpPr>
          <p:nvPr>
            <p:ph type="title"/>
          </p:nvPr>
        </p:nvSpPr>
        <p:spPr>
          <a:xfrm>
            <a:off x="611845" y="828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Data Sets Used</a:t>
            </a:r>
            <a:endParaRPr sz="4400" dirty="0"/>
          </a:p>
        </p:txBody>
      </p:sp>
      <p:sp>
        <p:nvSpPr>
          <p:cNvPr id="3522" name="Google Shape;3522;p43"/>
          <p:cNvSpPr txBox="1">
            <a:spLocks noGrp="1"/>
          </p:cNvSpPr>
          <p:nvPr>
            <p:ph type="subTitle" idx="1"/>
          </p:nvPr>
        </p:nvSpPr>
        <p:spPr>
          <a:xfrm>
            <a:off x="2324341" y="2031698"/>
            <a:ext cx="2338681" cy="904513"/>
          </a:xfrm>
          <a:prstGeom prst="rect">
            <a:avLst/>
          </a:prstGeom>
        </p:spPr>
        <p:txBody>
          <a:bodyPr spcFirstLastPara="1" wrap="square" lIns="91425" tIns="91425" rIns="91425" bIns="91425" anchor="t" anchorCtr="0">
            <a:noAutofit/>
          </a:bodyPr>
          <a:lstStyle/>
          <a:p>
            <a:pPr marL="0" indent="0"/>
            <a:r>
              <a:rPr lang="en-US" dirty="0"/>
              <a:t>Contains data on about 5,000 single-family homes that use eSC energy. </a:t>
            </a:r>
          </a:p>
          <a:p>
            <a:pPr marL="0" lvl="0" indent="0" algn="l" rtl="0">
              <a:spcBef>
                <a:spcPts val="0"/>
              </a:spcBef>
              <a:spcAft>
                <a:spcPts val="0"/>
              </a:spcAft>
              <a:buNone/>
            </a:pPr>
            <a:endParaRPr dirty="0"/>
          </a:p>
        </p:txBody>
      </p:sp>
      <p:sp>
        <p:nvSpPr>
          <p:cNvPr id="3523" name="Google Shape;3523;p43"/>
          <p:cNvSpPr txBox="1">
            <a:spLocks noGrp="1"/>
          </p:cNvSpPr>
          <p:nvPr>
            <p:ph type="subTitle" idx="2"/>
          </p:nvPr>
        </p:nvSpPr>
        <p:spPr>
          <a:xfrm>
            <a:off x="5272906" y="1845687"/>
            <a:ext cx="2764458" cy="844237"/>
          </a:xfrm>
          <a:prstGeom prst="rect">
            <a:avLst/>
          </a:prstGeom>
        </p:spPr>
        <p:txBody>
          <a:bodyPr spcFirstLastPara="1" wrap="square" lIns="91425" tIns="91425" rIns="91425" bIns="91425" anchor="t" anchorCtr="0">
            <a:noAutofit/>
          </a:bodyPr>
          <a:lstStyle/>
          <a:p>
            <a:r>
              <a:rPr lang="en-US" sz="1400" dirty="0"/>
              <a:t>A data description file that</a:t>
            </a:r>
          </a:p>
          <a:p>
            <a:r>
              <a:rPr lang="en-US" sz="1400" dirty="0"/>
              <a:t>describes the fields used in</a:t>
            </a:r>
          </a:p>
          <a:p>
            <a:r>
              <a:rPr lang="en-US" sz="1400" dirty="0"/>
              <a:t>the various housing data files.</a:t>
            </a:r>
          </a:p>
        </p:txBody>
      </p:sp>
      <p:sp>
        <p:nvSpPr>
          <p:cNvPr id="3524" name="Google Shape;3524;p43"/>
          <p:cNvSpPr txBox="1">
            <a:spLocks noGrp="1"/>
          </p:cNvSpPr>
          <p:nvPr>
            <p:ph type="subTitle" idx="3"/>
          </p:nvPr>
        </p:nvSpPr>
        <p:spPr>
          <a:xfrm>
            <a:off x="2209063" y="3748340"/>
            <a:ext cx="2307998" cy="1189640"/>
          </a:xfrm>
          <a:prstGeom prst="rect">
            <a:avLst/>
          </a:prstGeom>
        </p:spPr>
        <p:txBody>
          <a:bodyPr spcFirstLastPara="1" wrap="square" lIns="91425" tIns="91425" rIns="91425" bIns="91425" anchor="t" anchorCtr="0">
            <a:noAutofit/>
          </a:bodyPr>
          <a:lstStyle/>
          <a:p>
            <a:r>
              <a:rPr lang="en-US" sz="1400" dirty="0"/>
              <a:t>Provides hourly energy</a:t>
            </a:r>
          </a:p>
          <a:p>
            <a:r>
              <a:rPr lang="en-US" sz="1400" dirty="0"/>
              <a:t> consumption statistics</a:t>
            </a:r>
          </a:p>
          <a:p>
            <a:r>
              <a:rPr lang="en-US" dirty="0"/>
              <a:t>f</a:t>
            </a:r>
            <a:r>
              <a:rPr lang="en-US" sz="1400" dirty="0"/>
              <a:t>or each residence in the</a:t>
            </a:r>
          </a:p>
          <a:p>
            <a:r>
              <a:rPr lang="en-US" sz="1400" dirty="0"/>
              <a:t>Static residence Data.</a:t>
            </a:r>
          </a:p>
        </p:txBody>
      </p:sp>
      <p:sp>
        <p:nvSpPr>
          <p:cNvPr id="3525" name="Google Shape;3525;p43"/>
          <p:cNvSpPr txBox="1">
            <a:spLocks noGrp="1"/>
          </p:cNvSpPr>
          <p:nvPr>
            <p:ph type="subTitle" idx="4"/>
          </p:nvPr>
        </p:nvSpPr>
        <p:spPr>
          <a:xfrm>
            <a:off x="5272906" y="3802787"/>
            <a:ext cx="2379724" cy="959230"/>
          </a:xfrm>
          <a:prstGeom prst="rect">
            <a:avLst/>
          </a:prstGeom>
        </p:spPr>
        <p:txBody>
          <a:bodyPr spcFirstLastPara="1" wrap="square" lIns="91425" tIns="91425" rIns="91425" bIns="91425" anchor="t" anchorCtr="0">
            <a:noAutofit/>
          </a:bodyPr>
          <a:lstStyle/>
          <a:p>
            <a:r>
              <a:rPr lang="en-US" sz="1400" dirty="0"/>
              <a:t>Hourly weather data, </a:t>
            </a:r>
          </a:p>
          <a:p>
            <a:r>
              <a:rPr lang="en-US" sz="1400" dirty="0"/>
              <a:t>with one file for each</a:t>
            </a:r>
          </a:p>
          <a:p>
            <a:r>
              <a:rPr lang="en-US" sz="1400" dirty="0"/>
              <a:t>geographic area (county).</a:t>
            </a:r>
          </a:p>
        </p:txBody>
      </p:sp>
      <p:sp>
        <p:nvSpPr>
          <p:cNvPr id="3526" name="Google Shape;3526;p43"/>
          <p:cNvSpPr txBox="1">
            <a:spLocks noGrp="1"/>
          </p:cNvSpPr>
          <p:nvPr>
            <p:ph type="subTitle" idx="5"/>
          </p:nvPr>
        </p:nvSpPr>
        <p:spPr>
          <a:xfrm>
            <a:off x="2373962" y="1691957"/>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Static House Data</a:t>
            </a:r>
            <a:endParaRPr dirty="0"/>
          </a:p>
        </p:txBody>
      </p:sp>
      <p:sp>
        <p:nvSpPr>
          <p:cNvPr id="3527" name="Google Shape;3527;p43"/>
          <p:cNvSpPr txBox="1">
            <a:spLocks noGrp="1"/>
          </p:cNvSpPr>
          <p:nvPr>
            <p:ph type="subTitle" idx="6"/>
          </p:nvPr>
        </p:nvSpPr>
        <p:spPr>
          <a:xfrm>
            <a:off x="2341983" y="3396002"/>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Usage Data</a:t>
            </a:r>
            <a:endParaRPr dirty="0"/>
          </a:p>
        </p:txBody>
      </p:sp>
      <p:sp>
        <p:nvSpPr>
          <p:cNvPr id="3528" name="Google Shape;3528;p43"/>
          <p:cNvSpPr txBox="1">
            <a:spLocks noGrp="1"/>
          </p:cNvSpPr>
          <p:nvPr>
            <p:ph type="subTitle" idx="7"/>
          </p:nvPr>
        </p:nvSpPr>
        <p:spPr>
          <a:xfrm>
            <a:off x="5358261" y="1565900"/>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Meta Data</a:t>
            </a:r>
            <a:endParaRPr dirty="0"/>
          </a:p>
        </p:txBody>
      </p:sp>
      <p:sp>
        <p:nvSpPr>
          <p:cNvPr id="3529" name="Google Shape;3529;p43"/>
          <p:cNvSpPr txBox="1">
            <a:spLocks noGrp="1"/>
          </p:cNvSpPr>
          <p:nvPr>
            <p:ph type="subTitle" idx="8"/>
          </p:nvPr>
        </p:nvSpPr>
        <p:spPr>
          <a:xfrm>
            <a:off x="5358261" y="3452891"/>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Weather Data</a:t>
            </a:r>
            <a:endParaRPr dirty="0"/>
          </a:p>
        </p:txBody>
      </p:sp>
      <p:grpSp>
        <p:nvGrpSpPr>
          <p:cNvPr id="3530" name="Google Shape;3530;p43"/>
          <p:cNvGrpSpPr/>
          <p:nvPr/>
        </p:nvGrpSpPr>
        <p:grpSpPr>
          <a:xfrm>
            <a:off x="1692740" y="1565900"/>
            <a:ext cx="499617" cy="490007"/>
            <a:chOff x="4668486" y="1383808"/>
            <a:chExt cx="499617" cy="490007"/>
          </a:xfrm>
        </p:grpSpPr>
        <p:sp>
          <p:nvSpPr>
            <p:cNvPr id="3531" name="Google Shape;3531;p43"/>
            <p:cNvSpPr/>
            <p:nvPr/>
          </p:nvSpPr>
          <p:spPr>
            <a:xfrm>
              <a:off x="4668486" y="1710479"/>
              <a:ext cx="94057" cy="163335"/>
            </a:xfrm>
            <a:custGeom>
              <a:avLst/>
              <a:gdLst/>
              <a:ahLst/>
              <a:cxnLst/>
              <a:rect l="l" t="t" r="r" b="b"/>
              <a:pathLst>
                <a:path w="186" h="323" extrusionOk="0">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2" name="Google Shape;3532;p43"/>
            <p:cNvSpPr/>
            <p:nvPr/>
          </p:nvSpPr>
          <p:spPr>
            <a:xfrm>
              <a:off x="4803504" y="1579002"/>
              <a:ext cx="94057" cy="294813"/>
            </a:xfrm>
            <a:custGeom>
              <a:avLst/>
              <a:gdLst/>
              <a:ahLst/>
              <a:cxnLst/>
              <a:rect l="l" t="t" r="r" b="b"/>
              <a:pathLst>
                <a:path w="186" h="583" extrusionOk="0">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3" name="Google Shape;3533;p43"/>
            <p:cNvSpPr/>
            <p:nvPr/>
          </p:nvSpPr>
          <p:spPr>
            <a:xfrm>
              <a:off x="4939028" y="1710479"/>
              <a:ext cx="93552" cy="163335"/>
            </a:xfrm>
            <a:custGeom>
              <a:avLst/>
              <a:gdLst/>
              <a:ahLst/>
              <a:cxnLst/>
              <a:rect l="l" t="t" r="r" b="b"/>
              <a:pathLst>
                <a:path w="185" h="323" extrusionOk="0">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4" name="Google Shape;3534;p43"/>
            <p:cNvSpPr/>
            <p:nvPr/>
          </p:nvSpPr>
          <p:spPr>
            <a:xfrm>
              <a:off x="5074046" y="1521354"/>
              <a:ext cx="94057" cy="352461"/>
            </a:xfrm>
            <a:custGeom>
              <a:avLst/>
              <a:gdLst/>
              <a:ahLst/>
              <a:cxnLst/>
              <a:rect l="l" t="t" r="r" b="b"/>
              <a:pathLst>
                <a:path w="186" h="697" extrusionOk="0">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5" name="Google Shape;3535;p43"/>
            <p:cNvSpPr/>
            <p:nvPr/>
          </p:nvSpPr>
          <p:spPr>
            <a:xfrm>
              <a:off x="4671520" y="1383808"/>
              <a:ext cx="486469" cy="246267"/>
            </a:xfrm>
            <a:custGeom>
              <a:avLst/>
              <a:gdLst/>
              <a:ahLst/>
              <a:cxnLst/>
              <a:rect l="l" t="t" r="r" b="b"/>
              <a:pathLst>
                <a:path w="962" h="487" extrusionOk="0">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36" name="Google Shape;3536;p43"/>
          <p:cNvGrpSpPr/>
          <p:nvPr/>
        </p:nvGrpSpPr>
        <p:grpSpPr>
          <a:xfrm>
            <a:off x="1680547" y="3148218"/>
            <a:ext cx="498100" cy="499615"/>
            <a:chOff x="5421452" y="1398473"/>
            <a:chExt cx="498100" cy="499615"/>
          </a:xfrm>
        </p:grpSpPr>
        <p:sp>
          <p:nvSpPr>
            <p:cNvPr id="3537" name="Google Shape;3537;p43"/>
            <p:cNvSpPr/>
            <p:nvPr/>
          </p:nvSpPr>
          <p:spPr>
            <a:xfrm>
              <a:off x="5421452" y="1398473"/>
              <a:ext cx="16182" cy="107710"/>
            </a:xfrm>
            <a:custGeom>
              <a:avLst/>
              <a:gdLst/>
              <a:ahLst/>
              <a:cxnLst/>
              <a:rect l="l" t="t" r="r" b="b"/>
              <a:pathLst>
                <a:path w="32" h="213" extrusionOk="0">
                  <a:moveTo>
                    <a:pt x="16" y="0"/>
                  </a:moveTo>
                  <a:cubicBezTo>
                    <a:pt x="7" y="0"/>
                    <a:pt x="0" y="8"/>
                    <a:pt x="0" y="17"/>
                  </a:cubicBezTo>
                  <a:lnTo>
                    <a:pt x="0" y="197"/>
                  </a:lnTo>
                  <a:cubicBezTo>
                    <a:pt x="0" y="206"/>
                    <a:pt x="7" y="213"/>
                    <a:pt x="16" y="213"/>
                  </a:cubicBezTo>
                  <a:cubicBezTo>
                    <a:pt x="25" y="213"/>
                    <a:pt x="32" y="206"/>
                    <a:pt x="32" y="197"/>
                  </a:cubicBezTo>
                  <a:lnTo>
                    <a:pt x="32" y="17"/>
                  </a:lnTo>
                  <a:cubicBezTo>
                    <a:pt x="32" y="8"/>
                    <a:pt x="25" y="0"/>
                    <a:pt x="16" y="0"/>
                  </a:cubicBezTo>
                  <a:close/>
                </a:path>
              </a:pathLst>
            </a:custGeom>
            <a:solidFill>
              <a:schemeClr val="accent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8" name="Google Shape;3538;p43"/>
            <p:cNvSpPr/>
            <p:nvPr/>
          </p:nvSpPr>
          <p:spPr>
            <a:xfrm>
              <a:off x="5421452" y="1522871"/>
              <a:ext cx="498100" cy="375216"/>
            </a:xfrm>
            <a:custGeom>
              <a:avLst/>
              <a:gdLst/>
              <a:ahLst/>
              <a:cxnLst/>
              <a:rect l="l" t="t" r="r" b="b"/>
              <a:pathLst>
                <a:path w="985" h="742" extrusionOk="0">
                  <a:moveTo>
                    <a:pt x="969" y="709"/>
                  </a:moveTo>
                  <a:lnTo>
                    <a:pt x="32" y="709"/>
                  </a:lnTo>
                  <a:lnTo>
                    <a:pt x="32" y="16"/>
                  </a:lnTo>
                  <a:cubicBezTo>
                    <a:pt x="32" y="7"/>
                    <a:pt x="25" y="0"/>
                    <a:pt x="16" y="0"/>
                  </a:cubicBezTo>
                  <a:cubicBezTo>
                    <a:pt x="7" y="0"/>
                    <a:pt x="0" y="7"/>
                    <a:pt x="0" y="16"/>
                  </a:cubicBezTo>
                  <a:lnTo>
                    <a:pt x="0" y="725"/>
                  </a:lnTo>
                  <a:cubicBezTo>
                    <a:pt x="0" y="734"/>
                    <a:pt x="7" y="742"/>
                    <a:pt x="16" y="742"/>
                  </a:cubicBezTo>
                  <a:lnTo>
                    <a:pt x="969" y="742"/>
                  </a:lnTo>
                  <a:cubicBezTo>
                    <a:pt x="978" y="742"/>
                    <a:pt x="985" y="734"/>
                    <a:pt x="985" y="725"/>
                  </a:cubicBezTo>
                  <a:cubicBezTo>
                    <a:pt x="985" y="716"/>
                    <a:pt x="978" y="709"/>
                    <a:pt x="969" y="70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39" name="Google Shape;3539;p43"/>
            <p:cNvSpPr/>
            <p:nvPr/>
          </p:nvSpPr>
          <p:spPr>
            <a:xfrm>
              <a:off x="5760767" y="1498598"/>
              <a:ext cx="89506" cy="295319"/>
            </a:xfrm>
            <a:custGeom>
              <a:avLst/>
              <a:gdLst/>
              <a:ahLst/>
              <a:cxnLst/>
              <a:rect l="l" t="t" r="r" b="b"/>
              <a:pathLst>
                <a:path w="177" h="584" extrusionOk="0">
                  <a:moveTo>
                    <a:pt x="161" y="76"/>
                  </a:moveTo>
                  <a:lnTo>
                    <a:pt x="103" y="76"/>
                  </a:lnTo>
                  <a:lnTo>
                    <a:pt x="103" y="16"/>
                  </a:lnTo>
                  <a:cubicBezTo>
                    <a:pt x="103" y="7"/>
                    <a:pt x="96" y="0"/>
                    <a:pt x="87" y="0"/>
                  </a:cubicBezTo>
                  <a:cubicBezTo>
                    <a:pt x="78" y="0"/>
                    <a:pt x="71" y="7"/>
                    <a:pt x="71" y="16"/>
                  </a:cubicBezTo>
                  <a:lnTo>
                    <a:pt x="71" y="76"/>
                  </a:lnTo>
                  <a:lnTo>
                    <a:pt x="17" y="76"/>
                  </a:lnTo>
                  <a:cubicBezTo>
                    <a:pt x="8" y="76"/>
                    <a:pt x="0" y="83"/>
                    <a:pt x="0" y="92"/>
                  </a:cubicBezTo>
                  <a:lnTo>
                    <a:pt x="0" y="177"/>
                  </a:lnTo>
                  <a:cubicBezTo>
                    <a:pt x="0" y="186"/>
                    <a:pt x="8" y="193"/>
                    <a:pt x="17" y="193"/>
                  </a:cubicBezTo>
                  <a:cubicBezTo>
                    <a:pt x="26" y="193"/>
                    <a:pt x="33" y="186"/>
                    <a:pt x="33" y="177"/>
                  </a:cubicBezTo>
                  <a:lnTo>
                    <a:pt x="33" y="108"/>
                  </a:lnTo>
                  <a:lnTo>
                    <a:pt x="144" y="108"/>
                  </a:lnTo>
                  <a:lnTo>
                    <a:pt x="144" y="354"/>
                  </a:lnTo>
                  <a:lnTo>
                    <a:pt x="33" y="354"/>
                  </a:lnTo>
                  <a:lnTo>
                    <a:pt x="33" y="242"/>
                  </a:lnTo>
                  <a:cubicBezTo>
                    <a:pt x="33" y="233"/>
                    <a:pt x="26" y="226"/>
                    <a:pt x="17" y="226"/>
                  </a:cubicBezTo>
                  <a:cubicBezTo>
                    <a:pt x="8" y="226"/>
                    <a:pt x="0" y="233"/>
                    <a:pt x="0" y="242"/>
                  </a:cubicBezTo>
                  <a:lnTo>
                    <a:pt x="0" y="370"/>
                  </a:lnTo>
                  <a:cubicBezTo>
                    <a:pt x="0" y="379"/>
                    <a:pt x="8" y="386"/>
                    <a:pt x="17" y="386"/>
                  </a:cubicBezTo>
                  <a:lnTo>
                    <a:pt x="71" y="386"/>
                  </a:lnTo>
                  <a:lnTo>
                    <a:pt x="71" y="567"/>
                  </a:lnTo>
                  <a:cubicBezTo>
                    <a:pt x="71" y="576"/>
                    <a:pt x="78" y="584"/>
                    <a:pt x="87" y="584"/>
                  </a:cubicBezTo>
                  <a:cubicBezTo>
                    <a:pt x="96" y="584"/>
                    <a:pt x="103" y="576"/>
                    <a:pt x="103" y="567"/>
                  </a:cubicBezTo>
                  <a:lnTo>
                    <a:pt x="103" y="386"/>
                  </a:lnTo>
                  <a:lnTo>
                    <a:pt x="161" y="386"/>
                  </a:lnTo>
                  <a:cubicBezTo>
                    <a:pt x="170" y="386"/>
                    <a:pt x="177" y="379"/>
                    <a:pt x="177" y="370"/>
                  </a:cubicBezTo>
                  <a:lnTo>
                    <a:pt x="177" y="92"/>
                  </a:lnTo>
                  <a:cubicBezTo>
                    <a:pt x="177" y="83"/>
                    <a:pt x="170" y="76"/>
                    <a:pt x="161" y="7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40" name="Google Shape;3540;p43"/>
            <p:cNvSpPr/>
            <p:nvPr/>
          </p:nvSpPr>
          <p:spPr>
            <a:xfrm>
              <a:off x="5628277" y="1498598"/>
              <a:ext cx="89506" cy="295319"/>
            </a:xfrm>
            <a:custGeom>
              <a:avLst/>
              <a:gdLst/>
              <a:ahLst/>
              <a:cxnLst/>
              <a:rect l="l" t="t" r="r" b="b"/>
              <a:pathLst>
                <a:path w="177" h="584" extrusionOk="0">
                  <a:moveTo>
                    <a:pt x="144" y="484"/>
                  </a:moveTo>
                  <a:lnTo>
                    <a:pt x="33" y="484"/>
                  </a:lnTo>
                  <a:lnTo>
                    <a:pt x="33" y="239"/>
                  </a:lnTo>
                  <a:lnTo>
                    <a:pt x="144" y="239"/>
                  </a:lnTo>
                  <a:lnTo>
                    <a:pt x="144" y="484"/>
                  </a:lnTo>
                  <a:moveTo>
                    <a:pt x="160" y="206"/>
                  </a:moveTo>
                  <a:lnTo>
                    <a:pt x="103" y="206"/>
                  </a:lnTo>
                  <a:lnTo>
                    <a:pt x="103" y="16"/>
                  </a:lnTo>
                  <a:cubicBezTo>
                    <a:pt x="103" y="7"/>
                    <a:pt x="95" y="0"/>
                    <a:pt x="86" y="0"/>
                  </a:cubicBezTo>
                  <a:cubicBezTo>
                    <a:pt x="77" y="0"/>
                    <a:pt x="70" y="7"/>
                    <a:pt x="70" y="16"/>
                  </a:cubicBezTo>
                  <a:lnTo>
                    <a:pt x="70" y="206"/>
                  </a:lnTo>
                  <a:lnTo>
                    <a:pt x="16" y="206"/>
                  </a:lnTo>
                  <a:cubicBezTo>
                    <a:pt x="7" y="206"/>
                    <a:pt x="0" y="213"/>
                    <a:pt x="0" y="222"/>
                  </a:cubicBezTo>
                  <a:lnTo>
                    <a:pt x="0" y="500"/>
                  </a:lnTo>
                  <a:cubicBezTo>
                    <a:pt x="0" y="509"/>
                    <a:pt x="7" y="516"/>
                    <a:pt x="16" y="516"/>
                  </a:cubicBezTo>
                  <a:lnTo>
                    <a:pt x="70" y="516"/>
                  </a:lnTo>
                  <a:lnTo>
                    <a:pt x="70" y="567"/>
                  </a:lnTo>
                  <a:cubicBezTo>
                    <a:pt x="70" y="576"/>
                    <a:pt x="77" y="584"/>
                    <a:pt x="86" y="584"/>
                  </a:cubicBezTo>
                  <a:cubicBezTo>
                    <a:pt x="95" y="584"/>
                    <a:pt x="103" y="576"/>
                    <a:pt x="103" y="567"/>
                  </a:cubicBezTo>
                  <a:lnTo>
                    <a:pt x="103" y="516"/>
                  </a:lnTo>
                  <a:lnTo>
                    <a:pt x="160" y="516"/>
                  </a:lnTo>
                  <a:cubicBezTo>
                    <a:pt x="169" y="516"/>
                    <a:pt x="177" y="509"/>
                    <a:pt x="177" y="500"/>
                  </a:cubicBezTo>
                  <a:lnTo>
                    <a:pt x="177" y="222"/>
                  </a:lnTo>
                  <a:cubicBezTo>
                    <a:pt x="177" y="213"/>
                    <a:pt x="169" y="206"/>
                    <a:pt x="160" y="2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41" name="Google Shape;3541;p43"/>
            <p:cNvSpPr/>
            <p:nvPr/>
          </p:nvSpPr>
          <p:spPr>
            <a:xfrm>
              <a:off x="5495787" y="1498598"/>
              <a:ext cx="89001" cy="295319"/>
            </a:xfrm>
            <a:custGeom>
              <a:avLst/>
              <a:gdLst/>
              <a:ahLst/>
              <a:cxnLst/>
              <a:rect l="l" t="t" r="r" b="b"/>
              <a:pathLst>
                <a:path w="176" h="584" extrusionOk="0">
                  <a:moveTo>
                    <a:pt x="160" y="137"/>
                  </a:moveTo>
                  <a:lnTo>
                    <a:pt x="102" y="137"/>
                  </a:lnTo>
                  <a:lnTo>
                    <a:pt x="102" y="16"/>
                  </a:lnTo>
                  <a:cubicBezTo>
                    <a:pt x="102" y="7"/>
                    <a:pt x="95" y="0"/>
                    <a:pt x="86" y="0"/>
                  </a:cubicBezTo>
                  <a:cubicBezTo>
                    <a:pt x="77" y="0"/>
                    <a:pt x="70" y="7"/>
                    <a:pt x="70" y="16"/>
                  </a:cubicBezTo>
                  <a:lnTo>
                    <a:pt x="70" y="137"/>
                  </a:lnTo>
                  <a:lnTo>
                    <a:pt x="16" y="137"/>
                  </a:lnTo>
                  <a:cubicBezTo>
                    <a:pt x="7" y="137"/>
                    <a:pt x="0" y="144"/>
                    <a:pt x="0" y="153"/>
                  </a:cubicBezTo>
                  <a:lnTo>
                    <a:pt x="0" y="285"/>
                  </a:lnTo>
                  <a:cubicBezTo>
                    <a:pt x="0" y="294"/>
                    <a:pt x="7" y="302"/>
                    <a:pt x="16" y="302"/>
                  </a:cubicBezTo>
                  <a:cubicBezTo>
                    <a:pt x="25" y="302"/>
                    <a:pt x="32" y="294"/>
                    <a:pt x="32" y="285"/>
                  </a:cubicBezTo>
                  <a:lnTo>
                    <a:pt x="32" y="169"/>
                  </a:lnTo>
                  <a:lnTo>
                    <a:pt x="144" y="169"/>
                  </a:lnTo>
                  <a:lnTo>
                    <a:pt x="144" y="414"/>
                  </a:lnTo>
                  <a:lnTo>
                    <a:pt x="32" y="414"/>
                  </a:lnTo>
                  <a:lnTo>
                    <a:pt x="32" y="350"/>
                  </a:lnTo>
                  <a:cubicBezTo>
                    <a:pt x="32" y="341"/>
                    <a:pt x="25" y="334"/>
                    <a:pt x="16" y="334"/>
                  </a:cubicBezTo>
                  <a:cubicBezTo>
                    <a:pt x="7" y="334"/>
                    <a:pt x="0" y="341"/>
                    <a:pt x="0" y="350"/>
                  </a:cubicBezTo>
                  <a:lnTo>
                    <a:pt x="0" y="431"/>
                  </a:lnTo>
                  <a:cubicBezTo>
                    <a:pt x="0" y="440"/>
                    <a:pt x="7" y="447"/>
                    <a:pt x="16" y="447"/>
                  </a:cubicBezTo>
                  <a:lnTo>
                    <a:pt x="70" y="447"/>
                  </a:lnTo>
                  <a:lnTo>
                    <a:pt x="70" y="567"/>
                  </a:lnTo>
                  <a:cubicBezTo>
                    <a:pt x="70" y="576"/>
                    <a:pt x="77" y="584"/>
                    <a:pt x="86" y="584"/>
                  </a:cubicBezTo>
                  <a:cubicBezTo>
                    <a:pt x="95" y="584"/>
                    <a:pt x="102" y="576"/>
                    <a:pt x="102" y="567"/>
                  </a:cubicBezTo>
                  <a:lnTo>
                    <a:pt x="102" y="447"/>
                  </a:lnTo>
                  <a:lnTo>
                    <a:pt x="160" y="447"/>
                  </a:lnTo>
                  <a:cubicBezTo>
                    <a:pt x="169" y="447"/>
                    <a:pt x="176" y="440"/>
                    <a:pt x="176" y="431"/>
                  </a:cubicBezTo>
                  <a:lnTo>
                    <a:pt x="176" y="153"/>
                  </a:lnTo>
                  <a:cubicBezTo>
                    <a:pt x="176" y="144"/>
                    <a:pt x="169" y="137"/>
                    <a:pt x="160" y="13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42" name="Google Shape;3542;p43"/>
          <p:cNvGrpSpPr/>
          <p:nvPr/>
        </p:nvGrpSpPr>
        <p:grpSpPr>
          <a:xfrm>
            <a:off x="4774538" y="1521792"/>
            <a:ext cx="498605" cy="499109"/>
            <a:chOff x="6133963" y="1381279"/>
            <a:chExt cx="498605" cy="499109"/>
          </a:xfrm>
        </p:grpSpPr>
        <p:sp>
          <p:nvSpPr>
            <p:cNvPr id="3543" name="Google Shape;3543;p43"/>
            <p:cNvSpPr/>
            <p:nvPr/>
          </p:nvSpPr>
          <p:spPr>
            <a:xfrm>
              <a:off x="6133963" y="1381279"/>
              <a:ext cx="16688" cy="107205"/>
            </a:xfrm>
            <a:custGeom>
              <a:avLst/>
              <a:gdLst/>
              <a:ahLst/>
              <a:cxnLst/>
              <a:rect l="l" t="t" r="r" b="b"/>
              <a:pathLst>
                <a:path w="33" h="212" extrusionOk="0">
                  <a:moveTo>
                    <a:pt x="17" y="0"/>
                  </a:moveTo>
                  <a:cubicBezTo>
                    <a:pt x="8" y="0"/>
                    <a:pt x="0" y="7"/>
                    <a:pt x="0" y="16"/>
                  </a:cubicBezTo>
                  <a:lnTo>
                    <a:pt x="0" y="196"/>
                  </a:lnTo>
                  <a:cubicBezTo>
                    <a:pt x="0" y="205"/>
                    <a:pt x="8" y="212"/>
                    <a:pt x="17" y="212"/>
                  </a:cubicBezTo>
                  <a:cubicBezTo>
                    <a:pt x="26" y="212"/>
                    <a:pt x="33" y="205"/>
                    <a:pt x="33" y="196"/>
                  </a:cubicBezTo>
                  <a:lnTo>
                    <a:pt x="33" y="16"/>
                  </a:lnTo>
                  <a:cubicBezTo>
                    <a:pt x="33" y="7"/>
                    <a:pt x="26" y="0"/>
                    <a:pt x="17" y="0"/>
                  </a:cubicBezTo>
                  <a:close/>
                </a:path>
              </a:pathLst>
            </a:custGeom>
            <a:solidFill>
              <a:schemeClr val="accent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44" name="Google Shape;3544;p43"/>
            <p:cNvSpPr/>
            <p:nvPr/>
          </p:nvSpPr>
          <p:spPr>
            <a:xfrm>
              <a:off x="6133963" y="1465729"/>
              <a:ext cx="498605" cy="414660"/>
            </a:xfrm>
            <a:custGeom>
              <a:avLst/>
              <a:gdLst/>
              <a:ahLst/>
              <a:cxnLst/>
              <a:rect l="l" t="t" r="r" b="b"/>
              <a:pathLst>
                <a:path w="986" h="820" extrusionOk="0">
                  <a:moveTo>
                    <a:pt x="555" y="787"/>
                  </a:moveTo>
                  <a:lnTo>
                    <a:pt x="440" y="787"/>
                  </a:lnTo>
                  <a:lnTo>
                    <a:pt x="440" y="492"/>
                  </a:lnTo>
                  <a:lnTo>
                    <a:pt x="498" y="428"/>
                  </a:lnTo>
                  <a:lnTo>
                    <a:pt x="555" y="492"/>
                  </a:lnTo>
                  <a:lnTo>
                    <a:pt x="555" y="787"/>
                  </a:lnTo>
                  <a:moveTo>
                    <a:pt x="969" y="787"/>
                  </a:moveTo>
                  <a:lnTo>
                    <a:pt x="861" y="787"/>
                  </a:lnTo>
                  <a:lnTo>
                    <a:pt x="861" y="97"/>
                  </a:lnTo>
                  <a:cubicBezTo>
                    <a:pt x="861" y="93"/>
                    <a:pt x="859" y="89"/>
                    <a:pt x="857" y="86"/>
                  </a:cubicBezTo>
                  <a:lnTo>
                    <a:pt x="783" y="5"/>
                  </a:lnTo>
                  <a:cubicBezTo>
                    <a:pt x="780" y="1"/>
                    <a:pt x="775" y="0"/>
                    <a:pt x="771" y="0"/>
                  </a:cubicBezTo>
                  <a:cubicBezTo>
                    <a:pt x="766" y="0"/>
                    <a:pt x="762" y="1"/>
                    <a:pt x="759" y="5"/>
                  </a:cubicBezTo>
                  <a:lnTo>
                    <a:pt x="685" y="86"/>
                  </a:lnTo>
                  <a:cubicBezTo>
                    <a:pt x="682" y="89"/>
                    <a:pt x="681" y="93"/>
                    <a:pt x="681" y="97"/>
                  </a:cubicBezTo>
                  <a:lnTo>
                    <a:pt x="681" y="259"/>
                  </a:lnTo>
                  <a:cubicBezTo>
                    <a:pt x="681" y="268"/>
                    <a:pt x="688" y="275"/>
                    <a:pt x="697" y="275"/>
                  </a:cubicBezTo>
                  <a:cubicBezTo>
                    <a:pt x="706" y="275"/>
                    <a:pt x="713" y="268"/>
                    <a:pt x="713" y="259"/>
                  </a:cubicBezTo>
                  <a:lnTo>
                    <a:pt x="713" y="104"/>
                  </a:lnTo>
                  <a:lnTo>
                    <a:pt x="771" y="40"/>
                  </a:lnTo>
                  <a:lnTo>
                    <a:pt x="828" y="104"/>
                  </a:lnTo>
                  <a:lnTo>
                    <a:pt x="828" y="787"/>
                  </a:lnTo>
                  <a:lnTo>
                    <a:pt x="713" y="787"/>
                  </a:lnTo>
                  <a:lnTo>
                    <a:pt x="713" y="325"/>
                  </a:lnTo>
                  <a:cubicBezTo>
                    <a:pt x="713" y="316"/>
                    <a:pt x="706" y="308"/>
                    <a:pt x="697" y="308"/>
                  </a:cubicBezTo>
                  <a:cubicBezTo>
                    <a:pt x="688" y="308"/>
                    <a:pt x="681" y="316"/>
                    <a:pt x="681" y="325"/>
                  </a:cubicBezTo>
                  <a:lnTo>
                    <a:pt x="681" y="787"/>
                  </a:lnTo>
                  <a:lnTo>
                    <a:pt x="588" y="787"/>
                  </a:lnTo>
                  <a:lnTo>
                    <a:pt x="588" y="486"/>
                  </a:lnTo>
                  <a:cubicBezTo>
                    <a:pt x="588" y="482"/>
                    <a:pt x="586" y="478"/>
                    <a:pt x="584" y="475"/>
                  </a:cubicBezTo>
                  <a:lnTo>
                    <a:pt x="510" y="393"/>
                  </a:lnTo>
                  <a:cubicBezTo>
                    <a:pt x="507" y="390"/>
                    <a:pt x="502" y="388"/>
                    <a:pt x="498" y="388"/>
                  </a:cubicBezTo>
                  <a:cubicBezTo>
                    <a:pt x="493" y="388"/>
                    <a:pt x="489" y="390"/>
                    <a:pt x="486" y="393"/>
                  </a:cubicBezTo>
                  <a:lnTo>
                    <a:pt x="412" y="475"/>
                  </a:lnTo>
                  <a:cubicBezTo>
                    <a:pt x="409" y="478"/>
                    <a:pt x="408" y="482"/>
                    <a:pt x="408" y="486"/>
                  </a:cubicBezTo>
                  <a:lnTo>
                    <a:pt x="408" y="787"/>
                  </a:lnTo>
                  <a:lnTo>
                    <a:pt x="315" y="787"/>
                  </a:lnTo>
                  <a:lnTo>
                    <a:pt x="315" y="327"/>
                  </a:lnTo>
                  <a:cubicBezTo>
                    <a:pt x="315" y="323"/>
                    <a:pt x="313" y="319"/>
                    <a:pt x="311" y="316"/>
                  </a:cubicBezTo>
                  <a:lnTo>
                    <a:pt x="237" y="235"/>
                  </a:lnTo>
                  <a:cubicBezTo>
                    <a:pt x="234" y="231"/>
                    <a:pt x="229" y="229"/>
                    <a:pt x="225" y="229"/>
                  </a:cubicBezTo>
                  <a:cubicBezTo>
                    <a:pt x="220" y="229"/>
                    <a:pt x="216" y="231"/>
                    <a:pt x="213" y="235"/>
                  </a:cubicBezTo>
                  <a:lnTo>
                    <a:pt x="139" y="316"/>
                  </a:lnTo>
                  <a:cubicBezTo>
                    <a:pt x="136" y="319"/>
                    <a:pt x="135" y="323"/>
                    <a:pt x="135" y="327"/>
                  </a:cubicBezTo>
                  <a:lnTo>
                    <a:pt x="135" y="449"/>
                  </a:lnTo>
                  <a:cubicBezTo>
                    <a:pt x="135" y="458"/>
                    <a:pt x="142" y="465"/>
                    <a:pt x="151" y="465"/>
                  </a:cubicBezTo>
                  <a:cubicBezTo>
                    <a:pt x="160" y="465"/>
                    <a:pt x="167" y="458"/>
                    <a:pt x="167" y="449"/>
                  </a:cubicBezTo>
                  <a:lnTo>
                    <a:pt x="167" y="333"/>
                  </a:lnTo>
                  <a:lnTo>
                    <a:pt x="225" y="270"/>
                  </a:lnTo>
                  <a:lnTo>
                    <a:pt x="282" y="333"/>
                  </a:lnTo>
                  <a:lnTo>
                    <a:pt x="282" y="787"/>
                  </a:lnTo>
                  <a:lnTo>
                    <a:pt x="167" y="787"/>
                  </a:lnTo>
                  <a:lnTo>
                    <a:pt x="167" y="514"/>
                  </a:lnTo>
                  <a:cubicBezTo>
                    <a:pt x="167" y="505"/>
                    <a:pt x="160" y="498"/>
                    <a:pt x="151" y="498"/>
                  </a:cubicBezTo>
                  <a:cubicBezTo>
                    <a:pt x="142" y="498"/>
                    <a:pt x="135" y="505"/>
                    <a:pt x="135" y="514"/>
                  </a:cubicBezTo>
                  <a:lnTo>
                    <a:pt x="135" y="787"/>
                  </a:lnTo>
                  <a:lnTo>
                    <a:pt x="33" y="787"/>
                  </a:lnTo>
                  <a:lnTo>
                    <a:pt x="33" y="94"/>
                  </a:lnTo>
                  <a:cubicBezTo>
                    <a:pt x="33" y="85"/>
                    <a:pt x="26" y="78"/>
                    <a:pt x="17" y="78"/>
                  </a:cubicBezTo>
                  <a:cubicBezTo>
                    <a:pt x="8" y="78"/>
                    <a:pt x="0" y="85"/>
                    <a:pt x="0" y="94"/>
                  </a:cubicBezTo>
                  <a:lnTo>
                    <a:pt x="0" y="804"/>
                  </a:lnTo>
                  <a:cubicBezTo>
                    <a:pt x="0" y="813"/>
                    <a:pt x="8" y="820"/>
                    <a:pt x="17" y="820"/>
                  </a:cubicBezTo>
                  <a:lnTo>
                    <a:pt x="151" y="820"/>
                  </a:lnTo>
                  <a:lnTo>
                    <a:pt x="299" y="820"/>
                  </a:lnTo>
                  <a:lnTo>
                    <a:pt x="424" y="820"/>
                  </a:lnTo>
                  <a:lnTo>
                    <a:pt x="572" y="820"/>
                  </a:lnTo>
                  <a:lnTo>
                    <a:pt x="697" y="820"/>
                  </a:lnTo>
                  <a:lnTo>
                    <a:pt x="844" y="820"/>
                  </a:lnTo>
                  <a:lnTo>
                    <a:pt x="969" y="820"/>
                  </a:lnTo>
                  <a:cubicBezTo>
                    <a:pt x="978" y="820"/>
                    <a:pt x="986" y="813"/>
                    <a:pt x="986" y="804"/>
                  </a:cubicBezTo>
                  <a:cubicBezTo>
                    <a:pt x="986" y="795"/>
                    <a:pt x="978" y="787"/>
                    <a:pt x="969" y="7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45" name="Google Shape;3545;p43"/>
          <p:cNvGrpSpPr/>
          <p:nvPr/>
        </p:nvGrpSpPr>
        <p:grpSpPr>
          <a:xfrm>
            <a:off x="4774806" y="3148218"/>
            <a:ext cx="498100" cy="499615"/>
            <a:chOff x="6811581" y="1369143"/>
            <a:chExt cx="498100" cy="499615"/>
          </a:xfrm>
        </p:grpSpPr>
        <p:sp>
          <p:nvSpPr>
            <p:cNvPr id="3546" name="Google Shape;3546;p43"/>
            <p:cNvSpPr/>
            <p:nvPr/>
          </p:nvSpPr>
          <p:spPr>
            <a:xfrm>
              <a:off x="6811581" y="1369143"/>
              <a:ext cx="16688" cy="107710"/>
            </a:xfrm>
            <a:custGeom>
              <a:avLst/>
              <a:gdLst/>
              <a:ahLst/>
              <a:cxnLst/>
              <a:rect l="l" t="t" r="r" b="b"/>
              <a:pathLst>
                <a:path w="33" h="213" extrusionOk="0">
                  <a:moveTo>
                    <a:pt x="17" y="0"/>
                  </a:moveTo>
                  <a:cubicBezTo>
                    <a:pt x="8" y="0"/>
                    <a:pt x="0" y="8"/>
                    <a:pt x="0" y="17"/>
                  </a:cubicBezTo>
                  <a:lnTo>
                    <a:pt x="0" y="197"/>
                  </a:lnTo>
                  <a:cubicBezTo>
                    <a:pt x="0" y="206"/>
                    <a:pt x="8" y="213"/>
                    <a:pt x="17" y="213"/>
                  </a:cubicBezTo>
                  <a:cubicBezTo>
                    <a:pt x="26" y="213"/>
                    <a:pt x="33" y="206"/>
                    <a:pt x="33" y="197"/>
                  </a:cubicBezTo>
                  <a:lnTo>
                    <a:pt x="33" y="17"/>
                  </a:lnTo>
                  <a:cubicBezTo>
                    <a:pt x="33" y="8"/>
                    <a:pt x="26" y="0"/>
                    <a:pt x="17" y="0"/>
                  </a:cubicBezTo>
                  <a:close/>
                </a:path>
              </a:pathLst>
            </a:custGeom>
            <a:solidFill>
              <a:schemeClr val="accent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47" name="Google Shape;3547;p43"/>
            <p:cNvSpPr/>
            <p:nvPr/>
          </p:nvSpPr>
          <p:spPr>
            <a:xfrm>
              <a:off x="6811581" y="1478876"/>
              <a:ext cx="498100" cy="389881"/>
            </a:xfrm>
            <a:custGeom>
              <a:avLst/>
              <a:gdLst/>
              <a:ahLst/>
              <a:cxnLst/>
              <a:rect l="l" t="t" r="r" b="b"/>
              <a:pathLst>
                <a:path w="985" h="771" extrusionOk="0">
                  <a:moveTo>
                    <a:pt x="553" y="738"/>
                  </a:moveTo>
                  <a:lnTo>
                    <a:pt x="442" y="738"/>
                  </a:lnTo>
                  <a:lnTo>
                    <a:pt x="442" y="195"/>
                  </a:lnTo>
                  <a:lnTo>
                    <a:pt x="553" y="195"/>
                  </a:lnTo>
                  <a:lnTo>
                    <a:pt x="553" y="738"/>
                  </a:lnTo>
                  <a:moveTo>
                    <a:pt x="969" y="738"/>
                  </a:moveTo>
                  <a:lnTo>
                    <a:pt x="848" y="738"/>
                  </a:lnTo>
                  <a:lnTo>
                    <a:pt x="848" y="17"/>
                  </a:lnTo>
                  <a:cubicBezTo>
                    <a:pt x="848" y="8"/>
                    <a:pt x="841" y="0"/>
                    <a:pt x="832" y="0"/>
                  </a:cubicBezTo>
                  <a:lnTo>
                    <a:pt x="688" y="0"/>
                  </a:lnTo>
                  <a:cubicBezTo>
                    <a:pt x="679" y="0"/>
                    <a:pt x="672" y="8"/>
                    <a:pt x="672" y="17"/>
                  </a:cubicBezTo>
                  <a:lnTo>
                    <a:pt x="672" y="201"/>
                  </a:lnTo>
                  <a:cubicBezTo>
                    <a:pt x="672" y="210"/>
                    <a:pt x="679" y="217"/>
                    <a:pt x="688" y="217"/>
                  </a:cubicBezTo>
                  <a:cubicBezTo>
                    <a:pt x="697" y="217"/>
                    <a:pt x="704" y="210"/>
                    <a:pt x="704" y="201"/>
                  </a:cubicBezTo>
                  <a:lnTo>
                    <a:pt x="704" y="33"/>
                  </a:lnTo>
                  <a:lnTo>
                    <a:pt x="816" y="33"/>
                  </a:lnTo>
                  <a:lnTo>
                    <a:pt x="816" y="738"/>
                  </a:lnTo>
                  <a:lnTo>
                    <a:pt x="704" y="738"/>
                  </a:lnTo>
                  <a:lnTo>
                    <a:pt x="704" y="266"/>
                  </a:lnTo>
                  <a:cubicBezTo>
                    <a:pt x="704" y="257"/>
                    <a:pt x="697" y="250"/>
                    <a:pt x="688" y="250"/>
                  </a:cubicBezTo>
                  <a:cubicBezTo>
                    <a:pt x="679" y="250"/>
                    <a:pt x="672" y="257"/>
                    <a:pt x="672" y="266"/>
                  </a:cubicBezTo>
                  <a:lnTo>
                    <a:pt x="672" y="738"/>
                  </a:lnTo>
                  <a:lnTo>
                    <a:pt x="586" y="738"/>
                  </a:lnTo>
                  <a:lnTo>
                    <a:pt x="586" y="179"/>
                  </a:lnTo>
                  <a:cubicBezTo>
                    <a:pt x="586" y="170"/>
                    <a:pt x="579" y="162"/>
                    <a:pt x="570" y="162"/>
                  </a:cubicBezTo>
                  <a:lnTo>
                    <a:pt x="426" y="162"/>
                  </a:lnTo>
                  <a:cubicBezTo>
                    <a:pt x="417" y="162"/>
                    <a:pt x="409" y="170"/>
                    <a:pt x="409" y="179"/>
                  </a:cubicBezTo>
                  <a:lnTo>
                    <a:pt x="409" y="738"/>
                  </a:lnTo>
                  <a:lnTo>
                    <a:pt x="324" y="738"/>
                  </a:lnTo>
                  <a:lnTo>
                    <a:pt x="324" y="358"/>
                  </a:lnTo>
                  <a:cubicBezTo>
                    <a:pt x="324" y="349"/>
                    <a:pt x="316" y="342"/>
                    <a:pt x="307" y="342"/>
                  </a:cubicBezTo>
                  <a:lnTo>
                    <a:pt x="163" y="342"/>
                  </a:lnTo>
                  <a:cubicBezTo>
                    <a:pt x="154" y="342"/>
                    <a:pt x="147" y="349"/>
                    <a:pt x="147" y="358"/>
                  </a:cubicBezTo>
                  <a:lnTo>
                    <a:pt x="147" y="570"/>
                  </a:lnTo>
                  <a:cubicBezTo>
                    <a:pt x="147" y="579"/>
                    <a:pt x="154" y="586"/>
                    <a:pt x="163" y="586"/>
                  </a:cubicBezTo>
                  <a:cubicBezTo>
                    <a:pt x="172" y="586"/>
                    <a:pt x="180" y="579"/>
                    <a:pt x="180" y="570"/>
                  </a:cubicBezTo>
                  <a:lnTo>
                    <a:pt x="180" y="375"/>
                  </a:lnTo>
                  <a:lnTo>
                    <a:pt x="291" y="375"/>
                  </a:lnTo>
                  <a:lnTo>
                    <a:pt x="291" y="738"/>
                  </a:lnTo>
                  <a:lnTo>
                    <a:pt x="180" y="738"/>
                  </a:lnTo>
                  <a:lnTo>
                    <a:pt x="180" y="635"/>
                  </a:lnTo>
                  <a:cubicBezTo>
                    <a:pt x="180" y="626"/>
                    <a:pt x="172" y="619"/>
                    <a:pt x="163" y="619"/>
                  </a:cubicBezTo>
                  <a:cubicBezTo>
                    <a:pt x="154" y="619"/>
                    <a:pt x="147" y="626"/>
                    <a:pt x="147" y="635"/>
                  </a:cubicBezTo>
                  <a:lnTo>
                    <a:pt x="147" y="738"/>
                  </a:lnTo>
                  <a:lnTo>
                    <a:pt x="33" y="738"/>
                  </a:lnTo>
                  <a:lnTo>
                    <a:pt x="33" y="45"/>
                  </a:lnTo>
                  <a:cubicBezTo>
                    <a:pt x="33" y="36"/>
                    <a:pt x="26" y="29"/>
                    <a:pt x="17" y="29"/>
                  </a:cubicBezTo>
                  <a:cubicBezTo>
                    <a:pt x="8" y="29"/>
                    <a:pt x="0" y="36"/>
                    <a:pt x="0" y="45"/>
                  </a:cubicBezTo>
                  <a:lnTo>
                    <a:pt x="0" y="755"/>
                  </a:lnTo>
                  <a:cubicBezTo>
                    <a:pt x="0" y="763"/>
                    <a:pt x="8" y="771"/>
                    <a:pt x="17" y="771"/>
                  </a:cubicBezTo>
                  <a:lnTo>
                    <a:pt x="163" y="771"/>
                  </a:lnTo>
                  <a:lnTo>
                    <a:pt x="307" y="771"/>
                  </a:lnTo>
                  <a:lnTo>
                    <a:pt x="426" y="771"/>
                  </a:lnTo>
                  <a:lnTo>
                    <a:pt x="570" y="771"/>
                  </a:lnTo>
                  <a:lnTo>
                    <a:pt x="688" y="771"/>
                  </a:lnTo>
                  <a:lnTo>
                    <a:pt x="832" y="771"/>
                  </a:lnTo>
                  <a:lnTo>
                    <a:pt x="969" y="771"/>
                  </a:lnTo>
                  <a:cubicBezTo>
                    <a:pt x="978" y="771"/>
                    <a:pt x="985" y="763"/>
                    <a:pt x="985" y="755"/>
                  </a:cubicBezTo>
                  <a:cubicBezTo>
                    <a:pt x="985" y="746"/>
                    <a:pt x="978" y="738"/>
                    <a:pt x="969" y="73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1"/>
        <p:cNvGrpSpPr/>
        <p:nvPr/>
      </p:nvGrpSpPr>
      <p:grpSpPr>
        <a:xfrm>
          <a:off x="0" y="0"/>
          <a:ext cx="0" cy="0"/>
          <a:chOff x="0" y="0"/>
          <a:chExt cx="0" cy="0"/>
        </a:xfrm>
      </p:grpSpPr>
      <p:sp>
        <p:nvSpPr>
          <p:cNvPr id="3782" name="Google Shape;3782;p49"/>
          <p:cNvSpPr txBox="1">
            <a:spLocks noGrp="1"/>
          </p:cNvSpPr>
          <p:nvPr>
            <p:ph type="title"/>
          </p:nvPr>
        </p:nvSpPr>
        <p:spPr>
          <a:xfrm>
            <a:off x="948812" y="1507761"/>
            <a:ext cx="7246375" cy="15619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a:t>4</a:t>
            </a:r>
            <a:r>
              <a:rPr lang="en-US" altLang="zh-TW" sz="4800"/>
              <a:t>,000,000</a:t>
            </a:r>
            <a:r>
              <a:rPr lang="en-US" altLang="zh-TW" sz="4800" dirty="0"/>
              <a:t>+</a:t>
            </a:r>
            <a:r>
              <a:rPr lang="en-US" sz="4800" dirty="0"/>
              <a:t> obs. Of </a:t>
            </a:r>
            <a:br>
              <a:rPr lang="en-US" sz="4800" dirty="0"/>
            </a:br>
            <a:r>
              <a:rPr lang="en-US" sz="4800" dirty="0"/>
              <a:t>1</a:t>
            </a:r>
            <a:r>
              <a:rPr lang="en-US" altLang="zh-TW" sz="4800" dirty="0"/>
              <a:t>0</a:t>
            </a:r>
            <a:r>
              <a:rPr lang="en-US" sz="4800" dirty="0"/>
              <a:t>0</a:t>
            </a:r>
            <a:r>
              <a:rPr lang="en-US" altLang="zh-TW" sz="4800" dirty="0"/>
              <a:t>+</a:t>
            </a:r>
            <a:r>
              <a:rPr lang="en-US" sz="4800" dirty="0"/>
              <a:t> variables</a:t>
            </a:r>
            <a:endParaRPr sz="4800" dirty="0"/>
          </a:p>
        </p:txBody>
      </p:sp>
      <p:sp>
        <p:nvSpPr>
          <p:cNvPr id="3783" name="Google Shape;3783;p49"/>
          <p:cNvSpPr txBox="1">
            <a:spLocks noGrp="1"/>
          </p:cNvSpPr>
          <p:nvPr>
            <p:ph type="subTitle" idx="1"/>
          </p:nvPr>
        </p:nvSpPr>
        <p:spPr>
          <a:xfrm>
            <a:off x="2012699" y="3178567"/>
            <a:ext cx="51186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Number of records in dataset evaluated</a:t>
            </a:r>
            <a:endParaRPr dirty="0"/>
          </a:p>
        </p:txBody>
      </p:sp>
      <p:grpSp>
        <p:nvGrpSpPr>
          <p:cNvPr id="3784" name="Google Shape;3784;p49"/>
          <p:cNvGrpSpPr/>
          <p:nvPr/>
        </p:nvGrpSpPr>
        <p:grpSpPr>
          <a:xfrm>
            <a:off x="7403925" y="-1224639"/>
            <a:ext cx="143400" cy="2454350"/>
            <a:chOff x="2030200" y="685625"/>
            <a:chExt cx="143400" cy="2454350"/>
          </a:xfrm>
        </p:grpSpPr>
        <p:grpSp>
          <p:nvGrpSpPr>
            <p:cNvPr id="3785" name="Google Shape;3785;p49"/>
            <p:cNvGrpSpPr/>
            <p:nvPr/>
          </p:nvGrpSpPr>
          <p:grpSpPr>
            <a:xfrm>
              <a:off x="2030200" y="685625"/>
              <a:ext cx="143400" cy="2454350"/>
              <a:chOff x="2436050" y="685625"/>
              <a:chExt cx="143400" cy="2454350"/>
            </a:xfrm>
          </p:grpSpPr>
          <p:sp>
            <p:nvSpPr>
              <p:cNvPr id="3786" name="Google Shape;3786;p4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7" name="Google Shape;3787;p4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8" name="Google Shape;3788;p4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9" name="Google Shape;3789;p4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0" name="Google Shape;3790;p4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1" name="Google Shape;3791;p4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2" name="Google Shape;3792;p4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3" name="Google Shape;3793;p4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4" name="Google Shape;3794;p4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5" name="Google Shape;3795;p4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6" name="Google Shape;3796;p4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7" name="Google Shape;3797;p4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798" name="Google Shape;3798;p49"/>
            <p:cNvGrpSpPr/>
            <p:nvPr/>
          </p:nvGrpSpPr>
          <p:grpSpPr>
            <a:xfrm>
              <a:off x="2030200" y="685625"/>
              <a:ext cx="143400" cy="2454350"/>
              <a:chOff x="2436050" y="685625"/>
              <a:chExt cx="143400" cy="2454350"/>
            </a:xfrm>
          </p:grpSpPr>
          <p:sp>
            <p:nvSpPr>
              <p:cNvPr id="3799" name="Google Shape;3799;p49"/>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0" name="Google Shape;3800;p49"/>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1" name="Google Shape;3801;p49"/>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2" name="Google Shape;3802;p49"/>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3" name="Google Shape;3803;p49"/>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4" name="Google Shape;3804;p49"/>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5" name="Google Shape;3805;p49"/>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6" name="Google Shape;3806;p49"/>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7" name="Google Shape;3807;p49"/>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8" name="Google Shape;3808;p49"/>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9" name="Google Shape;3809;p49"/>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0" name="Google Shape;3810;p49"/>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C228392A-F1DF-033A-4D5F-0EE19AF13D2B}"/>
              </a:ext>
            </a:extLst>
          </p:cNvPr>
          <p:cNvSpPr>
            <a:spLocks noGrp="1"/>
          </p:cNvSpPr>
          <p:nvPr>
            <p:ph type="title"/>
          </p:nvPr>
        </p:nvSpPr>
        <p:spPr>
          <a:xfrm>
            <a:off x="720000" y="445024"/>
            <a:ext cx="7704000" cy="685685"/>
          </a:xfrm>
        </p:spPr>
        <p:txBody>
          <a:bodyPr/>
          <a:lstStyle/>
          <a:p>
            <a:r>
              <a:rPr lang="en-US" altLang="zh-TW" dirty="0"/>
              <a:t>Energy </a:t>
            </a:r>
            <a:r>
              <a:rPr lang="en-US" altLang="zh-TW"/>
              <a:t>Consumption </a:t>
            </a:r>
            <a:r>
              <a:rPr lang="en-US" altLang="zh-TW" dirty="0"/>
              <a:t>By Setpoint</a:t>
            </a:r>
            <a:endParaRPr lang="zh-TW" altLang="en-US" dirty="0"/>
          </a:p>
        </p:txBody>
      </p:sp>
      <p:sp>
        <p:nvSpPr>
          <p:cNvPr id="8" name="副標題 7">
            <a:extLst>
              <a:ext uri="{FF2B5EF4-FFF2-40B4-BE49-F238E27FC236}">
                <a16:creationId xmlns:a16="http://schemas.microsoft.com/office/drawing/2014/main" id="{96734F8D-3C1D-00E2-0D06-BA8A26CD25DE}"/>
              </a:ext>
            </a:extLst>
          </p:cNvPr>
          <p:cNvSpPr>
            <a:spLocks noGrp="1"/>
          </p:cNvSpPr>
          <p:nvPr>
            <p:ph type="subTitle" idx="1"/>
          </p:nvPr>
        </p:nvSpPr>
        <p:spPr/>
        <p:txBody>
          <a:bodyPr/>
          <a:lstStyle/>
          <a:p>
            <a:endParaRPr lang="zh-TW" altLang="en-US"/>
          </a:p>
        </p:txBody>
      </p:sp>
      <p:sp>
        <p:nvSpPr>
          <p:cNvPr id="9" name="副標題 8">
            <a:extLst>
              <a:ext uri="{FF2B5EF4-FFF2-40B4-BE49-F238E27FC236}">
                <a16:creationId xmlns:a16="http://schemas.microsoft.com/office/drawing/2014/main" id="{6169AAFB-5AE2-32DE-693F-B18E9746F68F}"/>
              </a:ext>
            </a:extLst>
          </p:cNvPr>
          <p:cNvSpPr>
            <a:spLocks noGrp="1"/>
          </p:cNvSpPr>
          <p:nvPr>
            <p:ph type="subTitle" idx="2"/>
          </p:nvPr>
        </p:nvSpPr>
        <p:spPr/>
        <p:txBody>
          <a:bodyPr/>
          <a:lstStyle/>
          <a:p>
            <a:endParaRPr lang="zh-TW" altLang="en-US"/>
          </a:p>
        </p:txBody>
      </p:sp>
      <p:pic>
        <p:nvPicPr>
          <p:cNvPr id="14" name="圖片 13" descr="一張含有 文字, 行, 繪圖, 螢幕擷取畫面 的圖片&#10;&#10;自動產生的描述">
            <a:extLst>
              <a:ext uri="{FF2B5EF4-FFF2-40B4-BE49-F238E27FC236}">
                <a16:creationId xmlns:a16="http://schemas.microsoft.com/office/drawing/2014/main" id="{201228F3-4B68-D9ED-B8DF-EC69AFF46677}"/>
              </a:ext>
            </a:extLst>
          </p:cNvPr>
          <p:cNvPicPr>
            <a:picLocks noChangeAspect="1"/>
          </p:cNvPicPr>
          <p:nvPr/>
        </p:nvPicPr>
        <p:blipFill>
          <a:blip r:embed="rId3"/>
          <a:stretch>
            <a:fillRect/>
          </a:stretch>
        </p:blipFill>
        <p:spPr>
          <a:xfrm>
            <a:off x="4572000" y="1597277"/>
            <a:ext cx="4409213" cy="2719084"/>
          </a:xfrm>
          <a:prstGeom prst="rect">
            <a:avLst/>
          </a:prstGeom>
        </p:spPr>
      </p:pic>
      <p:pic>
        <p:nvPicPr>
          <p:cNvPr id="3" name="Picture 2" descr="A graph of energy consumption&#10;&#10;Description automatically generated">
            <a:extLst>
              <a:ext uri="{FF2B5EF4-FFF2-40B4-BE49-F238E27FC236}">
                <a16:creationId xmlns:a16="http://schemas.microsoft.com/office/drawing/2014/main" id="{96842F8F-E32B-A2AA-3A36-D1E4AF5898B8}"/>
              </a:ext>
            </a:extLst>
          </p:cNvPr>
          <p:cNvPicPr>
            <a:picLocks noChangeAspect="1"/>
          </p:cNvPicPr>
          <p:nvPr/>
        </p:nvPicPr>
        <p:blipFill>
          <a:blip r:embed="rId4"/>
          <a:stretch>
            <a:fillRect/>
          </a:stretch>
        </p:blipFill>
        <p:spPr>
          <a:xfrm>
            <a:off x="353709" y="1597277"/>
            <a:ext cx="4088252" cy="2719084"/>
          </a:xfrm>
          <a:prstGeom prst="rect">
            <a:avLst/>
          </a:prstGeom>
        </p:spPr>
      </p:pic>
    </p:spTree>
    <p:extLst>
      <p:ext uri="{BB962C8B-B14F-4D97-AF65-F5344CB8AC3E}">
        <p14:creationId xmlns:p14="http://schemas.microsoft.com/office/powerpoint/2010/main" val="47222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C228392A-F1DF-033A-4D5F-0EE19AF13D2B}"/>
              </a:ext>
            </a:extLst>
          </p:cNvPr>
          <p:cNvSpPr>
            <a:spLocks noGrp="1"/>
          </p:cNvSpPr>
          <p:nvPr>
            <p:ph type="title"/>
          </p:nvPr>
        </p:nvSpPr>
        <p:spPr>
          <a:xfrm>
            <a:off x="720000" y="109744"/>
            <a:ext cx="7704000" cy="685685"/>
          </a:xfrm>
        </p:spPr>
        <p:txBody>
          <a:bodyPr/>
          <a:lstStyle/>
          <a:p>
            <a:r>
              <a:rPr lang="en-US" altLang="zh-TW"/>
              <a:t>HVAC </a:t>
            </a:r>
            <a:r>
              <a:rPr lang="en-US" altLang="zh-TW" dirty="0"/>
              <a:t>Cooling Type</a:t>
            </a:r>
            <a:endParaRPr lang="zh-TW" altLang="en-US" dirty="0"/>
          </a:p>
        </p:txBody>
      </p:sp>
      <p:pic>
        <p:nvPicPr>
          <p:cNvPr id="5" name="圖片 4" descr="一張含有 文字, 螢幕擷取畫面, 圖表, 鮮豔 的圖片&#10;&#10;自動產生的描述">
            <a:extLst>
              <a:ext uri="{FF2B5EF4-FFF2-40B4-BE49-F238E27FC236}">
                <a16:creationId xmlns:a16="http://schemas.microsoft.com/office/drawing/2014/main" id="{618AF7DA-84F1-5B3C-F7E8-D886E313F609}"/>
              </a:ext>
            </a:extLst>
          </p:cNvPr>
          <p:cNvPicPr>
            <a:picLocks noChangeAspect="1"/>
          </p:cNvPicPr>
          <p:nvPr/>
        </p:nvPicPr>
        <p:blipFill>
          <a:blip r:embed="rId3"/>
          <a:stretch>
            <a:fillRect/>
          </a:stretch>
        </p:blipFill>
        <p:spPr>
          <a:xfrm>
            <a:off x="1712968" y="886869"/>
            <a:ext cx="6043184" cy="3734124"/>
          </a:xfrm>
          <a:prstGeom prst="rect">
            <a:avLst/>
          </a:prstGeom>
        </p:spPr>
      </p:pic>
    </p:spTree>
    <p:extLst>
      <p:ext uri="{BB962C8B-B14F-4D97-AF65-F5344CB8AC3E}">
        <p14:creationId xmlns:p14="http://schemas.microsoft.com/office/powerpoint/2010/main" val="180796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C228392A-F1DF-033A-4D5F-0EE19AF13D2B}"/>
              </a:ext>
            </a:extLst>
          </p:cNvPr>
          <p:cNvSpPr>
            <a:spLocks noGrp="1"/>
          </p:cNvSpPr>
          <p:nvPr>
            <p:ph type="title"/>
          </p:nvPr>
        </p:nvSpPr>
        <p:spPr>
          <a:xfrm>
            <a:off x="534170" y="108971"/>
            <a:ext cx="8075658" cy="685685"/>
          </a:xfrm>
        </p:spPr>
        <p:txBody>
          <a:bodyPr/>
          <a:lstStyle/>
          <a:p>
            <a:r>
              <a:rPr lang="en-US" altLang="zh-TW" sz="2800"/>
              <a:t>Peak Energy by Region and Hour (Top &amp;Bottom)</a:t>
            </a:r>
            <a:endParaRPr lang="zh-TW" altLang="en-US" sz="2800"/>
          </a:p>
        </p:txBody>
      </p:sp>
      <p:sp>
        <p:nvSpPr>
          <p:cNvPr id="9" name="副標題 8">
            <a:extLst>
              <a:ext uri="{FF2B5EF4-FFF2-40B4-BE49-F238E27FC236}">
                <a16:creationId xmlns:a16="http://schemas.microsoft.com/office/drawing/2014/main" id="{6169AAFB-5AE2-32DE-693F-B18E9746F68F}"/>
              </a:ext>
            </a:extLst>
          </p:cNvPr>
          <p:cNvSpPr>
            <a:spLocks noGrp="1"/>
          </p:cNvSpPr>
          <p:nvPr>
            <p:ph type="subTitle" idx="2"/>
          </p:nvPr>
        </p:nvSpPr>
        <p:spPr>
          <a:xfrm>
            <a:off x="3153400" y="1826375"/>
            <a:ext cx="3254100" cy="1953000"/>
          </a:xfrm>
        </p:spPr>
        <p:txBody>
          <a:bodyPr/>
          <a:lstStyle/>
          <a:p>
            <a:endParaRPr lang="zh-TW" altLang="en-US"/>
          </a:p>
        </p:txBody>
      </p:sp>
      <p:pic>
        <p:nvPicPr>
          <p:cNvPr id="8" name="圖片 7" descr="一張含有 文字, 繪圖, 圖表, 行 的圖片&#10;&#10;自動產生的描述">
            <a:extLst>
              <a:ext uri="{FF2B5EF4-FFF2-40B4-BE49-F238E27FC236}">
                <a16:creationId xmlns:a16="http://schemas.microsoft.com/office/drawing/2014/main" id="{1E562EF8-8EDA-0A2A-8A41-42E7DC827078}"/>
              </a:ext>
            </a:extLst>
          </p:cNvPr>
          <p:cNvPicPr>
            <a:picLocks noChangeAspect="1"/>
          </p:cNvPicPr>
          <p:nvPr/>
        </p:nvPicPr>
        <p:blipFill>
          <a:blip r:embed="rId3"/>
          <a:stretch>
            <a:fillRect/>
          </a:stretch>
        </p:blipFill>
        <p:spPr>
          <a:xfrm>
            <a:off x="1226544" y="737310"/>
            <a:ext cx="6690910" cy="4131130"/>
          </a:xfrm>
          <a:prstGeom prst="rect">
            <a:avLst/>
          </a:prstGeom>
        </p:spPr>
      </p:pic>
    </p:spTree>
    <p:extLst>
      <p:ext uri="{BB962C8B-B14F-4D97-AF65-F5344CB8AC3E}">
        <p14:creationId xmlns:p14="http://schemas.microsoft.com/office/powerpoint/2010/main" val="222694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0"/>
        <p:cNvGrpSpPr/>
        <p:nvPr/>
      </p:nvGrpSpPr>
      <p:grpSpPr>
        <a:xfrm>
          <a:off x="0" y="0"/>
          <a:ext cx="0" cy="0"/>
          <a:chOff x="0" y="0"/>
          <a:chExt cx="0" cy="0"/>
        </a:xfrm>
      </p:grpSpPr>
      <p:sp>
        <p:nvSpPr>
          <p:cNvPr id="3391" name="Google Shape;3391;p38"/>
          <p:cNvSpPr txBox="1">
            <a:spLocks noGrp="1"/>
          </p:cNvSpPr>
          <p:nvPr>
            <p:ph type="title"/>
          </p:nvPr>
        </p:nvSpPr>
        <p:spPr>
          <a:xfrm>
            <a:off x="1191624" y="227550"/>
            <a:ext cx="687220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a:t>Heatmap of Predicted Peak Energy</a:t>
            </a:r>
          </a:p>
        </p:txBody>
      </p:sp>
      <p:sp>
        <p:nvSpPr>
          <p:cNvPr id="3393" name="Google Shape;3393;p38"/>
          <p:cNvSpPr txBox="1">
            <a:spLocks noGrp="1"/>
          </p:cNvSpPr>
          <p:nvPr>
            <p:ph type="subTitle" idx="1"/>
          </p:nvPr>
        </p:nvSpPr>
        <p:spPr>
          <a:xfrm>
            <a:off x="2038200" y="1547075"/>
            <a:ext cx="5067600" cy="2085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enter a subtitle here if you need it</a:t>
            </a:r>
            <a:endParaRPr dirty="0"/>
          </a:p>
        </p:txBody>
      </p:sp>
      <p:grpSp>
        <p:nvGrpSpPr>
          <p:cNvPr id="3394" name="Google Shape;3394;p38"/>
          <p:cNvGrpSpPr/>
          <p:nvPr/>
        </p:nvGrpSpPr>
        <p:grpSpPr>
          <a:xfrm>
            <a:off x="1123300" y="-763875"/>
            <a:ext cx="143400" cy="2454350"/>
            <a:chOff x="2030200" y="685625"/>
            <a:chExt cx="143400" cy="2454350"/>
          </a:xfrm>
        </p:grpSpPr>
        <p:grpSp>
          <p:nvGrpSpPr>
            <p:cNvPr id="3395" name="Google Shape;3395;p38"/>
            <p:cNvGrpSpPr/>
            <p:nvPr/>
          </p:nvGrpSpPr>
          <p:grpSpPr>
            <a:xfrm>
              <a:off x="2030200" y="685625"/>
              <a:ext cx="143400" cy="2454350"/>
              <a:chOff x="2436050" y="685625"/>
              <a:chExt cx="143400" cy="2454350"/>
            </a:xfrm>
          </p:grpSpPr>
          <p:sp>
            <p:nvSpPr>
              <p:cNvPr id="3396" name="Google Shape;3396;p3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7" name="Google Shape;3397;p3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8" name="Google Shape;3398;p3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9" name="Google Shape;3399;p3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0" name="Google Shape;3400;p3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1" name="Google Shape;3401;p3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2" name="Google Shape;3402;p3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3" name="Google Shape;3403;p3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4" name="Google Shape;3404;p3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5" name="Google Shape;3405;p3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6" name="Google Shape;3406;p3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07" name="Google Shape;3407;p3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08" name="Google Shape;3408;p38"/>
            <p:cNvGrpSpPr/>
            <p:nvPr/>
          </p:nvGrpSpPr>
          <p:grpSpPr>
            <a:xfrm>
              <a:off x="2030200" y="685625"/>
              <a:ext cx="143400" cy="2454350"/>
              <a:chOff x="2436050" y="685625"/>
              <a:chExt cx="143400" cy="2454350"/>
            </a:xfrm>
          </p:grpSpPr>
          <p:sp>
            <p:nvSpPr>
              <p:cNvPr id="3409" name="Google Shape;3409;p38"/>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0" name="Google Shape;3410;p38"/>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1" name="Google Shape;3411;p38"/>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2" name="Google Shape;3412;p38"/>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3" name="Google Shape;3413;p38"/>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4" name="Google Shape;3414;p38"/>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5" name="Google Shape;3415;p38"/>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6" name="Google Shape;3416;p38"/>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7" name="Google Shape;3417;p38"/>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8" name="Google Shape;3418;p38"/>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19" name="Google Shape;3419;p38"/>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0" name="Google Shape;3420;p38"/>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21" name="Google Shape;3421;p38"/>
          <p:cNvGrpSpPr/>
          <p:nvPr/>
        </p:nvGrpSpPr>
        <p:grpSpPr>
          <a:xfrm>
            <a:off x="1406500" y="2243875"/>
            <a:ext cx="143400" cy="2454350"/>
            <a:chOff x="2436050" y="685625"/>
            <a:chExt cx="143400" cy="2454350"/>
          </a:xfrm>
        </p:grpSpPr>
        <p:grpSp>
          <p:nvGrpSpPr>
            <p:cNvPr id="3422" name="Google Shape;3422;p38"/>
            <p:cNvGrpSpPr/>
            <p:nvPr/>
          </p:nvGrpSpPr>
          <p:grpSpPr>
            <a:xfrm>
              <a:off x="2436050" y="685625"/>
              <a:ext cx="143400" cy="2454350"/>
              <a:chOff x="2436050" y="685625"/>
              <a:chExt cx="143400" cy="2454350"/>
            </a:xfrm>
          </p:grpSpPr>
          <p:sp>
            <p:nvSpPr>
              <p:cNvPr id="3423" name="Google Shape;3423;p3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4" name="Google Shape;3424;p3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5" name="Google Shape;3425;p3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6" name="Google Shape;3426;p3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7" name="Google Shape;3427;p3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8" name="Google Shape;3428;p3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9" name="Google Shape;3429;p3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0" name="Google Shape;3430;p3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1" name="Google Shape;3431;p3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2" name="Google Shape;3432;p3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3" name="Google Shape;3433;p3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4" name="Google Shape;3434;p3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35" name="Google Shape;3435;p38"/>
            <p:cNvGrpSpPr/>
            <p:nvPr/>
          </p:nvGrpSpPr>
          <p:grpSpPr>
            <a:xfrm>
              <a:off x="2436050" y="685625"/>
              <a:ext cx="143400" cy="2454350"/>
              <a:chOff x="2436050" y="685625"/>
              <a:chExt cx="143400" cy="2454350"/>
            </a:xfrm>
          </p:grpSpPr>
          <p:sp>
            <p:nvSpPr>
              <p:cNvPr id="3436" name="Google Shape;3436;p38"/>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7" name="Google Shape;3437;p38"/>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8" name="Google Shape;3438;p38"/>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9" name="Google Shape;3439;p38"/>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0" name="Google Shape;3440;p38"/>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1" name="Google Shape;3441;p38"/>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2" name="Google Shape;3442;p38"/>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3" name="Google Shape;3443;p38"/>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4" name="Google Shape;3444;p38"/>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5" name="Google Shape;3445;p38"/>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6" name="Google Shape;3446;p38"/>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47" name="Google Shape;3447;p38"/>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48" name="Google Shape;3448;p38"/>
          <p:cNvGrpSpPr/>
          <p:nvPr/>
        </p:nvGrpSpPr>
        <p:grpSpPr>
          <a:xfrm>
            <a:off x="7893775" y="-127789"/>
            <a:ext cx="143400" cy="2454350"/>
            <a:chOff x="2030200" y="685625"/>
            <a:chExt cx="143400" cy="2454350"/>
          </a:xfrm>
        </p:grpSpPr>
        <p:grpSp>
          <p:nvGrpSpPr>
            <p:cNvPr id="3449" name="Google Shape;3449;p38"/>
            <p:cNvGrpSpPr/>
            <p:nvPr/>
          </p:nvGrpSpPr>
          <p:grpSpPr>
            <a:xfrm>
              <a:off x="2030200" y="685625"/>
              <a:ext cx="143400" cy="2454350"/>
              <a:chOff x="2436050" y="685625"/>
              <a:chExt cx="143400" cy="2454350"/>
            </a:xfrm>
          </p:grpSpPr>
          <p:sp>
            <p:nvSpPr>
              <p:cNvPr id="3450" name="Google Shape;3450;p3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1" name="Google Shape;3451;p3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2" name="Google Shape;3452;p3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3" name="Google Shape;3453;p3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4" name="Google Shape;3454;p3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5" name="Google Shape;3455;p3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6" name="Google Shape;3456;p3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7" name="Google Shape;3457;p3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8" name="Google Shape;3458;p3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59" name="Google Shape;3459;p3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0" name="Google Shape;3460;p3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1" name="Google Shape;3461;p3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62" name="Google Shape;3462;p38"/>
            <p:cNvGrpSpPr/>
            <p:nvPr/>
          </p:nvGrpSpPr>
          <p:grpSpPr>
            <a:xfrm>
              <a:off x="2030200" y="685625"/>
              <a:ext cx="143400" cy="2454350"/>
              <a:chOff x="2436050" y="685625"/>
              <a:chExt cx="143400" cy="2454350"/>
            </a:xfrm>
          </p:grpSpPr>
          <p:sp>
            <p:nvSpPr>
              <p:cNvPr id="3463" name="Google Shape;3463;p38"/>
              <p:cNvSpPr/>
              <p:nvPr/>
            </p:nvSpPr>
            <p:spPr>
              <a:xfrm>
                <a:off x="2436050" y="2996575"/>
                <a:ext cx="143400" cy="143400"/>
              </a:xfrm>
              <a:prstGeom prst="rect">
                <a:avLst/>
              </a:prstGeom>
              <a:solidFill>
                <a:srgbClr val="009F8C">
                  <a:alpha val="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4" name="Google Shape;3464;p38"/>
              <p:cNvSpPr/>
              <p:nvPr/>
            </p:nvSpPr>
            <p:spPr>
              <a:xfrm>
                <a:off x="2444600" y="2785850"/>
                <a:ext cx="126300" cy="126600"/>
              </a:xfrm>
              <a:prstGeom prst="rect">
                <a:avLst/>
              </a:prstGeom>
              <a:solidFill>
                <a:srgbClr val="009F8C">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5" name="Google Shape;3465;p38"/>
              <p:cNvSpPr/>
              <p:nvPr/>
            </p:nvSpPr>
            <p:spPr>
              <a:xfrm>
                <a:off x="2444600" y="2575125"/>
                <a:ext cx="126300" cy="126600"/>
              </a:xfrm>
              <a:prstGeom prst="rect">
                <a:avLst/>
              </a:prstGeom>
              <a:solidFill>
                <a:srgbClr val="009F8C">
                  <a:alpha val="1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6" name="Google Shape;3466;p38"/>
              <p:cNvSpPr/>
              <p:nvPr/>
            </p:nvSpPr>
            <p:spPr>
              <a:xfrm>
                <a:off x="2444600" y="2364400"/>
                <a:ext cx="126300" cy="126600"/>
              </a:xfrm>
              <a:prstGeom prst="rect">
                <a:avLst/>
              </a:prstGeom>
              <a:solidFill>
                <a:srgbClr val="009F8C">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7" name="Google Shape;3467;p38"/>
              <p:cNvSpPr/>
              <p:nvPr/>
            </p:nvSpPr>
            <p:spPr>
              <a:xfrm>
                <a:off x="2448950" y="2153675"/>
                <a:ext cx="117600" cy="117900"/>
              </a:xfrm>
              <a:prstGeom prst="rect">
                <a:avLst/>
              </a:prstGeom>
              <a:solidFill>
                <a:srgbClr val="009F8C">
                  <a:alpha val="3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8" name="Google Shape;3468;p38"/>
              <p:cNvSpPr/>
              <p:nvPr/>
            </p:nvSpPr>
            <p:spPr>
              <a:xfrm>
                <a:off x="2448950" y="1942950"/>
                <a:ext cx="117600" cy="117900"/>
              </a:xfrm>
              <a:prstGeom prst="rect">
                <a:avLst/>
              </a:prstGeom>
              <a:solidFill>
                <a:srgbClr val="009F8C">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69" name="Google Shape;3469;p38"/>
              <p:cNvSpPr/>
              <p:nvPr/>
            </p:nvSpPr>
            <p:spPr>
              <a:xfrm>
                <a:off x="2451050" y="1732225"/>
                <a:ext cx="113400" cy="113400"/>
              </a:xfrm>
              <a:prstGeom prst="rect">
                <a:avLst/>
              </a:prstGeom>
              <a:solidFill>
                <a:srgbClr val="009F8C">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0" name="Google Shape;3470;p38"/>
              <p:cNvSpPr/>
              <p:nvPr/>
            </p:nvSpPr>
            <p:spPr>
              <a:xfrm>
                <a:off x="2453300" y="1521500"/>
                <a:ext cx="108900" cy="108900"/>
              </a:xfrm>
              <a:prstGeom prst="rect">
                <a:avLst/>
              </a:prstGeom>
              <a:solidFill>
                <a:srgbClr val="009F8C">
                  <a:alpha val="5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1" name="Google Shape;3471;p38"/>
              <p:cNvSpPr/>
              <p:nvPr/>
            </p:nvSpPr>
            <p:spPr>
              <a:xfrm>
                <a:off x="2458250" y="1315275"/>
                <a:ext cx="99000" cy="99000"/>
              </a:xfrm>
              <a:prstGeom prst="rect">
                <a:avLst/>
              </a:prstGeom>
              <a:solidFill>
                <a:srgbClr val="009F8C">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2" name="Google Shape;3472;p38"/>
              <p:cNvSpPr/>
              <p:nvPr/>
            </p:nvSpPr>
            <p:spPr>
              <a:xfrm>
                <a:off x="2463050" y="1109050"/>
                <a:ext cx="89400" cy="89400"/>
              </a:xfrm>
              <a:prstGeom prst="rect">
                <a:avLst/>
              </a:prstGeom>
              <a:solidFill>
                <a:srgbClr val="009F8C">
                  <a:alpha val="649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3" name="Google Shape;3473;p38"/>
              <p:cNvSpPr/>
              <p:nvPr/>
            </p:nvSpPr>
            <p:spPr>
              <a:xfrm>
                <a:off x="2463050" y="902825"/>
                <a:ext cx="89400" cy="89400"/>
              </a:xfrm>
              <a:prstGeom prst="rect">
                <a:avLst/>
              </a:prstGeom>
              <a:solidFill>
                <a:srgbClr val="009F8C">
                  <a:alpha val="7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74" name="Google Shape;3474;p38"/>
              <p:cNvSpPr/>
              <p:nvPr/>
            </p:nvSpPr>
            <p:spPr>
              <a:xfrm>
                <a:off x="2468000" y="685625"/>
                <a:ext cx="79500" cy="79500"/>
              </a:xfrm>
              <a:prstGeom prst="rect">
                <a:avLst/>
              </a:prstGeom>
              <a:solidFill>
                <a:srgbClr val="009F8C">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pic>
        <p:nvPicPr>
          <p:cNvPr id="4" name="圖片 3">
            <a:extLst>
              <a:ext uri="{FF2B5EF4-FFF2-40B4-BE49-F238E27FC236}">
                <a16:creationId xmlns:a16="http://schemas.microsoft.com/office/drawing/2014/main" id="{9ECB27E6-09AB-4C25-B7EB-3091848747D8}"/>
              </a:ext>
            </a:extLst>
          </p:cNvPr>
          <p:cNvPicPr>
            <a:picLocks noChangeAspect="1"/>
          </p:cNvPicPr>
          <p:nvPr/>
        </p:nvPicPr>
        <p:blipFill>
          <a:blip r:embed="rId3"/>
          <a:stretch>
            <a:fillRect/>
          </a:stretch>
        </p:blipFill>
        <p:spPr>
          <a:xfrm>
            <a:off x="1609946" y="1059773"/>
            <a:ext cx="6035563" cy="3726503"/>
          </a:xfrm>
          <a:prstGeom prst="rect">
            <a:avLst/>
          </a:prstGeom>
        </p:spPr>
      </p:pic>
    </p:spTree>
    <p:extLst>
      <p:ext uri="{BB962C8B-B14F-4D97-AF65-F5344CB8AC3E}">
        <p14:creationId xmlns:p14="http://schemas.microsoft.com/office/powerpoint/2010/main" val="146929491"/>
      </p:ext>
    </p:extLst>
  </p:cSld>
  <p:clrMapOvr>
    <a:masterClrMapping/>
  </p:clrMapOvr>
</p:sld>
</file>

<file path=ppt/theme/theme1.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11892871638428325DDDD73306B49" ma:contentTypeVersion="13" ma:contentTypeDescription="Create a new document." ma:contentTypeScope="" ma:versionID="7c90643658b99c35ce6b23cb2b8d522a">
  <xsd:schema xmlns:xsd="http://www.w3.org/2001/XMLSchema" xmlns:xs="http://www.w3.org/2001/XMLSchema" xmlns:p="http://schemas.microsoft.com/office/2006/metadata/properties" xmlns:ns2="95fbe03c-44a4-4693-bf45-4cb2594c52cf" xmlns:ns3="9e2475de-78a7-491e-85e1-a98f4c579b5c" targetNamespace="http://schemas.microsoft.com/office/2006/metadata/properties" ma:root="true" ma:fieldsID="35df0cc9370b9f93a8b3611aadc758cd" ns2:_="" ns3:_="">
    <xsd:import namespace="95fbe03c-44a4-4693-bf45-4cb2594c52cf"/>
    <xsd:import namespace="9e2475de-78a7-491e-85e1-a98f4c579b5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fbe03c-44a4-4693-bf45-4cb2594c5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2475de-78a7-491e-85e1-a98f4c579b5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121de09-0edd-4188-9423-126d113eebbe}" ma:internalName="TaxCatchAll" ma:showField="CatchAllData" ma:web="9e2475de-78a7-491e-85e1-a98f4c579b5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e2475de-78a7-491e-85e1-a98f4c579b5c" xsi:nil="true"/>
    <lcf76f155ced4ddcb4097134ff3c332f xmlns="95fbe03c-44a4-4693-bf45-4cb2594c52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D0E6AC-83FE-4C8E-AA8D-F45D0DB6C3CE}"/>
</file>

<file path=customXml/itemProps2.xml><?xml version="1.0" encoding="utf-8"?>
<ds:datastoreItem xmlns:ds="http://schemas.openxmlformats.org/officeDocument/2006/customXml" ds:itemID="{94D2F7A7-341C-4088-B540-145F13B65B8E}"/>
</file>

<file path=customXml/itemProps3.xml><?xml version="1.0" encoding="utf-8"?>
<ds:datastoreItem xmlns:ds="http://schemas.openxmlformats.org/officeDocument/2006/customXml" ds:itemID="{0DABAD01-E9CA-4B2F-AC7D-644ACEAEA776}"/>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otalTime>728</TotalTime>
  <Words>2374</Words>
  <Application>Microsoft Macintosh PowerPoint</Application>
  <PresentationFormat>On-screen Show (16:9)</PresentationFormat>
  <Paragraphs>140</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Lato</vt:lpstr>
      <vt:lpstr>Nunito Light</vt:lpstr>
      <vt:lpstr>Outfit</vt:lpstr>
      <vt:lpstr>Wingdings</vt:lpstr>
      <vt:lpstr>NimbusRomNo9L-Regu</vt:lpstr>
      <vt:lpstr>Avenir Medium Oblique</vt:lpstr>
      <vt:lpstr>Arial</vt:lpstr>
      <vt:lpstr>Söhne</vt:lpstr>
      <vt:lpstr>Manrope</vt:lpstr>
      <vt:lpstr>Avenir</vt:lpstr>
      <vt:lpstr>Longitudinal Data Analysis - Master of Science in Biostatistics by Slidesgo</vt:lpstr>
      <vt:lpstr>Energy Conservation Strategies for eSC</vt:lpstr>
      <vt:lpstr>Contents </vt:lpstr>
      <vt:lpstr>Introduction</vt:lpstr>
      <vt:lpstr>Data Sets Used</vt:lpstr>
      <vt:lpstr>4,000,000+ obs. Of  100+ variables</vt:lpstr>
      <vt:lpstr>Energy Consumption By Setpoint</vt:lpstr>
      <vt:lpstr>HVAC Cooling Type</vt:lpstr>
      <vt:lpstr>Peak Energy by Region and Hour (Top &amp;Bottom)</vt:lpstr>
      <vt:lpstr>Heatmap of Predicted Peak Energy</vt:lpstr>
      <vt:lpstr>Energy Consumption by Building Age &amp; Size</vt:lpstr>
      <vt:lpstr>Lighting Type Proportion by Building Vintage</vt:lpstr>
      <vt:lpstr>Duct Insulation and Energy Consumption</vt:lpstr>
      <vt:lpstr>Duct Insulation and Energy Consumption</vt:lpstr>
      <vt:lpstr>Conclusion -1/2</vt:lpstr>
      <vt:lpstr>Conclusion -2/2</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Conservation Strategies for eSC Mitigating Summer Demand Spikes in South Carolina</dc:title>
  <cp:lastModifiedBy>Aakanksha Santosh Sonawane</cp:lastModifiedBy>
  <cp:revision>2</cp:revision>
  <dcterms:modified xsi:type="dcterms:W3CDTF">2024-04-25T22:03:38Z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0x01010077111892871638428325DDDD73306B49</vt:lpwstr>
  </property>
</Properties>
</file>