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68" r:id="rId4"/>
    <p:sldId id="261" r:id="rId5"/>
    <p:sldId id="262" r:id="rId6"/>
    <p:sldId id="263" r:id="rId7"/>
    <p:sldId id="269" r:id="rId8"/>
    <p:sldId id="264" r:id="rId9"/>
    <p:sldId id="265" r:id="rId10"/>
    <p:sldId id="267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D376F6D-5E26-42EE-9CEC-045C5E2482FA}" v="152" dt="2025-03-19T17:52:34.3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941" autoAdjust="0"/>
  </p:normalViewPr>
  <p:slideViewPr>
    <p:cSldViewPr snapToGrid="0" snapToObjects="1">
      <p:cViewPr varScale="1">
        <p:scale>
          <a:sx n="77" d="100"/>
          <a:sy n="77" d="100"/>
        </p:scale>
        <p:origin x="161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kanksha Mishra" userId="ea406748228ce6c5" providerId="LiveId" clId="{DD376F6D-5E26-42EE-9CEC-045C5E2482FA}"/>
    <pc:docChg chg="undo custSel addSld delSld modSld sldOrd">
      <pc:chgData name="Akanksha Mishra" userId="ea406748228ce6c5" providerId="LiveId" clId="{DD376F6D-5E26-42EE-9CEC-045C5E2482FA}" dt="2025-03-19T17:52:34.300" v="795"/>
      <pc:docMkLst>
        <pc:docMk/>
      </pc:docMkLst>
      <pc:sldChg chg="modSp mod">
        <pc:chgData name="Akanksha Mishra" userId="ea406748228ce6c5" providerId="LiveId" clId="{DD376F6D-5E26-42EE-9CEC-045C5E2482FA}" dt="2025-03-19T17:42:31.703" v="507" actId="1076"/>
        <pc:sldMkLst>
          <pc:docMk/>
          <pc:sldMk cId="0" sldId="256"/>
        </pc:sldMkLst>
        <pc:spChg chg="mod">
          <ac:chgData name="Akanksha Mishra" userId="ea406748228ce6c5" providerId="LiveId" clId="{DD376F6D-5E26-42EE-9CEC-045C5E2482FA}" dt="2025-03-19T17:42:22.353" v="504" actId="1076"/>
          <ac:spMkLst>
            <pc:docMk/>
            <pc:sldMk cId="0" sldId="256"/>
            <ac:spMk id="2" creationId="{00000000-0000-0000-0000-000000000000}"/>
          </ac:spMkLst>
        </pc:spChg>
        <pc:spChg chg="mod">
          <ac:chgData name="Akanksha Mishra" userId="ea406748228ce6c5" providerId="LiveId" clId="{DD376F6D-5E26-42EE-9CEC-045C5E2482FA}" dt="2025-03-19T17:42:31.703" v="507" actId="1076"/>
          <ac:spMkLst>
            <pc:docMk/>
            <pc:sldMk cId="0" sldId="256"/>
            <ac:spMk id="3" creationId="{00000000-0000-0000-0000-000000000000}"/>
          </ac:spMkLst>
        </pc:spChg>
      </pc:sldChg>
      <pc:sldChg chg="modSp mod">
        <pc:chgData name="Akanksha Mishra" userId="ea406748228ce6c5" providerId="LiveId" clId="{DD376F6D-5E26-42EE-9CEC-045C5E2482FA}" dt="2025-03-19T17:52:34.300" v="795"/>
        <pc:sldMkLst>
          <pc:docMk/>
          <pc:sldMk cId="0" sldId="257"/>
        </pc:sldMkLst>
        <pc:spChg chg="mod">
          <ac:chgData name="Akanksha Mishra" userId="ea406748228ce6c5" providerId="LiveId" clId="{DD376F6D-5E26-42EE-9CEC-045C5E2482FA}" dt="2025-03-19T17:52:34.300" v="795"/>
          <ac:spMkLst>
            <pc:docMk/>
            <pc:sldMk cId="0" sldId="257"/>
            <ac:spMk id="3" creationId="{00000000-0000-0000-0000-000000000000}"/>
          </ac:spMkLst>
        </pc:spChg>
      </pc:sldChg>
      <pc:sldChg chg="del">
        <pc:chgData name="Akanksha Mishra" userId="ea406748228ce6c5" providerId="LiveId" clId="{DD376F6D-5E26-42EE-9CEC-045C5E2482FA}" dt="2025-03-19T17:43:28.760" v="539" actId="2696"/>
        <pc:sldMkLst>
          <pc:docMk/>
          <pc:sldMk cId="0" sldId="260"/>
        </pc:sldMkLst>
      </pc:sldChg>
      <pc:sldChg chg="addSp modSp mod">
        <pc:chgData name="Akanksha Mishra" userId="ea406748228ce6c5" providerId="LiveId" clId="{DD376F6D-5E26-42EE-9CEC-045C5E2482FA}" dt="2025-03-19T17:17:17.402" v="40" actId="20577"/>
        <pc:sldMkLst>
          <pc:docMk/>
          <pc:sldMk cId="0" sldId="261"/>
        </pc:sldMkLst>
        <pc:spChg chg="mod">
          <ac:chgData name="Akanksha Mishra" userId="ea406748228ce6c5" providerId="LiveId" clId="{DD376F6D-5E26-42EE-9CEC-045C5E2482FA}" dt="2025-03-19T17:16:07.947" v="23" actId="1076"/>
          <ac:spMkLst>
            <pc:docMk/>
            <pc:sldMk cId="0" sldId="261"/>
            <ac:spMk id="2" creationId="{00000000-0000-0000-0000-000000000000}"/>
          </ac:spMkLst>
        </pc:spChg>
        <pc:spChg chg="add mod">
          <ac:chgData name="Akanksha Mishra" userId="ea406748228ce6c5" providerId="LiveId" clId="{DD376F6D-5E26-42EE-9CEC-045C5E2482FA}" dt="2025-03-19T17:17:17.402" v="40" actId="20577"/>
          <ac:spMkLst>
            <pc:docMk/>
            <pc:sldMk cId="0" sldId="261"/>
            <ac:spMk id="4" creationId="{C35CB042-87C3-5E96-0AE9-81362B48B530}"/>
          </ac:spMkLst>
        </pc:spChg>
        <pc:picChg chg="mod">
          <ac:chgData name="Akanksha Mishra" userId="ea406748228ce6c5" providerId="LiveId" clId="{DD376F6D-5E26-42EE-9CEC-045C5E2482FA}" dt="2025-03-19T17:16:37.218" v="29" actId="14100"/>
          <ac:picMkLst>
            <pc:docMk/>
            <pc:sldMk cId="0" sldId="261"/>
            <ac:picMk id="1026" creationId="{63661A68-FEF2-9C66-F8D4-65AC4E9D6951}"/>
          </ac:picMkLst>
        </pc:picChg>
        <pc:picChg chg="mod">
          <ac:chgData name="Akanksha Mishra" userId="ea406748228ce6c5" providerId="LiveId" clId="{DD376F6D-5E26-42EE-9CEC-045C5E2482FA}" dt="2025-03-19T17:16:45.144" v="31" actId="14100"/>
          <ac:picMkLst>
            <pc:docMk/>
            <pc:sldMk cId="0" sldId="261"/>
            <ac:picMk id="1028" creationId="{A4C3631E-4593-3814-82B1-8AC04BF00CF1}"/>
          </ac:picMkLst>
        </pc:picChg>
        <pc:picChg chg="mod">
          <ac:chgData name="Akanksha Mishra" userId="ea406748228ce6c5" providerId="LiveId" clId="{DD376F6D-5E26-42EE-9CEC-045C5E2482FA}" dt="2025-03-19T17:16:56.406" v="33" actId="14100"/>
          <ac:picMkLst>
            <pc:docMk/>
            <pc:sldMk cId="0" sldId="261"/>
            <ac:picMk id="1030" creationId="{9B86EFDA-3A1E-0A97-1BD8-1438D15C0573}"/>
          </ac:picMkLst>
        </pc:picChg>
        <pc:picChg chg="mod">
          <ac:chgData name="Akanksha Mishra" userId="ea406748228ce6c5" providerId="LiveId" clId="{DD376F6D-5E26-42EE-9CEC-045C5E2482FA}" dt="2025-03-19T17:17:05.074" v="35" actId="14100"/>
          <ac:picMkLst>
            <pc:docMk/>
            <pc:sldMk cId="0" sldId="261"/>
            <ac:picMk id="1032" creationId="{D2077C30-D836-8417-8DA9-8BDB88389ECE}"/>
          </ac:picMkLst>
        </pc:picChg>
      </pc:sldChg>
      <pc:sldChg chg="modSp mod">
        <pc:chgData name="Akanksha Mishra" userId="ea406748228ce6c5" providerId="LiveId" clId="{DD376F6D-5E26-42EE-9CEC-045C5E2482FA}" dt="2025-03-19T17:17:54.951" v="49" actId="27636"/>
        <pc:sldMkLst>
          <pc:docMk/>
          <pc:sldMk cId="0" sldId="262"/>
        </pc:sldMkLst>
        <pc:spChg chg="mod">
          <ac:chgData name="Akanksha Mishra" userId="ea406748228ce6c5" providerId="LiveId" clId="{DD376F6D-5E26-42EE-9CEC-045C5E2482FA}" dt="2025-03-19T17:17:54.951" v="49" actId="27636"/>
          <ac:spMkLst>
            <pc:docMk/>
            <pc:sldMk cId="0" sldId="262"/>
            <ac:spMk id="2" creationId="{00000000-0000-0000-0000-000000000000}"/>
          </ac:spMkLst>
        </pc:spChg>
        <pc:picChg chg="mod">
          <ac:chgData name="Akanksha Mishra" userId="ea406748228ce6c5" providerId="LiveId" clId="{DD376F6D-5E26-42EE-9CEC-045C5E2482FA}" dt="2025-03-19T17:17:33.569" v="41" actId="1076"/>
          <ac:picMkLst>
            <pc:docMk/>
            <pc:sldMk cId="0" sldId="262"/>
            <ac:picMk id="2050" creationId="{0BCAB806-A00C-1953-FA69-B8A2EC7916DA}"/>
          </ac:picMkLst>
        </pc:picChg>
      </pc:sldChg>
      <pc:sldChg chg="modSp mod">
        <pc:chgData name="Akanksha Mishra" userId="ea406748228ce6c5" providerId="LiveId" clId="{DD376F6D-5E26-42EE-9CEC-045C5E2482FA}" dt="2025-03-19T17:18:19.809" v="52" actId="1076"/>
        <pc:sldMkLst>
          <pc:docMk/>
          <pc:sldMk cId="0" sldId="263"/>
        </pc:sldMkLst>
        <pc:spChg chg="mod">
          <ac:chgData name="Akanksha Mishra" userId="ea406748228ce6c5" providerId="LiveId" clId="{DD376F6D-5E26-42EE-9CEC-045C5E2482FA}" dt="2025-03-19T17:18:19.809" v="52" actId="1076"/>
          <ac:spMkLst>
            <pc:docMk/>
            <pc:sldMk cId="0" sldId="263"/>
            <ac:spMk id="2" creationId="{00000000-0000-0000-0000-000000000000}"/>
          </ac:spMkLst>
        </pc:spChg>
        <pc:picChg chg="mod">
          <ac:chgData name="Akanksha Mishra" userId="ea406748228ce6c5" providerId="LiveId" clId="{DD376F6D-5E26-42EE-9CEC-045C5E2482FA}" dt="2025-03-19T17:18:14.891" v="51" actId="14100"/>
          <ac:picMkLst>
            <pc:docMk/>
            <pc:sldMk cId="0" sldId="263"/>
            <ac:picMk id="3077" creationId="{EAB861A4-7A77-E73D-3D23-AE3B94ADD3B5}"/>
          </ac:picMkLst>
        </pc:picChg>
        <pc:picChg chg="mod">
          <ac:chgData name="Akanksha Mishra" userId="ea406748228ce6c5" providerId="LiveId" clId="{DD376F6D-5E26-42EE-9CEC-045C5E2482FA}" dt="2025-03-19T17:18:08.661" v="50" actId="14100"/>
          <ac:picMkLst>
            <pc:docMk/>
            <pc:sldMk cId="0" sldId="263"/>
            <ac:picMk id="3081" creationId="{6E8E39D3-C796-3AEE-FF6A-D6C536535D31}"/>
          </ac:picMkLst>
        </pc:picChg>
      </pc:sldChg>
      <pc:sldChg chg="modSp mod">
        <pc:chgData name="Akanksha Mishra" userId="ea406748228ce6c5" providerId="LiveId" clId="{DD376F6D-5E26-42EE-9CEC-045C5E2482FA}" dt="2025-03-19T17:52:34.300" v="795"/>
        <pc:sldMkLst>
          <pc:docMk/>
          <pc:sldMk cId="0" sldId="264"/>
        </pc:sldMkLst>
        <pc:spChg chg="mod">
          <ac:chgData name="Akanksha Mishra" userId="ea406748228ce6c5" providerId="LiveId" clId="{DD376F6D-5E26-42EE-9CEC-045C5E2482FA}" dt="2025-03-19T17:52:34.300" v="795"/>
          <ac:spMkLst>
            <pc:docMk/>
            <pc:sldMk cId="0" sldId="264"/>
            <ac:spMk id="2" creationId="{00000000-0000-0000-0000-000000000000}"/>
          </ac:spMkLst>
        </pc:spChg>
      </pc:sldChg>
      <pc:sldChg chg="modSp mod">
        <pc:chgData name="Akanksha Mishra" userId="ea406748228ce6c5" providerId="LiveId" clId="{DD376F6D-5E26-42EE-9CEC-045C5E2482FA}" dt="2025-03-19T17:52:34.300" v="795"/>
        <pc:sldMkLst>
          <pc:docMk/>
          <pc:sldMk cId="0" sldId="265"/>
        </pc:sldMkLst>
        <pc:spChg chg="mod">
          <ac:chgData name="Akanksha Mishra" userId="ea406748228ce6c5" providerId="LiveId" clId="{DD376F6D-5E26-42EE-9CEC-045C5E2482FA}" dt="2025-03-19T17:52:34.300" v="795"/>
          <ac:spMkLst>
            <pc:docMk/>
            <pc:sldMk cId="0" sldId="265"/>
            <ac:spMk id="2" creationId="{00000000-0000-0000-0000-000000000000}"/>
          </ac:spMkLst>
        </pc:spChg>
        <pc:spChg chg="mod">
          <ac:chgData name="Akanksha Mishra" userId="ea406748228ce6c5" providerId="LiveId" clId="{DD376F6D-5E26-42EE-9CEC-045C5E2482FA}" dt="2025-03-19T17:52:34.300" v="795"/>
          <ac:spMkLst>
            <pc:docMk/>
            <pc:sldMk cId="0" sldId="265"/>
            <ac:spMk id="3" creationId="{00000000-0000-0000-0000-000000000000}"/>
          </ac:spMkLst>
        </pc:spChg>
      </pc:sldChg>
      <pc:sldChg chg="modSp mod">
        <pc:chgData name="Akanksha Mishra" userId="ea406748228ce6c5" providerId="LiveId" clId="{DD376F6D-5E26-42EE-9CEC-045C5E2482FA}" dt="2025-03-19T17:52:34.300" v="795"/>
        <pc:sldMkLst>
          <pc:docMk/>
          <pc:sldMk cId="4097131083" sldId="266"/>
        </pc:sldMkLst>
        <pc:spChg chg="mod">
          <ac:chgData name="Akanksha Mishra" userId="ea406748228ce6c5" providerId="LiveId" clId="{DD376F6D-5E26-42EE-9CEC-045C5E2482FA}" dt="2025-03-19T17:52:34.300" v="795"/>
          <ac:spMkLst>
            <pc:docMk/>
            <pc:sldMk cId="4097131083" sldId="266"/>
            <ac:spMk id="3" creationId="{EA0360BD-B13B-C687-E214-7E03AA129E55}"/>
          </ac:spMkLst>
        </pc:spChg>
      </pc:sldChg>
      <pc:sldChg chg="addSp delSp modSp mod">
        <pc:chgData name="Akanksha Mishra" userId="ea406748228ce6c5" providerId="LiveId" clId="{DD376F6D-5E26-42EE-9CEC-045C5E2482FA}" dt="2025-03-19T17:52:34.300" v="795"/>
        <pc:sldMkLst>
          <pc:docMk/>
          <pc:sldMk cId="510734929" sldId="267"/>
        </pc:sldMkLst>
        <pc:spChg chg="mod">
          <ac:chgData name="Akanksha Mishra" userId="ea406748228ce6c5" providerId="LiveId" clId="{DD376F6D-5E26-42EE-9CEC-045C5E2482FA}" dt="2025-03-19T17:52:34.300" v="795"/>
          <ac:spMkLst>
            <pc:docMk/>
            <pc:sldMk cId="510734929" sldId="267"/>
            <ac:spMk id="2" creationId="{E35BB379-A534-209E-FBDC-A5EB8EFCF2F4}"/>
          </ac:spMkLst>
        </pc:spChg>
        <pc:spChg chg="add del mod">
          <ac:chgData name="Akanksha Mishra" userId="ea406748228ce6c5" providerId="LiveId" clId="{DD376F6D-5E26-42EE-9CEC-045C5E2482FA}" dt="2025-03-19T17:52:34.300" v="795"/>
          <ac:spMkLst>
            <pc:docMk/>
            <pc:sldMk cId="510734929" sldId="267"/>
            <ac:spMk id="3" creationId="{F670D006-8EA1-795B-41A7-2C27E2289BB5}"/>
          </ac:spMkLst>
        </pc:spChg>
        <pc:spChg chg="add">
          <ac:chgData name="Akanksha Mishra" userId="ea406748228ce6c5" providerId="LiveId" clId="{DD376F6D-5E26-42EE-9CEC-045C5E2482FA}" dt="2025-03-19T17:33:02.030" v="226"/>
          <ac:spMkLst>
            <pc:docMk/>
            <pc:sldMk cId="510734929" sldId="267"/>
            <ac:spMk id="4" creationId="{2FF0D6C5-1CCA-3A64-0ADE-9EA287450438}"/>
          </ac:spMkLst>
        </pc:spChg>
        <pc:spChg chg="add">
          <ac:chgData name="Akanksha Mishra" userId="ea406748228ce6c5" providerId="LiveId" clId="{DD376F6D-5E26-42EE-9CEC-045C5E2482FA}" dt="2025-03-19T17:33:07.680" v="228"/>
          <ac:spMkLst>
            <pc:docMk/>
            <pc:sldMk cId="510734929" sldId="267"/>
            <ac:spMk id="5" creationId="{140BFBD5-FF9F-989C-44C2-3B48BE8CABB2}"/>
          </ac:spMkLst>
        </pc:spChg>
        <pc:spChg chg="add del mod">
          <ac:chgData name="Akanksha Mishra" userId="ea406748228ce6c5" providerId="LiveId" clId="{DD376F6D-5E26-42EE-9CEC-045C5E2482FA}" dt="2025-03-19T17:33:38.115" v="337" actId="478"/>
          <ac:spMkLst>
            <pc:docMk/>
            <pc:sldMk cId="510734929" sldId="267"/>
            <ac:spMk id="6" creationId="{1A7AEFAB-D5F4-8372-083C-9AD057D0FAB3}"/>
          </ac:spMkLst>
        </pc:spChg>
        <pc:spChg chg="add del mod">
          <ac:chgData name="Akanksha Mishra" userId="ea406748228ce6c5" providerId="LiveId" clId="{DD376F6D-5E26-42EE-9CEC-045C5E2482FA}" dt="2025-03-19T17:34:13.603" v="393" actId="478"/>
          <ac:spMkLst>
            <pc:docMk/>
            <pc:sldMk cId="510734929" sldId="267"/>
            <ac:spMk id="7" creationId="{D14EEF55-3754-2117-D72B-16F39DEAA21D}"/>
          </ac:spMkLst>
        </pc:spChg>
        <pc:spChg chg="add mod">
          <ac:chgData name="Akanksha Mishra" userId="ea406748228ce6c5" providerId="LiveId" clId="{DD376F6D-5E26-42EE-9CEC-045C5E2482FA}" dt="2025-03-19T17:34:03.035" v="379" actId="478"/>
          <ac:spMkLst>
            <pc:docMk/>
            <pc:sldMk cId="510734929" sldId="267"/>
            <ac:spMk id="8" creationId="{3B44BE9C-39A8-AFA3-4DC5-73C5DF34EC9F}"/>
          </ac:spMkLst>
        </pc:spChg>
        <pc:spChg chg="add mod">
          <ac:chgData name="Akanksha Mishra" userId="ea406748228ce6c5" providerId="LiveId" clId="{DD376F6D-5E26-42EE-9CEC-045C5E2482FA}" dt="2025-03-19T17:35:18.354" v="458" actId="571"/>
          <ac:spMkLst>
            <pc:docMk/>
            <pc:sldMk cId="510734929" sldId="267"/>
            <ac:spMk id="9" creationId="{B19DC5B5-4E0A-5D3F-FBDA-C61EB6D38C83}"/>
          </ac:spMkLst>
        </pc:spChg>
      </pc:sldChg>
      <pc:sldChg chg="addSp modSp new mod ord">
        <pc:chgData name="Akanksha Mishra" userId="ea406748228ce6c5" providerId="LiveId" clId="{DD376F6D-5E26-42EE-9CEC-045C5E2482FA}" dt="2025-03-19T17:52:34.300" v="795"/>
        <pc:sldMkLst>
          <pc:docMk/>
          <pc:sldMk cId="118496528" sldId="268"/>
        </pc:sldMkLst>
        <pc:spChg chg="mod">
          <ac:chgData name="Akanksha Mishra" userId="ea406748228ce6c5" providerId="LiveId" clId="{DD376F6D-5E26-42EE-9CEC-045C5E2482FA}" dt="2025-03-19T17:52:34.300" v="795"/>
          <ac:spMkLst>
            <pc:docMk/>
            <pc:sldMk cId="118496528" sldId="268"/>
            <ac:spMk id="2" creationId="{46F4D690-16C9-FC4E-4C2B-D36C56E9E52F}"/>
          </ac:spMkLst>
        </pc:spChg>
        <pc:spChg chg="add mod">
          <ac:chgData name="Akanksha Mishra" userId="ea406748228ce6c5" providerId="LiveId" clId="{DD376F6D-5E26-42EE-9CEC-045C5E2482FA}" dt="2025-03-19T17:47:53.400" v="741" actId="14100"/>
          <ac:spMkLst>
            <pc:docMk/>
            <pc:sldMk cId="118496528" sldId="268"/>
            <ac:spMk id="4" creationId="{963D0B4A-F1D7-B918-29C4-3EB968DC19AD}"/>
          </ac:spMkLst>
        </pc:spChg>
      </pc:sldChg>
      <pc:sldChg chg="addSp modSp new mod">
        <pc:chgData name="Akanksha Mishra" userId="ea406748228ce6c5" providerId="LiveId" clId="{DD376F6D-5E26-42EE-9CEC-045C5E2482FA}" dt="2025-03-19T17:51:41.082" v="786" actId="27636"/>
        <pc:sldMkLst>
          <pc:docMk/>
          <pc:sldMk cId="1807885238" sldId="269"/>
        </pc:sldMkLst>
        <pc:spChg chg="mod">
          <ac:chgData name="Akanksha Mishra" userId="ea406748228ce6c5" providerId="LiveId" clId="{DD376F6D-5E26-42EE-9CEC-045C5E2482FA}" dt="2025-03-19T17:51:41.082" v="786" actId="27636"/>
          <ac:spMkLst>
            <pc:docMk/>
            <pc:sldMk cId="1807885238" sldId="269"/>
            <ac:spMk id="2" creationId="{D377ACF2-5682-0A81-A668-EDDE3A8EDB95}"/>
          </ac:spMkLst>
        </pc:spChg>
        <pc:spChg chg="add mod">
          <ac:chgData name="Akanksha Mishra" userId="ea406748228ce6c5" providerId="LiveId" clId="{DD376F6D-5E26-42EE-9CEC-045C5E2482FA}" dt="2025-03-19T17:51:27.548" v="784"/>
          <ac:spMkLst>
            <pc:docMk/>
            <pc:sldMk cId="1807885238" sldId="269"/>
            <ac:spMk id="4" creationId="{5BA97107-5A0E-1134-2936-351DB9D0988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7914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591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7434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0176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8985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203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79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482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670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5501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1732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409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Aivc3nLV0jU?si=fE3BOk4rErR1XsFU" TargetMode="External"/><Relationship Id="rId2" Type="http://schemas.openxmlformats.org/officeDocument/2006/relationships/hyperlink" Target="https://youtu.be/x0Sy6Kl0Mzw?si=RornifVBmpAOR4o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youtu.be/vSyymtg_BVw?si=xc9NPLPc3Fqqwdu4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3853" y="1497205"/>
            <a:ext cx="5618515" cy="2027396"/>
          </a:xfrm>
        </p:spPr>
        <p:txBody>
          <a:bodyPr anchor="ctr">
            <a:normAutofit/>
          </a:bodyPr>
          <a:lstStyle/>
          <a:p>
            <a:r>
              <a:rPr lang="en-IN" sz="5400" dirty="0">
                <a:latin typeface="Arial" panose="020B0604020202020204" pitchFamily="34" charset="0"/>
                <a:cs typeface="Arial" panose="020B0604020202020204" pitchFamily="34" charset="0"/>
              </a:rPr>
              <a:t>Project -2</a:t>
            </a:r>
            <a:endParaRPr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05576" y="4303834"/>
            <a:ext cx="3651047" cy="1078941"/>
          </a:xfrm>
        </p:spPr>
        <p:txBody>
          <a:bodyPr>
            <a:normAutofit/>
          </a:bodyPr>
          <a:lstStyle/>
          <a:p>
            <a:r>
              <a:rPr lang="en-IN" sz="2000" dirty="0">
                <a:solidFill>
                  <a:schemeClr val="tx1"/>
                </a:solidFill>
              </a:rPr>
              <a:t>Akanksha Mishra</a:t>
            </a:r>
          </a:p>
          <a:p>
            <a:r>
              <a:rPr lang="en-IN" sz="2000" dirty="0" err="1">
                <a:solidFill>
                  <a:schemeClr val="tx1"/>
                </a:solidFill>
              </a:rPr>
              <a:t>Nexthikes</a:t>
            </a:r>
            <a:r>
              <a:rPr lang="en-IN" sz="2000" dirty="0">
                <a:solidFill>
                  <a:schemeClr val="tx1"/>
                </a:solidFill>
              </a:rPr>
              <a:t> IT Solutions 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BB379-A534-209E-FBDC-A5EB8EFCF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0D006-8EA1-795B-41A7-2C27E2289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3491" y="2025796"/>
            <a:ext cx="6571343" cy="345061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https://youtu.be/x0Sy6Kl0Mzw?si=RornifVBmpAOR4of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3"/>
              </a:rPr>
              <a:t>https://youtu.be/Aivc3nLV0jU?si=fE3BOk4rErR1XsFU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4"/>
              </a:rPr>
              <a:t>https://youtu.be/vSyymtg_BVw?si=xc9NPLPc3Fqqwdu4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Kaggle courses pandas and data cleaning </a:t>
            </a:r>
          </a:p>
          <a:p>
            <a:pPr marL="0" indent="0">
              <a:buNone/>
            </a:pPr>
            <a:r>
              <a:rPr lang="en-US" dirty="0"/>
              <a:t>Coursera- data wrangling with python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40BFBD5-FF9F-989C-44C2-3B48BE8CAB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Kaggle Courses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Pandas &amp; Data Cleaning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07349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360BD-B13B-C687-E214-7E03AA129E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564842"/>
            <a:ext cx="8229600" cy="1454499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en-IN" dirty="0"/>
              <a:t>			</a:t>
            </a:r>
            <a:r>
              <a:rPr lang="en-IN" sz="8800" dirty="0"/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4097131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4555" y="693989"/>
            <a:ext cx="6571343" cy="1049235"/>
          </a:xfrm>
        </p:spPr>
        <p:txBody>
          <a:bodyPr/>
          <a:lstStyle/>
          <a:p>
            <a:pPr algn="ctr"/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sz="1800" dirty="0"/>
              <a:t>Data Wrangling :Three data sources are combined in to single dataset detecting the gaps and outliers from the dataset </a:t>
            </a:r>
          </a:p>
          <a:p>
            <a:pPr marL="0" indent="0">
              <a:buNone/>
            </a:pPr>
            <a:r>
              <a:rPr sz="1800" dirty="0"/>
              <a:t>Tools Used: Python (Pandas, NumPy, Seaborn, Matplotlib)</a:t>
            </a:r>
          </a:p>
          <a:p>
            <a:pPr marL="0" indent="0">
              <a:buNone/>
            </a:pPr>
            <a:r>
              <a:rPr sz="1800" dirty="0"/>
              <a:t>Methodology: Data Cleaning, </a:t>
            </a:r>
            <a:r>
              <a:rPr lang="en-IN" sz="1800" dirty="0"/>
              <a:t>preprocessing EDA</a:t>
            </a:r>
            <a:r>
              <a:rPr sz="1800" dirty="0"/>
              <a:t>, Visualization, Conclusion</a:t>
            </a:r>
            <a:endParaRPr lang="en-IN" sz="1800" dirty="0"/>
          </a:p>
          <a:p>
            <a:pPr marL="0" indent="0">
              <a:buNone/>
            </a:pPr>
            <a:r>
              <a:rPr lang="en-US" sz="1800" dirty="0"/>
              <a:t>Dataset contains multiple variables relevant to analysis which Includes numerical and categorical data, Missing values, duplicates, data types</a:t>
            </a:r>
          </a:p>
          <a:p>
            <a:pPr marL="0" indent="0">
              <a:buNone/>
            </a:pPr>
            <a:r>
              <a:rPr lang="en-US" sz="1900" dirty="0"/>
              <a:t>Firstly Identified trends and patterns with significant correlations between key variables which results outlier detection and their impact on the analysis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IN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4D690-16C9-FC4E-4C2B-D36C56E9E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Methodology and datasets overview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3D0B4A-F1D7-B918-29C4-3EB968DC19AD}"/>
              </a:ext>
            </a:extLst>
          </p:cNvPr>
          <p:cNvSpPr txBox="1"/>
          <p:nvPr/>
        </p:nvSpPr>
        <p:spPr>
          <a:xfrm>
            <a:off x="1034980" y="1854282"/>
            <a:ext cx="707404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Steps followed in data wrangling:</a:t>
            </a:r>
          </a:p>
          <a:p>
            <a:r>
              <a:rPr lang="en-US" dirty="0"/>
              <a:t>1. Data Cleaning</a:t>
            </a:r>
          </a:p>
          <a:p>
            <a:r>
              <a:rPr lang="en-US" dirty="0"/>
              <a:t>2. Preprocessing</a:t>
            </a:r>
          </a:p>
          <a:p>
            <a:r>
              <a:rPr lang="en-US" dirty="0"/>
              <a:t>3. EDA</a:t>
            </a:r>
          </a:p>
          <a:p>
            <a:r>
              <a:rPr lang="en-US" dirty="0"/>
              <a:t>4. Visualization</a:t>
            </a:r>
          </a:p>
          <a:p>
            <a:r>
              <a:rPr lang="en-US" dirty="0"/>
              <a:t>5. Conclusion</a:t>
            </a:r>
          </a:p>
          <a:p>
            <a:r>
              <a:rPr lang="en-US" dirty="0"/>
              <a:t>Dataset used for </a:t>
            </a:r>
            <a:r>
              <a:rPr lang="en-US" dirty="0" err="1"/>
              <a:t>wringling</a:t>
            </a:r>
            <a:r>
              <a:rPr lang="en-US" dirty="0"/>
              <a:t> </a:t>
            </a:r>
          </a:p>
          <a:p>
            <a:r>
              <a:rPr lang="en-IN" dirty="0"/>
              <a:t>Dataset 1: Temperature distribution ('dataset_1.xlsx')</a:t>
            </a:r>
          </a:p>
          <a:p>
            <a:r>
              <a:rPr lang="en-IN" dirty="0"/>
              <a:t>Dataset 2: Temperature distribution ('dataset_2.xlsx’)</a:t>
            </a:r>
          </a:p>
          <a:p>
            <a:r>
              <a:rPr lang="en-IN" dirty="0"/>
              <a:t>Dataset 3: </a:t>
            </a:r>
          </a:p>
          <a:p>
            <a:r>
              <a:rPr lang="en-IN" dirty="0"/>
              <a:t>Combined dataset for correlation analysis (dataset1 and2)</a:t>
            </a:r>
          </a:p>
          <a:p>
            <a:r>
              <a:rPr lang="en-IN" dirty="0"/>
              <a:t>Final dataset after wrangling and correlation analysis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96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1033"/>
            <a:ext cx="8229600" cy="1003556"/>
          </a:xfrm>
        </p:spPr>
        <p:txBody>
          <a:bodyPr>
            <a:normAutofit fontScale="90000"/>
          </a:bodyPr>
          <a:lstStyle/>
          <a:p>
            <a:r>
              <a:rPr lang="en-IN" sz="3100" dirty="0"/>
              <a:t>Dataset 1</a:t>
            </a:r>
            <a:r>
              <a:rPr lang="en-IN" dirty="0"/>
              <a:t> </a:t>
            </a:r>
            <a:br>
              <a:rPr lang="en-IN" dirty="0"/>
            </a:br>
            <a:r>
              <a:rPr lang="en-IN" sz="2200" b="0" dirty="0">
                <a:effectLst/>
                <a:latin typeface="Courier New" panose="02070309020205020404" pitchFamily="49" charset="0"/>
              </a:rPr>
              <a:t>"/content/</a:t>
            </a:r>
            <a:r>
              <a:rPr lang="en-IN" sz="2200" b="0" dirty="0" err="1">
                <a:effectLst/>
                <a:latin typeface="Courier New" panose="02070309020205020404" pitchFamily="49" charset="0"/>
              </a:rPr>
              <a:t>nexthikes</a:t>
            </a:r>
            <a:r>
              <a:rPr lang="en-IN" sz="2200" b="0" dirty="0">
                <a:effectLst/>
                <a:latin typeface="Courier New" panose="02070309020205020404" pitchFamily="49" charset="0"/>
              </a:rPr>
              <a:t>/dataset_1.xlsx“</a:t>
            </a:r>
            <a:br>
              <a:rPr lang="en-IN" sz="2200" b="0" dirty="0">
                <a:effectLst/>
                <a:latin typeface="Courier New" panose="02070309020205020404" pitchFamily="49" charset="0"/>
              </a:rPr>
            </a:br>
            <a:r>
              <a:rPr lang="en-IN" sz="2200" b="0" dirty="0">
                <a:effectLst/>
                <a:latin typeface="Courier New" panose="02070309020205020404" pitchFamily="49" charset="0"/>
              </a:rPr>
              <a:t>Distribution on temperature distribution  </a:t>
            </a:r>
            <a:br>
              <a:rPr lang="en-IN" sz="2200" b="0" dirty="0">
                <a:effectLst/>
                <a:latin typeface="Courier New" panose="02070309020205020404" pitchFamily="49" charset="0"/>
              </a:rPr>
            </a:br>
            <a:br>
              <a:rPr lang="en-IN" sz="22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endParaRPr lang="en-IN" sz="22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3661A68-FEF2-9C66-F8D4-65AC4E9D69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00" y="1349397"/>
            <a:ext cx="4231928" cy="2079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4C3631E-4593-3814-82B1-8AC04BF00C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309937"/>
            <a:ext cx="4291045" cy="2119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9B86EFDA-3A1E-0A97-1BD8-1438D15C05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00" y="4170631"/>
            <a:ext cx="4231929" cy="1747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D2077C30-D836-8417-8DA9-8BDB88389E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8152" y="4155898"/>
            <a:ext cx="3678648" cy="1747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35CB042-87C3-5E96-0AE9-81362B48B530}"/>
              </a:ext>
            </a:extLst>
          </p:cNvPr>
          <p:cNvSpPr txBox="1"/>
          <p:nvPr/>
        </p:nvSpPr>
        <p:spPr>
          <a:xfrm>
            <a:off x="1273621" y="3429000"/>
            <a:ext cx="6111910" cy="634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Visualizations reveals key trends in temperature data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Outliers affected overall distribution and analysis results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301452"/>
            <a:ext cx="6571343" cy="1175656"/>
          </a:xfrm>
        </p:spPr>
        <p:txBody>
          <a:bodyPr>
            <a:normAutofit fontScale="90000"/>
          </a:bodyPr>
          <a:lstStyle/>
          <a:p>
            <a:r>
              <a:rPr lang="en-IN" sz="3600" dirty="0"/>
              <a:t>		Dataset 2</a:t>
            </a:r>
            <a:r>
              <a:rPr lang="en-IN" sz="2200" dirty="0"/>
              <a:t> </a:t>
            </a:r>
            <a:br>
              <a:rPr lang="en-IN" sz="2200" dirty="0"/>
            </a:br>
            <a:r>
              <a:rPr lang="en-US" sz="2000" b="0" dirty="0">
                <a:effectLst/>
                <a:latin typeface="Courier New" panose="02070309020205020404" pitchFamily="49" charset="0"/>
              </a:rPr>
              <a:t>"/content/</a:t>
            </a:r>
            <a:r>
              <a:rPr lang="en-US" sz="2000" b="0" dirty="0" err="1">
                <a:effectLst/>
                <a:latin typeface="Courier New" panose="02070309020205020404" pitchFamily="49" charset="0"/>
              </a:rPr>
              <a:t>nexthikes</a:t>
            </a:r>
            <a:r>
              <a:rPr lang="en-US" sz="2000" b="0" dirty="0">
                <a:effectLst/>
                <a:latin typeface="Courier New" panose="02070309020205020404" pitchFamily="49" charset="0"/>
              </a:rPr>
              <a:t>/dataset_2.xlsx“</a:t>
            </a:r>
            <a:br>
              <a:rPr lang="en-US" sz="2000" b="0" dirty="0">
                <a:effectLst/>
                <a:latin typeface="Courier New" panose="02070309020205020404" pitchFamily="49" charset="0"/>
              </a:rPr>
            </a:br>
            <a:endParaRPr sz="40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BCAB806-A00C-1953-FA69-B8A2EC7916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7411" y="2781373"/>
            <a:ext cx="5903502" cy="2373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253666"/>
            <a:ext cx="6571343" cy="1049235"/>
          </a:xfrm>
        </p:spPr>
        <p:txBody>
          <a:bodyPr/>
          <a:lstStyle/>
          <a:p>
            <a:r>
              <a:rPr lang="en-IN" dirty="0"/>
              <a:t>Combined dataset 1&amp;2</a:t>
            </a:r>
            <a:endParaRPr dirty="0"/>
          </a:p>
        </p:txBody>
      </p:sp>
      <p:pic>
        <p:nvPicPr>
          <p:cNvPr id="3077" name="Picture 5">
            <a:extLst>
              <a:ext uri="{FF2B5EF4-FFF2-40B4-BE49-F238E27FC236}">
                <a16:creationId xmlns:a16="http://schemas.microsoft.com/office/drawing/2014/main" id="{EAB861A4-7A77-E73D-3D23-AE3B94ADD3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645" y="1469258"/>
            <a:ext cx="3991897" cy="2111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>
            <a:extLst>
              <a:ext uri="{FF2B5EF4-FFF2-40B4-BE49-F238E27FC236}">
                <a16:creationId xmlns:a16="http://schemas.microsoft.com/office/drawing/2014/main" id="{F35340DF-92C7-40B7-3375-A09FBAEF51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961" y="1448057"/>
            <a:ext cx="4209839" cy="2111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1" name="Picture 9">
            <a:extLst>
              <a:ext uri="{FF2B5EF4-FFF2-40B4-BE49-F238E27FC236}">
                <a16:creationId xmlns:a16="http://schemas.microsoft.com/office/drawing/2014/main" id="{6E8E39D3-C796-3AEE-FF6A-D6C536535D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645" y="3870789"/>
            <a:ext cx="3991897" cy="2182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3" name="Picture 11">
            <a:extLst>
              <a:ext uri="{FF2B5EF4-FFF2-40B4-BE49-F238E27FC236}">
                <a16:creationId xmlns:a16="http://schemas.microsoft.com/office/drawing/2014/main" id="{6439B50A-054A-E927-0DE0-856361F602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9" y="3870787"/>
            <a:ext cx="4393485" cy="2238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7ACF2-5682-0A81-A668-EDDE3A8ED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491" y="804520"/>
            <a:ext cx="6374127" cy="481669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Dataset 3</a:t>
            </a:r>
            <a:br>
              <a:rPr lang="en-IN" dirty="0"/>
            </a:b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A97107-5A0E-1134-2936-351DB9D0988A}"/>
              </a:ext>
            </a:extLst>
          </p:cNvPr>
          <p:cNvSpPr txBox="1"/>
          <p:nvPr/>
        </p:nvSpPr>
        <p:spPr>
          <a:xfrm>
            <a:off x="1443491" y="1959209"/>
            <a:ext cx="7094136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Identified missing values in key columns</a:t>
            </a:r>
          </a:p>
          <a:p>
            <a:r>
              <a:rPr lang="en-US" dirty="0"/>
              <a:t>Used imputation techniques (mean/median/mode)</a:t>
            </a:r>
          </a:p>
          <a:p>
            <a:r>
              <a:rPr lang="en-US" dirty="0"/>
              <a:t>Removed rows where necessary</a:t>
            </a:r>
          </a:p>
          <a:p>
            <a:r>
              <a:rPr lang="en-US" dirty="0"/>
              <a:t>Checked for duplicate entries using Pandas</a:t>
            </a:r>
          </a:p>
          <a:p>
            <a:r>
              <a:rPr lang="en-US" dirty="0"/>
              <a:t>Removed unnecessary duplicates to avoid skewed analysis</a:t>
            </a:r>
          </a:p>
          <a:p>
            <a:r>
              <a:rPr lang="en-US" dirty="0"/>
              <a:t>Ensured consistency in data types</a:t>
            </a:r>
          </a:p>
          <a:p>
            <a:r>
              <a:rPr lang="en-US" dirty="0"/>
              <a:t>Standardized categorical variables</a:t>
            </a:r>
          </a:p>
          <a:p>
            <a:r>
              <a:rPr lang="en-US" dirty="0"/>
              <a:t>Converted dates into proper format</a:t>
            </a:r>
          </a:p>
          <a:p>
            <a:r>
              <a:rPr lang="en-US" dirty="0"/>
              <a:t>Used boxplots and Z-score analysis to identify anomalies</a:t>
            </a:r>
          </a:p>
          <a:p>
            <a:r>
              <a:rPr lang="en-US" dirty="0"/>
              <a:t>Removed extreme outliers affecting trends</a:t>
            </a:r>
          </a:p>
          <a:p>
            <a:r>
              <a:rPr lang="en-US" dirty="0"/>
              <a:t>Identified patterns and distributions</a:t>
            </a:r>
          </a:p>
          <a:p>
            <a:r>
              <a:rPr lang="en-US" dirty="0"/>
              <a:t>Detected significant trends in the dataset</a:t>
            </a:r>
          </a:p>
          <a:p>
            <a:r>
              <a:rPr lang="en-US" dirty="0"/>
              <a:t>Heatmap used to visualize relationships between variables</a:t>
            </a:r>
          </a:p>
          <a:p>
            <a:r>
              <a:rPr lang="en-US" dirty="0"/>
              <a:t>• High correlation detected between temperature &amp; other factors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885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Final dataset </a:t>
            </a:r>
            <a:br>
              <a:rPr lang="en-IN" dirty="0"/>
            </a:br>
            <a:r>
              <a:rPr lang="en-IN" dirty="0"/>
              <a:t>correlation matrix</a:t>
            </a:r>
            <a:endParaRPr dirty="0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F983E898-1C7B-87F1-FC0E-A1D5F64881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677" y="1828799"/>
            <a:ext cx="4190163" cy="3466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3813E134-8D8F-2022-A0CD-EB60917F3B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838848"/>
            <a:ext cx="4294188" cy="3024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3491" y="1853755"/>
            <a:ext cx="6571343" cy="394414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1600" dirty="0"/>
              <a:t>Key Insights : The analysis identified important trends, correlations, and patterns.</a:t>
            </a:r>
          </a:p>
          <a:p>
            <a:pPr marL="0" indent="0">
              <a:buNone/>
            </a:pPr>
            <a:r>
              <a:rPr lang="en-US" sz="1600" dirty="0"/>
              <a:t>Impact: Findings can help in decision-making, optimizing operations, or business growth.</a:t>
            </a:r>
          </a:p>
          <a:p>
            <a:pPr marL="0" indent="0">
              <a:buNone/>
            </a:pPr>
            <a:r>
              <a:rPr lang="en-US" sz="1600" dirty="0"/>
              <a:t>Challenges: Data limitations, missing values, and potential biases were considered.</a:t>
            </a:r>
          </a:p>
          <a:p>
            <a:pPr marL="0" indent="0">
              <a:buNone/>
            </a:pPr>
            <a:r>
              <a:rPr lang="en-US" sz="1600" dirty="0"/>
              <a:t>Recommendations:</a:t>
            </a:r>
          </a:p>
          <a:p>
            <a:pPr marL="0" indent="0">
              <a:buNone/>
            </a:pPr>
            <a:r>
              <a:rPr lang="en-US" sz="1600" dirty="0"/>
              <a:t>Further analysis with more data sources.</a:t>
            </a:r>
          </a:p>
          <a:p>
            <a:pPr marL="0" indent="0">
              <a:buNone/>
            </a:pPr>
            <a:r>
              <a:rPr lang="en-US" sz="1600" dirty="0"/>
              <a:t>Implement predictive modeling for deeper insights.</a:t>
            </a:r>
          </a:p>
          <a:p>
            <a:pPr marL="0" indent="0">
              <a:buNone/>
            </a:pPr>
            <a:r>
              <a:rPr lang="en-US" sz="1600" dirty="0"/>
              <a:t> Automate data collection and visualization for ongoing monitoring.</a:t>
            </a:r>
          </a:p>
          <a:p>
            <a:pPr marL="0" indent="0">
              <a:buNone/>
            </a:pPr>
            <a:r>
              <a:rPr lang="en-US" sz="1600" dirty="0"/>
              <a:t>Next Steps: Present findings to stakeholders and refine analysis based on feedback.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265</TotalTime>
  <Words>459</Words>
  <Application>Microsoft Office PowerPoint</Application>
  <PresentationFormat>On-screen Show (4:3)</PresentationFormat>
  <Paragraphs>66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Courier New</vt:lpstr>
      <vt:lpstr>Gill Sans MT</vt:lpstr>
      <vt:lpstr>Gallery</vt:lpstr>
      <vt:lpstr>Project -2</vt:lpstr>
      <vt:lpstr>Introduction</vt:lpstr>
      <vt:lpstr>Methodology and datasets overview </vt:lpstr>
      <vt:lpstr>Dataset 1  "/content/nexthikes/dataset_1.xlsx“ Distribution on temperature distribution    </vt:lpstr>
      <vt:lpstr>  Dataset 2  "/content/nexthikes/dataset_2.xlsx“ </vt:lpstr>
      <vt:lpstr>Combined dataset 1&amp;2</vt:lpstr>
      <vt:lpstr>Dataset 3 </vt:lpstr>
      <vt:lpstr>Final dataset  correlation matrix</vt:lpstr>
      <vt:lpstr>Conclusion</vt:lpstr>
      <vt:lpstr>References 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HP</dc:creator>
  <cp:keywords/>
  <dc:description>generated using python-pptx</dc:description>
  <cp:lastModifiedBy>Akanksha Mishra</cp:lastModifiedBy>
  <cp:revision>2</cp:revision>
  <dcterms:created xsi:type="dcterms:W3CDTF">2013-01-27T09:14:16Z</dcterms:created>
  <dcterms:modified xsi:type="dcterms:W3CDTF">2025-03-19T17:52:39Z</dcterms:modified>
  <cp:category/>
</cp:coreProperties>
</file>