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4"/>
  </p:sldMasterIdLst>
  <p:sldIdLst>
    <p:sldId id="305" r:id="rId5"/>
    <p:sldId id="301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B85B5-311C-4BF1-9F40-06259A2D973D}" v="20" dt="2025-02-15T17:21:49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nksha Mishra" userId="ea406748228ce6c5" providerId="LiveId" clId="{272B85B5-311C-4BF1-9F40-06259A2D973D}"/>
    <pc:docChg chg="undo custSel addSld delSld modSld sldOrd">
      <pc:chgData name="Akanksha Mishra" userId="ea406748228ce6c5" providerId="LiveId" clId="{272B85B5-311C-4BF1-9F40-06259A2D973D}" dt="2025-02-15T17:24:52.403" v="2176" actId="20577"/>
      <pc:docMkLst>
        <pc:docMk/>
      </pc:docMkLst>
      <pc:sldChg chg="delSp modSp del mod delDesignElem chgLayout">
        <pc:chgData name="Akanksha Mishra" userId="ea406748228ce6c5" providerId="LiveId" clId="{272B85B5-311C-4BF1-9F40-06259A2D973D}" dt="2025-02-15T16:52:33.923" v="1384" actId="2696"/>
        <pc:sldMkLst>
          <pc:docMk/>
          <pc:sldMk cId="193143965" sldId="298"/>
        </pc:sldMkLst>
        <pc:spChg chg="mod ord">
          <ac:chgData name="Akanksha Mishra" userId="ea406748228ce6c5" providerId="LiveId" clId="{272B85B5-311C-4BF1-9F40-06259A2D973D}" dt="2025-02-15T16:52:26.248" v="1382"/>
          <ac:spMkLst>
            <pc:docMk/>
            <pc:sldMk cId="193143965" sldId="298"/>
            <ac:spMk id="2" creationId="{9AB2EA78-AEB3-469B-9025-3B17201A457B}"/>
          </ac:spMkLst>
        </pc:spChg>
        <pc:spChg chg="mod ord">
          <ac:chgData name="Akanksha Mishra" userId="ea406748228ce6c5" providerId="LiveId" clId="{272B85B5-311C-4BF1-9F40-06259A2D973D}" dt="2025-02-15T16:52:06.672" v="1373" actId="700"/>
          <ac:spMkLst>
            <pc:docMk/>
            <pc:sldMk cId="193143965" sldId="298"/>
            <ac:spMk id="3" creationId="{255E1F2F-E259-4EA8-9FFD-3A10AF541859}"/>
          </ac:spMkLst>
        </pc:spChg>
        <pc:spChg chg="del">
          <ac:chgData name="Akanksha Mishra" userId="ea406748228ce6c5" providerId="LiveId" clId="{272B85B5-311C-4BF1-9F40-06259A2D973D}" dt="2025-02-14T16:54:56.428" v="1334"/>
          <ac:spMkLst>
            <pc:docMk/>
            <pc:sldMk cId="193143965" sldId="298"/>
            <ac:spMk id="33" creationId="{2FDF0794-1B86-42B2-B8C7-F60123E638ED}"/>
          </ac:spMkLst>
        </pc:spChg>
        <pc:spChg chg="del">
          <ac:chgData name="Akanksha Mishra" userId="ea406748228ce6c5" providerId="LiveId" clId="{272B85B5-311C-4BF1-9F40-06259A2D973D}" dt="2025-02-14T16:54:56.428" v="1334"/>
          <ac:spMkLst>
            <pc:docMk/>
            <pc:sldMk cId="193143965" sldId="298"/>
            <ac:spMk id="35" creationId="{C5373426-E26E-431D-959C-5DB96C0B6208}"/>
          </ac:spMkLst>
        </pc:spChg>
        <pc:spChg chg="del">
          <ac:chgData name="Akanksha Mishra" userId="ea406748228ce6c5" providerId="LiveId" clId="{272B85B5-311C-4BF1-9F40-06259A2D973D}" dt="2025-02-14T16:54:56.428" v="1334"/>
          <ac:spMkLst>
            <pc:docMk/>
            <pc:sldMk cId="193143965" sldId="298"/>
            <ac:spMk id="39" creationId="{EDC90921-9082-491B-940E-827D679F3478}"/>
          </ac:spMkLst>
        </pc:spChg>
        <pc:picChg chg="mod">
          <ac:chgData name="Akanksha Mishra" userId="ea406748228ce6c5" providerId="LiveId" clId="{272B85B5-311C-4BF1-9F40-06259A2D973D}" dt="2025-02-14T16:57:34.651" v="1372" actId="1076"/>
          <ac:picMkLst>
            <pc:docMk/>
            <pc:sldMk cId="193143965" sldId="298"/>
            <ac:picMk id="4" creationId="{65810330-F0B5-43C9-BC34-094FFB5C0529}"/>
          </ac:picMkLst>
        </pc:picChg>
        <pc:cxnChg chg="del">
          <ac:chgData name="Akanksha Mishra" userId="ea406748228ce6c5" providerId="LiveId" clId="{272B85B5-311C-4BF1-9F40-06259A2D973D}" dt="2025-02-14T16:54:56.428" v="1334"/>
          <ac:cxnSpMkLst>
            <pc:docMk/>
            <pc:sldMk cId="193143965" sldId="298"/>
            <ac:cxnSpMk id="37" creationId="{96D07482-83A3-4451-943C-B46961082957}"/>
          </ac:cxnSpMkLst>
        </pc:cxnChg>
      </pc:sldChg>
      <pc:sldChg chg="modSp del mod ord">
        <pc:chgData name="Akanksha Mishra" userId="ea406748228ce6c5" providerId="LiveId" clId="{272B85B5-311C-4BF1-9F40-06259A2D973D}" dt="2025-02-15T17:24:18.820" v="2168" actId="2696"/>
        <pc:sldMkLst>
          <pc:docMk/>
          <pc:sldMk cId="2933514334" sldId="300"/>
        </pc:sldMkLst>
        <pc:spChg chg="mod">
          <ac:chgData name="Akanksha Mishra" userId="ea406748228ce6c5" providerId="LiveId" clId="{272B85B5-311C-4BF1-9F40-06259A2D973D}" dt="2025-02-15T16:52:26.248" v="1382"/>
          <ac:spMkLst>
            <pc:docMk/>
            <pc:sldMk cId="2933514334" sldId="300"/>
            <ac:spMk id="2" creationId="{75AC86D3-8FD1-4F47-A319-7D0542E48B2F}"/>
          </ac:spMkLst>
        </pc:spChg>
        <pc:spChg chg="mod">
          <ac:chgData name="Akanksha Mishra" userId="ea406748228ce6c5" providerId="LiveId" clId="{272B85B5-311C-4BF1-9F40-06259A2D973D}" dt="2025-02-15T17:22:53.282" v="2157" actId="21"/>
          <ac:spMkLst>
            <pc:docMk/>
            <pc:sldMk cId="2933514334" sldId="300"/>
            <ac:spMk id="5" creationId="{E50B8003-EF42-6FCD-7BE0-56CEEAB5571A}"/>
          </ac:spMkLst>
        </pc:spChg>
      </pc:sldChg>
      <pc:sldChg chg="addSp delSp modSp mod">
        <pc:chgData name="Akanksha Mishra" userId="ea406748228ce6c5" providerId="LiveId" clId="{272B85B5-311C-4BF1-9F40-06259A2D973D}" dt="2025-02-15T17:24:52.403" v="2176" actId="20577"/>
        <pc:sldMkLst>
          <pc:docMk/>
          <pc:sldMk cId="262801276" sldId="301"/>
        </pc:sldMkLst>
        <pc:spChg chg="mod">
          <ac:chgData name="Akanksha Mishra" userId="ea406748228ce6c5" providerId="LiveId" clId="{272B85B5-311C-4BF1-9F40-06259A2D973D}" dt="2025-02-15T16:52:26.248" v="1382"/>
          <ac:spMkLst>
            <pc:docMk/>
            <pc:sldMk cId="262801276" sldId="301"/>
            <ac:spMk id="2" creationId="{110BC530-FF7D-34CF-ECF7-884EFAAAC745}"/>
          </ac:spMkLst>
        </pc:spChg>
        <pc:spChg chg="del mod">
          <ac:chgData name="Akanksha Mishra" userId="ea406748228ce6c5" providerId="LiveId" clId="{272B85B5-311C-4BF1-9F40-06259A2D973D}" dt="2025-02-15T16:59:03.021" v="1544" actId="931"/>
          <ac:spMkLst>
            <pc:docMk/>
            <pc:sldMk cId="262801276" sldId="301"/>
            <ac:spMk id="5" creationId="{0D72B515-D728-D1ED-236F-7C2857B8C5CD}"/>
          </ac:spMkLst>
        </pc:spChg>
        <pc:spChg chg="add mod">
          <ac:chgData name="Akanksha Mishra" userId="ea406748228ce6c5" providerId="LiveId" clId="{272B85B5-311C-4BF1-9F40-06259A2D973D}" dt="2025-02-15T17:24:52.403" v="2176" actId="20577"/>
          <ac:spMkLst>
            <pc:docMk/>
            <pc:sldMk cId="262801276" sldId="301"/>
            <ac:spMk id="6" creationId="{8D0CCA6A-69F4-D1E3-D45A-3F47EF65306C}"/>
          </ac:spMkLst>
        </pc:spChg>
        <pc:picChg chg="add mod">
          <ac:chgData name="Akanksha Mishra" userId="ea406748228ce6c5" providerId="LiveId" clId="{272B85B5-311C-4BF1-9F40-06259A2D973D}" dt="2025-02-15T17:24:03.592" v="2167" actId="14100"/>
          <ac:picMkLst>
            <pc:docMk/>
            <pc:sldMk cId="262801276" sldId="301"/>
            <ac:picMk id="4" creationId="{9BB66559-06E9-8324-880B-9588CD2803CE}"/>
          </ac:picMkLst>
        </pc:picChg>
      </pc:sldChg>
      <pc:sldChg chg="modSp mod">
        <pc:chgData name="Akanksha Mishra" userId="ea406748228ce6c5" providerId="LiveId" clId="{272B85B5-311C-4BF1-9F40-06259A2D973D}" dt="2025-02-15T17:10:54.940" v="2119" actId="20577"/>
        <pc:sldMkLst>
          <pc:docMk/>
          <pc:sldMk cId="2115076072" sldId="302"/>
        </pc:sldMkLst>
        <pc:spChg chg="mod">
          <ac:chgData name="Akanksha Mishra" userId="ea406748228ce6c5" providerId="LiveId" clId="{272B85B5-311C-4BF1-9F40-06259A2D973D}" dt="2025-02-15T16:52:26.248" v="1382"/>
          <ac:spMkLst>
            <pc:docMk/>
            <pc:sldMk cId="2115076072" sldId="302"/>
            <ac:spMk id="2" creationId="{68B2DE68-8B10-C1CF-F48B-963D090E0AE8}"/>
          </ac:spMkLst>
        </pc:spChg>
        <pc:spChg chg="mod">
          <ac:chgData name="Akanksha Mishra" userId="ea406748228ce6c5" providerId="LiveId" clId="{272B85B5-311C-4BF1-9F40-06259A2D973D}" dt="2025-02-15T17:10:54.940" v="2119" actId="20577"/>
          <ac:spMkLst>
            <pc:docMk/>
            <pc:sldMk cId="2115076072" sldId="302"/>
            <ac:spMk id="5" creationId="{1E8D0A6F-39EB-9A61-2D6D-EDD0C91C2686}"/>
          </ac:spMkLst>
        </pc:spChg>
      </pc:sldChg>
      <pc:sldChg chg="modSp mod">
        <pc:chgData name="Akanksha Mishra" userId="ea406748228ce6c5" providerId="LiveId" clId="{272B85B5-311C-4BF1-9F40-06259A2D973D}" dt="2025-02-15T17:22:19.708" v="2156" actId="20577"/>
        <pc:sldMkLst>
          <pc:docMk/>
          <pc:sldMk cId="4011177482" sldId="303"/>
        </pc:sldMkLst>
        <pc:spChg chg="mod">
          <ac:chgData name="Akanksha Mishra" userId="ea406748228ce6c5" providerId="LiveId" clId="{272B85B5-311C-4BF1-9F40-06259A2D973D}" dt="2025-02-15T17:22:06.681" v="2153" actId="122"/>
          <ac:spMkLst>
            <pc:docMk/>
            <pc:sldMk cId="4011177482" sldId="303"/>
            <ac:spMk id="2" creationId="{6ED99847-4D0F-E28F-D89F-4C0464DC6A05}"/>
          </ac:spMkLst>
        </pc:spChg>
        <pc:spChg chg="mod">
          <ac:chgData name="Akanksha Mishra" userId="ea406748228ce6c5" providerId="LiveId" clId="{272B85B5-311C-4BF1-9F40-06259A2D973D}" dt="2025-02-15T17:22:19.708" v="2156" actId="20577"/>
          <ac:spMkLst>
            <pc:docMk/>
            <pc:sldMk cId="4011177482" sldId="303"/>
            <ac:spMk id="5" creationId="{5A095541-9D16-51E1-A034-D97F03348F0D}"/>
          </ac:spMkLst>
        </pc:spChg>
      </pc:sldChg>
      <pc:sldChg chg="modSp mod">
        <pc:chgData name="Akanksha Mishra" userId="ea406748228ce6c5" providerId="LiveId" clId="{272B85B5-311C-4BF1-9F40-06259A2D973D}" dt="2025-02-15T16:52:26.389" v="1383" actId="27636"/>
        <pc:sldMkLst>
          <pc:docMk/>
          <pc:sldMk cId="2899392989" sldId="304"/>
        </pc:sldMkLst>
        <pc:spChg chg="mod">
          <ac:chgData name="Akanksha Mishra" userId="ea406748228ce6c5" providerId="LiveId" clId="{272B85B5-311C-4BF1-9F40-06259A2D973D}" dt="2025-02-15T16:52:26.389" v="1383" actId="27636"/>
          <ac:spMkLst>
            <pc:docMk/>
            <pc:sldMk cId="2899392989" sldId="304"/>
            <ac:spMk id="2" creationId="{836D8F5B-CA99-7D3F-EF54-9697347C58E1}"/>
          </ac:spMkLst>
        </pc:spChg>
      </pc:sldChg>
      <pc:sldChg chg="addSp delSp modSp new mod ord modClrScheme chgLayout">
        <pc:chgData name="Akanksha Mishra" userId="ea406748228ce6c5" providerId="LiveId" clId="{272B85B5-311C-4BF1-9F40-06259A2D973D}" dt="2025-02-15T16:56:03.877" v="1541" actId="27636"/>
        <pc:sldMkLst>
          <pc:docMk/>
          <pc:sldMk cId="2701797698" sldId="305"/>
        </pc:sldMkLst>
        <pc:spChg chg="del mod ord">
          <ac:chgData name="Akanksha Mishra" userId="ea406748228ce6c5" providerId="LiveId" clId="{272B85B5-311C-4BF1-9F40-06259A2D973D}" dt="2025-02-15T16:53:07.132" v="1390" actId="700"/>
          <ac:spMkLst>
            <pc:docMk/>
            <pc:sldMk cId="2701797698" sldId="305"/>
            <ac:spMk id="2" creationId="{92A29559-B354-5517-B8FA-C0CFBB5994B1}"/>
          </ac:spMkLst>
        </pc:spChg>
        <pc:spChg chg="del mod ord">
          <ac:chgData name="Akanksha Mishra" userId="ea406748228ce6c5" providerId="LiveId" clId="{272B85B5-311C-4BF1-9F40-06259A2D973D}" dt="2025-02-15T16:53:07.132" v="1390" actId="700"/>
          <ac:spMkLst>
            <pc:docMk/>
            <pc:sldMk cId="2701797698" sldId="305"/>
            <ac:spMk id="3" creationId="{828C5DE5-F6CF-7965-9CE8-2AA4D166E0A8}"/>
          </ac:spMkLst>
        </pc:spChg>
        <pc:spChg chg="add mod ord">
          <ac:chgData name="Akanksha Mishra" userId="ea406748228ce6c5" providerId="LiveId" clId="{272B85B5-311C-4BF1-9F40-06259A2D973D}" dt="2025-02-15T16:56:03.877" v="1541" actId="27636"/>
          <ac:spMkLst>
            <pc:docMk/>
            <pc:sldMk cId="2701797698" sldId="305"/>
            <ac:spMk id="4" creationId="{DD582FDA-7183-CB98-0761-CC531DF5F6D2}"/>
          </ac:spMkLst>
        </pc:spChg>
        <pc:spChg chg="add mod ord">
          <ac:chgData name="Akanksha Mishra" userId="ea406748228ce6c5" providerId="LiveId" clId="{272B85B5-311C-4BF1-9F40-06259A2D973D}" dt="2025-02-15T16:55:08.757" v="1513" actId="1076"/>
          <ac:spMkLst>
            <pc:docMk/>
            <pc:sldMk cId="2701797698" sldId="305"/>
            <ac:spMk id="5" creationId="{AE79201B-939C-299E-4CDB-B4353D14F7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8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28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9407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716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0914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12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41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81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9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4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5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8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CZB6VTy3Hg?si=FBbRc10M4M9eAhX4" TargetMode="External"/><Relationship Id="rId2" Type="http://schemas.openxmlformats.org/officeDocument/2006/relationships/hyperlink" Target="https://www.google.com/url?sa=t&amp;source=web&amp;rct=j&amp;opi=89978449&amp;url=https://www.codingal.com/coding-for-kids/blog/python-project-basic-calculator/&amp;ved=2ahUKEwiJj9z9lsaLAxUnTmwGHZ4uLI0QFnoECB4QAQ&amp;usg=AOvVaw1wSbBzQUMJVBGJohjiwCK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bxsYcSccJE?si=cak1OFyVJd2-jHK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82FDA-7183-CB98-0761-CC531DF5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928" y="979948"/>
            <a:ext cx="8319182" cy="24490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/>
              <a:t>Project</a:t>
            </a:r>
            <a:r>
              <a:rPr lang="en-US" dirty="0"/>
              <a:t> – </a:t>
            </a:r>
            <a:r>
              <a:rPr lang="en-US" sz="8000" dirty="0"/>
              <a:t>1</a:t>
            </a:r>
            <a:br>
              <a:rPr lang="en-US" sz="8000" dirty="0"/>
            </a:br>
            <a:br>
              <a:rPr lang="en-US" dirty="0"/>
            </a:br>
            <a:r>
              <a:rPr lang="en-US" sz="2800" dirty="0"/>
              <a:t>Creating a calculator using Python coding </a:t>
            </a:r>
            <a:br>
              <a:rPr lang="en-IN" sz="2800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201B-939C-299E-4CDB-B4353D14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5536" y="5712541"/>
            <a:ext cx="2519242" cy="899091"/>
          </a:xfrm>
        </p:spPr>
        <p:txBody>
          <a:bodyPr/>
          <a:lstStyle/>
          <a:p>
            <a:r>
              <a:rPr lang="en-US" dirty="0"/>
              <a:t>Akanksha Mishra </a:t>
            </a:r>
          </a:p>
          <a:p>
            <a:r>
              <a:rPr lang="en-US" dirty="0" err="1"/>
              <a:t>Nexthikes</a:t>
            </a:r>
            <a:r>
              <a:rPr lang="en-US" dirty="0"/>
              <a:t> IT Solutions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79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397D2C-62F3-CBFD-06EA-D32EC9165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C530-FF7D-34CF-ECF7-884EFAAA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Calculator using python coding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66559-06E9-8324-880B-9588CD280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69872"/>
            <a:ext cx="7296627" cy="17846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0CCA6A-69F4-D1E3-D45A-3F47EF65306C}"/>
              </a:ext>
            </a:extLst>
          </p:cNvPr>
          <p:cNvSpPr txBox="1"/>
          <p:nvPr/>
        </p:nvSpPr>
        <p:spPr>
          <a:xfrm>
            <a:off x="983226" y="3367879"/>
            <a:ext cx="7098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/>
              <a:t>Used python to create calculator because of its simple coding.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/>
              <a:t>It is easy to use for the beginners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/>
              <a:t>This calculator can perform basic arithmetic operations such as addition, </a:t>
            </a:r>
            <a:r>
              <a:rPr lang="en-IN" sz="1800" dirty="0" err="1"/>
              <a:t>substraction</a:t>
            </a:r>
            <a:r>
              <a:rPr lang="en-IN" sz="1800" dirty="0"/>
              <a:t>, multiplication and division.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/>
              <a:t>Its interface includes the buttons and screen for numeric presentation and operations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Used hover code to apply style when user moves the mouse over an element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Used try and except code to handle the invalid inputs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0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C6B064-F680-BF23-B22F-EA4685E3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E68-8B10-C1CF-F48B-963D090E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Overcoming the Hurdles encountered during coding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D0A6F-39EB-9A61-2D6D-EDD0C91C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Faced Syntex and logical errors </a:t>
            </a:r>
          </a:p>
          <a:p>
            <a:r>
              <a:rPr lang="en-IN" dirty="0"/>
              <a:t>Faced challenge in designing and preparing a user friendly interface which should be easy to work and also looks attractive .</a:t>
            </a:r>
          </a:p>
          <a:p>
            <a:endParaRPr lang="en-IN" dirty="0"/>
          </a:p>
          <a:p>
            <a:r>
              <a:rPr lang="en-IN" dirty="0"/>
              <a:t>Researched and implemented best practices for user interface designs </a:t>
            </a:r>
          </a:p>
          <a:p>
            <a:r>
              <a:rPr lang="en-IN" dirty="0"/>
              <a:t>Implemented a stack based approach to handle the correct order of operations.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07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6C303-E909-6301-CDF2-EEEA0C3BA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9847-4D0F-E28F-D89F-4C0464DC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077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/>
              <a:t>Output	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095541-9D16-51E1-A034-D97F0334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355"/>
            <a:ext cx="8596668" cy="4714007"/>
          </a:xfrm>
        </p:spPr>
        <p:txBody>
          <a:bodyPr/>
          <a:lstStyle/>
          <a:p>
            <a:r>
              <a:rPr lang="en-IN" dirty="0"/>
              <a:t>Created a basic calculator successfully by using python coding with the help of </a:t>
            </a:r>
            <a:r>
              <a:rPr lang="en-IN" dirty="0" err="1"/>
              <a:t>tkinter</a:t>
            </a:r>
            <a:r>
              <a:rPr lang="en-IN" dirty="0"/>
              <a:t> which performs basic arithmetic operations.</a:t>
            </a:r>
          </a:p>
          <a:p>
            <a:r>
              <a:rPr lang="en-IN" dirty="0"/>
              <a:t>Learned and gained good experience of using python coding and </a:t>
            </a:r>
            <a:r>
              <a:rPr lang="en-IN" dirty="0" err="1"/>
              <a:t>gui</a:t>
            </a:r>
            <a:r>
              <a:rPr lang="en-IN" dirty="0"/>
              <a:t> designs.</a:t>
            </a:r>
          </a:p>
          <a:p>
            <a:r>
              <a:rPr lang="en-IN" dirty="0"/>
              <a:t>Will try to add more advanced features and scientific functions.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References </a:t>
            </a:r>
          </a:p>
          <a:p>
            <a:r>
              <a:rPr lang="en-IN" sz="1100" dirty="0">
                <a:hlinkClick r:id="rId2"/>
              </a:rPr>
              <a:t>https://www.google.com/url?sa=t&amp;source=web&amp;rct=j&amp;opi=89978449&amp;url=https://www.codingal.com/coding-for-kids/blog/python-project-basic-calculator/&amp;ved=2ahUKEwiJj9z9lsaLAxUnTmwGHZ4uLI0QFnoECB4QAQ&amp;usg=AOvVaw1wSbBzQUMJVBGJohjiwCKb</a:t>
            </a:r>
            <a:endParaRPr lang="en-IN" sz="1100" dirty="0"/>
          </a:p>
          <a:p>
            <a:r>
              <a:rPr lang="en-IN" sz="1100" dirty="0">
                <a:hlinkClick r:id="rId3"/>
              </a:rPr>
              <a:t>https://youtu.be/6CZB6VTy3Hg?si=FBbRc10M4M9eAhX4</a:t>
            </a:r>
            <a:endParaRPr lang="en-IN" sz="1100" dirty="0"/>
          </a:p>
          <a:p>
            <a:r>
              <a:rPr lang="en-IN" sz="1100" dirty="0">
                <a:hlinkClick r:id="rId4"/>
              </a:rPr>
              <a:t>https://youtu.be/fbxsYcSccJE?si=cak1OFyVJd2-jHK8</a:t>
            </a:r>
            <a:endParaRPr lang="en-IN" sz="1100" dirty="0"/>
          </a:p>
          <a:p>
            <a:endParaRPr lang="en-IN" sz="11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17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8F5B-CA99-7D3F-EF54-9697347C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58" y="2882810"/>
            <a:ext cx="4857136" cy="2043151"/>
          </a:xfrm>
        </p:spPr>
        <p:txBody>
          <a:bodyPr>
            <a:normAutofit fontScale="90000"/>
          </a:bodyPr>
          <a:lstStyle/>
          <a:p>
            <a:r>
              <a:rPr lang="en-IN" sz="6600" b="1" dirty="0">
                <a:solidFill>
                  <a:schemeClr val="tx1"/>
                </a:solidFill>
              </a:rPr>
              <a:t>Thank you</a:t>
            </a:r>
            <a:r>
              <a:rPr lang="en-IN" sz="6600" b="1" dirty="0"/>
              <a:t> </a:t>
            </a:r>
            <a:br>
              <a:rPr lang="en-IN" sz="6600" b="1" dirty="0"/>
            </a:b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899392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273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Project – 1  Creating a calculator using Python coding  </vt:lpstr>
      <vt:lpstr>Calculator using python coding </vt:lpstr>
      <vt:lpstr>Overcoming the Hurdles encountered during coding </vt:lpstr>
      <vt:lpstr>Output  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 Mishra</dc:creator>
  <cp:lastModifiedBy>Akanksha Mishra</cp:lastModifiedBy>
  <cp:revision>1</cp:revision>
  <dcterms:created xsi:type="dcterms:W3CDTF">2025-02-13T10:17:46Z</dcterms:created>
  <dcterms:modified xsi:type="dcterms:W3CDTF">2025-02-15T17:24:59Z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