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1"/>
  </p:notesMasterIdLst>
  <p:handoutMasterIdLst>
    <p:handoutMasterId r:id="rId32"/>
  </p:handoutMasterIdLst>
  <p:sldIdLst>
    <p:sldId id="260" r:id="rId5"/>
    <p:sldId id="264" r:id="rId6"/>
    <p:sldId id="290" r:id="rId7"/>
    <p:sldId id="277" r:id="rId8"/>
    <p:sldId id="292" r:id="rId9"/>
    <p:sldId id="301" r:id="rId10"/>
    <p:sldId id="279" r:id="rId11"/>
    <p:sldId id="293" r:id="rId12"/>
    <p:sldId id="306" r:id="rId13"/>
    <p:sldId id="299" r:id="rId14"/>
    <p:sldId id="286" r:id="rId15"/>
    <p:sldId id="294" r:id="rId16"/>
    <p:sldId id="297" r:id="rId17"/>
    <p:sldId id="296" r:id="rId18"/>
    <p:sldId id="300" r:id="rId19"/>
    <p:sldId id="316" r:id="rId20"/>
    <p:sldId id="315" r:id="rId21"/>
    <p:sldId id="309" r:id="rId22"/>
    <p:sldId id="310" r:id="rId23"/>
    <p:sldId id="311" r:id="rId24"/>
    <p:sldId id="312" r:id="rId25"/>
    <p:sldId id="313" r:id="rId26"/>
    <p:sldId id="314" r:id="rId27"/>
    <p:sldId id="304" r:id="rId28"/>
    <p:sldId id="305" r:id="rId29"/>
    <p:sldId id="27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92" userDrawn="1">
          <p15:clr>
            <a:srgbClr val="A4A3A4"/>
          </p15:clr>
        </p15:guide>
        <p15:guide id="2" pos="3144" userDrawn="1">
          <p15:clr>
            <a:srgbClr val="A4A3A4"/>
          </p15:clr>
        </p15:guide>
        <p15:guide id="3" orient="horz" pos="96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42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C4B1156A-380E-4F78-BDF5-A606A8083BF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3204" autoAdjust="0"/>
  </p:normalViewPr>
  <p:slideViewPr>
    <p:cSldViewPr snapToGrid="0">
      <p:cViewPr varScale="1">
        <p:scale>
          <a:sx n="87" d="100"/>
          <a:sy n="87" d="100"/>
        </p:scale>
        <p:origin x="725" y="58"/>
      </p:cViewPr>
      <p:guideLst>
        <p:guide orient="horz" pos="792"/>
        <p:guide pos="3144"/>
        <p:guide orient="horz" pos="960"/>
      </p:guideLst>
    </p:cSldViewPr>
  </p:slideViewPr>
  <p:outlineViewPr>
    <p:cViewPr>
      <p:scale>
        <a:sx n="33" d="100"/>
        <a:sy n="33" d="100"/>
      </p:scale>
      <p:origin x="0" y="-11942"/>
    </p:cViewPr>
  </p:outlin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8" d="100"/>
          <a:sy n="58" d="100"/>
        </p:scale>
        <p:origin x="3240" y="5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AE72A9-67A2-4FB1-BBF6-740F2C2EAAB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27B748C-466C-45D8-970C-D4FB4FE80CD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8ABBF3-49A8-4B3F-9773-22E67695BB12}" type="datetimeFigureOut">
              <a:rPr lang="en-US" smtClean="0"/>
              <a:t>1/23/2025</a:t>
            </a:fld>
            <a:endParaRPr lang="en-US" dirty="0"/>
          </a:p>
        </p:txBody>
      </p:sp>
      <p:sp>
        <p:nvSpPr>
          <p:cNvPr id="4" name="Footer Placeholder 3">
            <a:extLst>
              <a:ext uri="{FF2B5EF4-FFF2-40B4-BE49-F238E27FC236}">
                <a16:creationId xmlns:a16="http://schemas.microsoft.com/office/drawing/2014/main" id="{EAA8C23F-271A-4B7C-87EC-108046165C7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3E7ABF6-4152-4126-AC20-23B44A3111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EB6193-5AA7-489B-8575-00593FC261DE}" type="slidenum">
              <a:rPr lang="en-US" smtClean="0"/>
              <a:t>‹#›</a:t>
            </a:fld>
            <a:endParaRPr lang="en-US" dirty="0"/>
          </a:p>
        </p:txBody>
      </p:sp>
    </p:spTree>
    <p:extLst>
      <p:ext uri="{BB962C8B-B14F-4D97-AF65-F5344CB8AC3E}">
        <p14:creationId xmlns:p14="http://schemas.microsoft.com/office/powerpoint/2010/main" val="1305405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AAC2B-A50D-4386-849A-6B59FB991B4C}" type="datetimeFigureOut">
              <a:rPr lang="en-US" smtClean="0"/>
              <a:t>1/23/2025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895658-EA1F-4910-80AB-4DA76E167475}" type="slidenum">
              <a:rPr lang="en-US" smtClean="0"/>
              <a:t>‹#›</a:t>
            </a:fld>
            <a:endParaRPr lang="en-US" dirty="0"/>
          </a:p>
        </p:txBody>
      </p:sp>
    </p:spTree>
    <p:extLst>
      <p:ext uri="{BB962C8B-B14F-4D97-AF65-F5344CB8AC3E}">
        <p14:creationId xmlns:p14="http://schemas.microsoft.com/office/powerpoint/2010/main" val="3414773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a:t>
            </a:fld>
            <a:endParaRPr lang="en-US" dirty="0"/>
          </a:p>
        </p:txBody>
      </p:sp>
    </p:spTree>
    <p:extLst>
      <p:ext uri="{BB962C8B-B14F-4D97-AF65-F5344CB8AC3E}">
        <p14:creationId xmlns:p14="http://schemas.microsoft.com/office/powerpoint/2010/main" val="31104013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11</a:t>
            </a:fld>
            <a:endParaRPr lang="en-US" dirty="0"/>
          </a:p>
        </p:txBody>
      </p:sp>
    </p:spTree>
    <p:extLst>
      <p:ext uri="{BB962C8B-B14F-4D97-AF65-F5344CB8AC3E}">
        <p14:creationId xmlns:p14="http://schemas.microsoft.com/office/powerpoint/2010/main" val="2909667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D5E26-8F04-A58C-C3F5-CA7CBA4569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C21803-1CA6-E252-96C8-0CB88A67BA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EDA72C-7BC3-65DE-92BB-8E3717B0024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5D6B583-6004-C555-D743-BC359030A038}"/>
              </a:ext>
            </a:extLst>
          </p:cNvPr>
          <p:cNvSpPr>
            <a:spLocks noGrp="1"/>
          </p:cNvSpPr>
          <p:nvPr>
            <p:ph type="sldNum" sz="quarter" idx="5"/>
          </p:nvPr>
        </p:nvSpPr>
        <p:spPr/>
        <p:txBody>
          <a:bodyPr/>
          <a:lstStyle/>
          <a:p>
            <a:fld id="{10895658-EA1F-4910-80AB-4DA76E167475}" type="slidenum">
              <a:rPr lang="en-US" smtClean="0"/>
              <a:t>12</a:t>
            </a:fld>
            <a:endParaRPr lang="en-US" dirty="0"/>
          </a:p>
        </p:txBody>
      </p:sp>
    </p:spTree>
    <p:extLst>
      <p:ext uri="{BB962C8B-B14F-4D97-AF65-F5344CB8AC3E}">
        <p14:creationId xmlns:p14="http://schemas.microsoft.com/office/powerpoint/2010/main" val="378518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E7291-DB49-6161-4805-CBB6C50B3C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4CF7B2-BF24-A0C6-4277-B94DD306E1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DA9D53-B879-0EDE-2D26-0D846FDCEF1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215F612-72CC-9555-B1DE-FCADF3C18E4B}"/>
              </a:ext>
            </a:extLst>
          </p:cNvPr>
          <p:cNvSpPr>
            <a:spLocks noGrp="1"/>
          </p:cNvSpPr>
          <p:nvPr>
            <p:ph type="sldNum" sz="quarter" idx="5"/>
          </p:nvPr>
        </p:nvSpPr>
        <p:spPr/>
        <p:txBody>
          <a:bodyPr/>
          <a:lstStyle/>
          <a:p>
            <a:fld id="{10895658-EA1F-4910-80AB-4DA76E167475}" type="slidenum">
              <a:rPr lang="en-US" smtClean="0"/>
              <a:t>13</a:t>
            </a:fld>
            <a:endParaRPr lang="en-US" dirty="0"/>
          </a:p>
        </p:txBody>
      </p:sp>
    </p:spTree>
    <p:extLst>
      <p:ext uri="{BB962C8B-B14F-4D97-AF65-F5344CB8AC3E}">
        <p14:creationId xmlns:p14="http://schemas.microsoft.com/office/powerpoint/2010/main" val="41502831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B5183-8574-CC0D-F9FB-D38162CA47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08037D-02F4-60FD-7B69-0946405145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DE4D28-C016-D732-2C11-F211D63063A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8AE4ED0-482B-8520-83D4-3A6C6827D794}"/>
              </a:ext>
            </a:extLst>
          </p:cNvPr>
          <p:cNvSpPr>
            <a:spLocks noGrp="1"/>
          </p:cNvSpPr>
          <p:nvPr>
            <p:ph type="sldNum" sz="quarter" idx="5"/>
          </p:nvPr>
        </p:nvSpPr>
        <p:spPr/>
        <p:txBody>
          <a:bodyPr/>
          <a:lstStyle/>
          <a:p>
            <a:fld id="{10895658-EA1F-4910-80AB-4DA76E167475}" type="slidenum">
              <a:rPr lang="en-US" smtClean="0"/>
              <a:t>14</a:t>
            </a:fld>
            <a:endParaRPr lang="en-US" dirty="0"/>
          </a:p>
        </p:txBody>
      </p:sp>
    </p:spTree>
    <p:extLst>
      <p:ext uri="{BB962C8B-B14F-4D97-AF65-F5344CB8AC3E}">
        <p14:creationId xmlns:p14="http://schemas.microsoft.com/office/powerpoint/2010/main" val="16700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6A3F5-4DC3-5768-2AAA-059939DFE9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8FD517-7D60-6BCD-14AE-C278F3BC4C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49B112-3514-CB67-43B6-827A8079EB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A49CC8-17DC-8EC8-A08D-CDE7B3CF1DCC}"/>
              </a:ext>
            </a:extLst>
          </p:cNvPr>
          <p:cNvSpPr>
            <a:spLocks noGrp="1"/>
          </p:cNvSpPr>
          <p:nvPr>
            <p:ph type="sldNum" sz="quarter" idx="5"/>
          </p:nvPr>
        </p:nvSpPr>
        <p:spPr/>
        <p:txBody>
          <a:bodyPr/>
          <a:lstStyle/>
          <a:p>
            <a:fld id="{10895658-EA1F-4910-80AB-4DA76E167475}" type="slidenum">
              <a:rPr lang="en-US" smtClean="0"/>
              <a:t>15</a:t>
            </a:fld>
            <a:endParaRPr lang="en-US" dirty="0"/>
          </a:p>
        </p:txBody>
      </p:sp>
    </p:spTree>
    <p:extLst>
      <p:ext uri="{BB962C8B-B14F-4D97-AF65-F5344CB8AC3E}">
        <p14:creationId xmlns:p14="http://schemas.microsoft.com/office/powerpoint/2010/main" val="927646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895658-EA1F-4910-80AB-4DA76E167475}" type="slidenum">
              <a:rPr lang="en-US" smtClean="0"/>
              <a:t>17</a:t>
            </a:fld>
            <a:endParaRPr lang="en-US" dirty="0"/>
          </a:p>
        </p:txBody>
      </p:sp>
    </p:spTree>
    <p:extLst>
      <p:ext uri="{BB962C8B-B14F-4D97-AF65-F5344CB8AC3E}">
        <p14:creationId xmlns:p14="http://schemas.microsoft.com/office/powerpoint/2010/main" val="2231235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26</a:t>
            </a:fld>
            <a:endParaRPr lang="en-US" dirty="0"/>
          </a:p>
        </p:txBody>
      </p:sp>
    </p:spTree>
    <p:extLst>
      <p:ext uri="{BB962C8B-B14F-4D97-AF65-F5344CB8AC3E}">
        <p14:creationId xmlns:p14="http://schemas.microsoft.com/office/powerpoint/2010/main" val="3607125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2</a:t>
            </a:fld>
            <a:endParaRPr lang="en-US" dirty="0"/>
          </a:p>
        </p:txBody>
      </p:sp>
    </p:spTree>
    <p:extLst>
      <p:ext uri="{BB962C8B-B14F-4D97-AF65-F5344CB8AC3E}">
        <p14:creationId xmlns:p14="http://schemas.microsoft.com/office/powerpoint/2010/main" val="2769560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3</a:t>
            </a:fld>
            <a:endParaRPr lang="en-US" dirty="0"/>
          </a:p>
        </p:txBody>
      </p:sp>
    </p:spTree>
    <p:extLst>
      <p:ext uri="{BB962C8B-B14F-4D97-AF65-F5344CB8AC3E}">
        <p14:creationId xmlns:p14="http://schemas.microsoft.com/office/powerpoint/2010/main" val="2482613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0895658-EA1F-4910-80AB-4DA76E167475}" type="slidenum">
              <a:rPr lang="en-US" smtClean="0"/>
              <a:t>4</a:t>
            </a:fld>
            <a:endParaRPr lang="en-US" dirty="0"/>
          </a:p>
        </p:txBody>
      </p:sp>
    </p:spTree>
    <p:extLst>
      <p:ext uri="{BB962C8B-B14F-4D97-AF65-F5344CB8AC3E}">
        <p14:creationId xmlns:p14="http://schemas.microsoft.com/office/powerpoint/2010/main" val="3217716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5</a:t>
            </a:fld>
            <a:endParaRPr lang="en-US" dirty="0"/>
          </a:p>
        </p:txBody>
      </p:sp>
    </p:spTree>
    <p:extLst>
      <p:ext uri="{BB962C8B-B14F-4D97-AF65-F5344CB8AC3E}">
        <p14:creationId xmlns:p14="http://schemas.microsoft.com/office/powerpoint/2010/main" val="2371032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F8B05-1A2F-FEE1-B898-6B204F3CC8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123933-F11B-76A2-6A17-F64597DAAC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FA3056-4751-03A4-35DD-EF65EB7AC35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E758F2-1E55-D793-45B0-DBA5ABB78AFE}"/>
              </a:ext>
            </a:extLst>
          </p:cNvPr>
          <p:cNvSpPr>
            <a:spLocks noGrp="1"/>
          </p:cNvSpPr>
          <p:nvPr>
            <p:ph type="sldNum" sz="quarter" idx="5"/>
          </p:nvPr>
        </p:nvSpPr>
        <p:spPr/>
        <p:txBody>
          <a:bodyPr/>
          <a:lstStyle/>
          <a:p>
            <a:fld id="{10895658-EA1F-4910-80AB-4DA76E167475}" type="slidenum">
              <a:rPr lang="en-US" smtClean="0"/>
              <a:t>6</a:t>
            </a:fld>
            <a:endParaRPr lang="en-US" dirty="0"/>
          </a:p>
        </p:txBody>
      </p:sp>
    </p:spTree>
    <p:extLst>
      <p:ext uri="{BB962C8B-B14F-4D97-AF65-F5344CB8AC3E}">
        <p14:creationId xmlns:p14="http://schemas.microsoft.com/office/powerpoint/2010/main" val="1159100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895658-EA1F-4910-80AB-4DA76E167475}" type="slidenum">
              <a:rPr lang="en-US" smtClean="0"/>
              <a:t>7</a:t>
            </a:fld>
            <a:endParaRPr lang="en-US" dirty="0"/>
          </a:p>
        </p:txBody>
      </p:sp>
    </p:spTree>
    <p:extLst>
      <p:ext uri="{BB962C8B-B14F-4D97-AF65-F5344CB8AC3E}">
        <p14:creationId xmlns:p14="http://schemas.microsoft.com/office/powerpoint/2010/main" val="1648291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B8BDD-A2EB-DB01-16EC-6413CD795B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9C9CBC-EBC1-4586-F124-5A07622AD2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77B7A2-31DC-7EE5-DA78-A24DEE9B2DB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AB2907-EAC4-6E98-6FDA-5777E819BB9B}"/>
              </a:ext>
            </a:extLst>
          </p:cNvPr>
          <p:cNvSpPr>
            <a:spLocks noGrp="1"/>
          </p:cNvSpPr>
          <p:nvPr>
            <p:ph type="sldNum" sz="quarter" idx="5"/>
          </p:nvPr>
        </p:nvSpPr>
        <p:spPr/>
        <p:txBody>
          <a:bodyPr/>
          <a:lstStyle/>
          <a:p>
            <a:fld id="{10895658-EA1F-4910-80AB-4DA76E167475}" type="slidenum">
              <a:rPr lang="en-US" smtClean="0"/>
              <a:t>8</a:t>
            </a:fld>
            <a:endParaRPr lang="en-US" dirty="0"/>
          </a:p>
        </p:txBody>
      </p:sp>
    </p:spTree>
    <p:extLst>
      <p:ext uri="{BB962C8B-B14F-4D97-AF65-F5344CB8AC3E}">
        <p14:creationId xmlns:p14="http://schemas.microsoft.com/office/powerpoint/2010/main" val="2913163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21E08-7003-D40D-2F7F-6DFA2C7AE4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FCA0F7-4960-E584-3FEC-61DC9DA9B4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E3479A-1F87-188A-E460-981F79D800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51CE02A-3F2B-6284-D231-CF232045A594}"/>
              </a:ext>
            </a:extLst>
          </p:cNvPr>
          <p:cNvSpPr>
            <a:spLocks noGrp="1"/>
          </p:cNvSpPr>
          <p:nvPr>
            <p:ph type="sldNum" sz="quarter" idx="5"/>
          </p:nvPr>
        </p:nvSpPr>
        <p:spPr/>
        <p:txBody>
          <a:bodyPr/>
          <a:lstStyle/>
          <a:p>
            <a:fld id="{10895658-EA1F-4910-80AB-4DA76E167475}" type="slidenum">
              <a:rPr lang="en-US" smtClean="0"/>
              <a:t>10</a:t>
            </a:fld>
            <a:endParaRPr lang="en-US" dirty="0"/>
          </a:p>
        </p:txBody>
      </p:sp>
    </p:spTree>
    <p:extLst>
      <p:ext uri="{BB962C8B-B14F-4D97-AF65-F5344CB8AC3E}">
        <p14:creationId xmlns:p14="http://schemas.microsoft.com/office/powerpoint/2010/main" val="179851868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13.svg"/><Relationship Id="rId7" Type="http://schemas.openxmlformats.org/officeDocument/2006/relationships/image" Target="../media/image17.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svg"/><Relationship Id="rId10" Type="http://schemas.openxmlformats.org/officeDocument/2006/relationships/image" Target="../media/image5.png"/><Relationship Id="rId4" Type="http://schemas.openxmlformats.org/officeDocument/2006/relationships/image" Target="../media/image14.png"/><Relationship Id="rId9" Type="http://schemas.openxmlformats.org/officeDocument/2006/relationships/image" Target="../media/image2.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Master" Target="../slideMasters/slideMaster1.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svg"/><Relationship Id="rId7" Type="http://schemas.openxmlformats.org/officeDocument/2006/relationships/image" Target="../media/image24.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23.png"/><Relationship Id="rId5" Type="http://schemas.openxmlformats.org/officeDocument/2006/relationships/image" Target="../media/image13.svg"/><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26.svg"/><Relationship Id="rId4" Type="http://schemas.openxmlformats.org/officeDocument/2006/relationships/image" Target="../media/image2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9AF4D7D-42EC-4F30-296A-81B05C4E7D57}"/>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714772" y="677918"/>
            <a:ext cx="6856292" cy="3590596"/>
          </a:xfrm>
        </p:spPr>
        <p:txBody>
          <a:bodyPr anchor="ctr"/>
          <a:lstStyle>
            <a:lvl1pPr algn="l">
              <a:defRPr sz="6000" cap="all" baseline="0">
                <a:solidFill>
                  <a:schemeClr val="tx2"/>
                </a:solidFill>
              </a:defRPr>
            </a:lvl1pPr>
          </a:lstStyle>
          <a:p>
            <a:r>
              <a:rPr lang="en-US" dirty="0"/>
              <a:t>Click to add title</a:t>
            </a:r>
          </a:p>
        </p:txBody>
      </p:sp>
    </p:spTree>
    <p:extLst>
      <p:ext uri="{BB962C8B-B14F-4D97-AF65-F5344CB8AC3E}">
        <p14:creationId xmlns:p14="http://schemas.microsoft.com/office/powerpoint/2010/main" val="670392170"/>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 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0" y="896112"/>
            <a:ext cx="10668000" cy="1325563"/>
          </a:xfrm>
        </p:spPr>
        <p:txBody>
          <a:bodyPr anchor="t" anchorCtr="0"/>
          <a:lstStyle>
            <a:lvl1pPr>
              <a:defRPr cap="all" baseline="0">
                <a:solidFill>
                  <a:schemeClr val="accent1"/>
                </a:solidFill>
              </a:defRPr>
            </a:lvl1pPr>
          </a:lstStyle>
          <a:p>
            <a:r>
              <a:rPr lang="en-US" dirty="0"/>
              <a:t>CLICK TO ADD TITLE</a:t>
            </a:r>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 Placeholder 4">
            <a:extLst>
              <a:ext uri="{FF2B5EF4-FFF2-40B4-BE49-F238E27FC236}">
                <a16:creationId xmlns:a16="http://schemas.microsoft.com/office/drawing/2014/main" id="{D70FC509-0D49-9500-59C9-DAE0A699FB0C}"/>
              </a:ext>
            </a:extLst>
          </p:cNvPr>
          <p:cNvSpPr>
            <a:spLocks noGrp="1"/>
          </p:cNvSpPr>
          <p:nvPr>
            <p:ph type="body" sz="quarter" idx="13" hasCustomPrompt="1"/>
          </p:nvPr>
        </p:nvSpPr>
        <p:spPr>
          <a:xfrm>
            <a:off x="762000" y="2417197"/>
            <a:ext cx="4278313" cy="3737541"/>
          </a:xfrm>
        </p:spPr>
        <p:txBody>
          <a:bodyPr vert="horz" lIns="91440" tIns="45720" rIns="91440" bIns="45720" rtlCol="0">
            <a:normAutofit/>
          </a:bodyPr>
          <a:lstStyle>
            <a:lvl1pPr>
              <a:spcBef>
                <a:spcPts val="0"/>
              </a:spcBef>
              <a:spcAft>
                <a:spcPts val="1200"/>
              </a:spcAft>
              <a:defRPr lang="en-US" sz="1800" smtClean="0"/>
            </a:lvl1pPr>
            <a:lvl2pPr>
              <a:spcBef>
                <a:spcPts val="0"/>
              </a:spcBef>
              <a:spcAft>
                <a:spcPts val="1200"/>
              </a:spcAft>
              <a:defRPr lang="en-US" sz="1800" smtClean="0"/>
            </a:lvl2pPr>
            <a:lvl3pPr>
              <a:spcBef>
                <a:spcPts val="0"/>
              </a:spcBef>
              <a:spcAft>
                <a:spcPts val="1200"/>
              </a:spcAft>
              <a:defRPr lang="en-US" sz="1800" smtClean="0"/>
            </a:lvl3pPr>
            <a:lvl4pPr>
              <a:spcBef>
                <a:spcPts val="0"/>
              </a:spcBef>
              <a:spcAft>
                <a:spcPts val="1200"/>
              </a:spcAft>
              <a:defRPr lang="en-US" sz="1800" smtClean="0"/>
            </a:lvl4pPr>
            <a:lvl5pPr>
              <a:spcBef>
                <a:spcPts val="0"/>
              </a:spcBef>
              <a:spcAft>
                <a:spcPts val="1200"/>
              </a:spcAft>
              <a:defRPr lang="en-US" sz="1800"/>
            </a:lvl5pPr>
          </a:lstStyle>
          <a:p>
            <a:pPr lvl="0"/>
            <a:r>
              <a:rPr lang="en-US" dirty="0"/>
              <a:t>Click to add text </a:t>
            </a:r>
          </a:p>
          <a:p>
            <a:pPr marL="685800" lvl="1" indent="-228600"/>
            <a:r>
              <a:rPr lang="en-US" dirty="0"/>
              <a:t>Second level</a:t>
            </a:r>
          </a:p>
          <a:p>
            <a:pPr marL="1143000" lvl="2" indent="-228600"/>
            <a:r>
              <a:rPr lang="en-US" dirty="0"/>
              <a:t>Third level</a:t>
            </a:r>
          </a:p>
          <a:p>
            <a:pPr marL="1600200" lvl="3" indent="-228600"/>
            <a:r>
              <a:rPr lang="en-US" dirty="0"/>
              <a:t>Fourth level</a:t>
            </a:r>
          </a:p>
          <a:p>
            <a:pPr marL="2057400" lvl="4" indent="-228600"/>
            <a:r>
              <a:rPr lang="en-US" dirty="0"/>
              <a:t>Fifth level</a:t>
            </a:r>
          </a:p>
        </p:txBody>
      </p:sp>
      <p:sp>
        <p:nvSpPr>
          <p:cNvPr id="8" name="Table Placeholder 7">
            <a:extLst>
              <a:ext uri="{FF2B5EF4-FFF2-40B4-BE49-F238E27FC236}">
                <a16:creationId xmlns:a16="http://schemas.microsoft.com/office/drawing/2014/main" id="{7113F543-A373-5951-EBF3-7E283EE52F0B}"/>
              </a:ext>
            </a:extLst>
          </p:cNvPr>
          <p:cNvSpPr>
            <a:spLocks noGrp="1"/>
          </p:cNvSpPr>
          <p:nvPr>
            <p:ph type="tbl" sz="quarter" idx="14" hasCustomPrompt="1"/>
          </p:nvPr>
        </p:nvSpPr>
        <p:spPr>
          <a:xfrm>
            <a:off x="5241471" y="2417763"/>
            <a:ext cx="6188529" cy="3736975"/>
          </a:xfrm>
        </p:spPr>
        <p:txBody>
          <a:bodyPr/>
          <a:lstStyle>
            <a:lvl1pPr>
              <a:defRPr/>
            </a:lvl1pPr>
          </a:lstStyle>
          <a:p>
            <a:r>
              <a:rPr lang="en-US" dirty="0"/>
              <a:t>Click icon to insert table</a:t>
            </a:r>
          </a:p>
        </p:txBody>
      </p:sp>
      <p:sp>
        <p:nvSpPr>
          <p:cNvPr id="3" name="Date Placeholder 3">
            <a:extLst>
              <a:ext uri="{FF2B5EF4-FFF2-40B4-BE49-F238E27FC236}">
                <a16:creationId xmlns:a16="http://schemas.microsoft.com/office/drawing/2014/main" id="{7D4C80AE-01F3-AAB6-99EF-DB1B5934CFD2}"/>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C0241B24-8629-6BC2-C72F-A156F0624997}"/>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967FBBF9-1C14-3371-F0AC-507FFCAB3BC1}"/>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081890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1552574" y="896111"/>
            <a:ext cx="9866540" cy="1358140"/>
          </a:xfrm>
        </p:spPr>
        <p:txBody>
          <a:bodyPr anchor="t" anchorCtr="0"/>
          <a:lstStyle>
            <a:lvl1pPr>
              <a:defRPr cap="all" baseline="0">
                <a:solidFill>
                  <a:schemeClr val="tx2"/>
                </a:solidFill>
              </a:defRPr>
            </a:lvl1pPr>
          </a:lstStyle>
          <a:p>
            <a:r>
              <a:rPr lang="en-US" dirty="0"/>
              <a:t>CLICK TO ADD TITLE</a:t>
            </a:r>
          </a:p>
        </p:txBody>
      </p:sp>
      <p:grpSp>
        <p:nvGrpSpPr>
          <p:cNvPr id="10" name="Group 9">
            <a:extLst>
              <a:ext uri="{FF2B5EF4-FFF2-40B4-BE49-F238E27FC236}">
                <a16:creationId xmlns:a16="http://schemas.microsoft.com/office/drawing/2014/main" id="{D9F1898E-3E74-4E43-A202-1A6640227466}"/>
              </a:ext>
              <a:ext uri="{C183D7F6-B498-43B3-948B-1728B52AA6E4}">
                <adec:decorative xmlns:adec="http://schemas.microsoft.com/office/drawing/2017/decorative" val="1"/>
              </a:ext>
            </a:extLst>
          </p:cNvPr>
          <p:cNvGrpSpPr/>
          <p:nvPr userDrawn="1"/>
        </p:nvGrpSpPr>
        <p:grpSpPr>
          <a:xfrm>
            <a:off x="0" y="0"/>
            <a:ext cx="1014984" cy="6858000"/>
            <a:chOff x="0" y="0"/>
            <a:chExt cx="1014984" cy="6858000"/>
          </a:xfrm>
        </p:grpSpPr>
        <p:sp>
          <p:nvSpPr>
            <p:cNvPr id="33" name="Rectangle 32">
              <a:extLst>
                <a:ext uri="{FF2B5EF4-FFF2-40B4-BE49-F238E27FC236}">
                  <a16:creationId xmlns:a16="http://schemas.microsoft.com/office/drawing/2014/main" id="{814776F7-F8A5-4235-8C8D-17F0E4F45B03}"/>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F301899-34C1-47B4-B5CD-F77BA341C0F9}"/>
                </a:ext>
              </a:extLst>
            </p:cNvPr>
            <p:cNvSpPr/>
            <p:nvPr userDrawn="1"/>
          </p:nvSpPr>
          <p:spPr>
            <a:xfrm>
              <a:off x="0" y="2833299"/>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66E9363-03B7-439D-8B5E-0665E48F046E}"/>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432F5F5-1688-44BD-B071-A62C04824FB8}"/>
                </a:ext>
              </a:extLst>
            </p:cNvPr>
            <p:cNvSpPr/>
            <p:nvPr userDrawn="1"/>
          </p:nvSpPr>
          <p:spPr>
            <a:xfrm>
              <a:off x="0" y="2029863"/>
              <a:ext cx="1014984" cy="81295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689FF8F5-F7B8-46B0-BB03-FE972A6832E7}"/>
                </a:ext>
              </a:extLst>
            </p:cNvPr>
            <p:cNvSpPr/>
            <p:nvPr userDrawn="1"/>
          </p:nvSpPr>
          <p:spPr>
            <a:xfrm rot="10800000">
              <a:off x="100582" y="2936725"/>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48" name="Graphic 47">
              <a:extLst>
                <a:ext uri="{FF2B5EF4-FFF2-40B4-BE49-F238E27FC236}">
                  <a16:creationId xmlns:a16="http://schemas.microsoft.com/office/drawing/2014/main" id="{31EB8EE7-3843-4CA8-879D-5D985DAA0D1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5400000">
              <a:off x="-457200" y="5416459"/>
              <a:ext cx="1828800" cy="914400"/>
            </a:xfrm>
            <a:prstGeom prst="rect">
              <a:avLst/>
            </a:prstGeom>
          </p:spPr>
        </p:pic>
        <p:pic>
          <p:nvPicPr>
            <p:cNvPr id="50" name="Graphic 49">
              <a:extLst>
                <a:ext uri="{FF2B5EF4-FFF2-40B4-BE49-F238E27FC236}">
                  <a16:creationId xmlns:a16="http://schemas.microsoft.com/office/drawing/2014/main" id="{5FF0EEFD-0038-4A2F-AD3B-01A98EFF5CF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63329"/>
              <a:ext cx="1828800" cy="914400"/>
            </a:xfrm>
            <a:prstGeom prst="rect">
              <a:avLst/>
            </a:prstGeom>
          </p:spPr>
        </p:pic>
      </p:grpSp>
      <p:sp>
        <p:nvSpPr>
          <p:cNvPr id="3" name="Content Placeholder 2">
            <a:extLst>
              <a:ext uri="{FF2B5EF4-FFF2-40B4-BE49-F238E27FC236}">
                <a16:creationId xmlns:a16="http://schemas.microsoft.com/office/drawing/2014/main" id="{8A650232-76AA-C9E3-F846-8DB1B44E5AF3}"/>
              </a:ext>
            </a:extLst>
          </p:cNvPr>
          <p:cNvSpPr>
            <a:spLocks noGrp="1"/>
          </p:cNvSpPr>
          <p:nvPr>
            <p:ph sz="half" idx="15" hasCustomPrompt="1"/>
          </p:nvPr>
        </p:nvSpPr>
        <p:spPr>
          <a:xfrm>
            <a:off x="1552575" y="2481940"/>
            <a:ext cx="6477952" cy="3635831"/>
          </a:xfrm>
        </p:spPr>
        <p:txBody>
          <a:bodyPr>
            <a:normAutofit/>
          </a:bodyPr>
          <a:lstStyle>
            <a:lvl1pPr marL="0" indent="0">
              <a:lnSpc>
                <a:spcPct val="100000"/>
              </a:lnSpc>
              <a:spcBef>
                <a:spcPts val="0"/>
              </a:spcBef>
              <a:spcAft>
                <a:spcPts val="600"/>
              </a:spcAft>
              <a:buFont typeface="Arial" panose="020B0604020202020204" pitchFamily="34" charset="0"/>
              <a:buNone/>
              <a:defRPr sz="1800">
                <a:solidFill>
                  <a:schemeClr val="bg1"/>
                </a:solidFill>
              </a:defRPr>
            </a:lvl1pPr>
            <a:lvl2pPr marL="457200">
              <a:lnSpc>
                <a:spcPct val="100000"/>
              </a:lnSpc>
              <a:spcAft>
                <a:spcPts val="600"/>
              </a:spcAft>
              <a:defRPr sz="1800">
                <a:solidFill>
                  <a:schemeClr val="bg1"/>
                </a:solidFill>
              </a:defRPr>
            </a:lvl2pPr>
            <a:lvl3pPr marL="914400">
              <a:lnSpc>
                <a:spcPct val="100000"/>
              </a:lnSpc>
              <a:spcAft>
                <a:spcPts val="600"/>
              </a:spcAft>
              <a:defRPr sz="1800">
                <a:solidFill>
                  <a:schemeClr val="bg1"/>
                </a:solidFill>
              </a:defRPr>
            </a:lvl3pPr>
            <a:lvl4pPr marL="1371600">
              <a:lnSpc>
                <a:spcPct val="100000"/>
              </a:lnSpc>
              <a:spcAft>
                <a:spcPts val="600"/>
              </a:spcAft>
              <a:defRPr sz="1800">
                <a:solidFill>
                  <a:schemeClr val="bg1"/>
                </a:solidFill>
              </a:defRPr>
            </a:lvl4pPr>
            <a:lvl5pPr marL="1828800">
              <a:lnSpc>
                <a:spcPct val="100000"/>
              </a:lnSpc>
              <a:spcAft>
                <a:spcPts val="600"/>
              </a:spcAft>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2">
            <a:extLst>
              <a:ext uri="{FF2B5EF4-FFF2-40B4-BE49-F238E27FC236}">
                <a16:creationId xmlns:a16="http://schemas.microsoft.com/office/drawing/2014/main" id="{37A04978-5D2C-BBF1-9C05-C52717619019}"/>
              </a:ext>
            </a:extLst>
          </p:cNvPr>
          <p:cNvSpPr>
            <a:spLocks noGrp="1"/>
          </p:cNvSpPr>
          <p:nvPr>
            <p:ph type="body" sz="quarter" idx="14" hasCustomPrompt="1"/>
          </p:nvPr>
        </p:nvSpPr>
        <p:spPr>
          <a:xfrm>
            <a:off x="8372723" y="2481940"/>
            <a:ext cx="3046391" cy="3759200"/>
          </a:xfrm>
        </p:spPr>
        <p:txBody>
          <a:bodyPr>
            <a:normAutofit/>
          </a:bodyPr>
          <a:lstStyle>
            <a:lvl1pPr marL="342900" indent="-342900">
              <a:spcAft>
                <a:spcPts val="600"/>
              </a:spcAft>
              <a:buFont typeface="+mj-lt"/>
              <a:buAutoNum type="arabicPeriod"/>
              <a:defRPr sz="1800">
                <a:solidFill>
                  <a:schemeClr val="bg1"/>
                </a:solidFill>
              </a:defRPr>
            </a:lvl1pPr>
            <a:lvl2pPr marL="800100" indent="-342900">
              <a:spcAft>
                <a:spcPts val="600"/>
              </a:spcAft>
              <a:buFont typeface="+mj-lt"/>
              <a:buAutoNum type="alphaLcPeriod"/>
              <a:defRPr sz="1800">
                <a:solidFill>
                  <a:schemeClr val="bg1"/>
                </a:solidFill>
              </a:defRPr>
            </a:lvl2pPr>
            <a:lvl3pPr marL="1257300" indent="-342900">
              <a:spcAft>
                <a:spcPts val="600"/>
              </a:spcAft>
              <a:buFont typeface="+mj-lt"/>
              <a:buAutoNum type="arabicParenR"/>
              <a:defRPr sz="1800">
                <a:solidFill>
                  <a:schemeClr val="bg1"/>
                </a:solidFill>
              </a:defRPr>
            </a:lvl3pPr>
            <a:lvl4pPr marL="1714500" indent="-342900">
              <a:spcAft>
                <a:spcPts val="600"/>
              </a:spcAft>
              <a:buFont typeface="+mj-lt"/>
              <a:buAutoNum type="alphaLcParenR"/>
              <a:defRPr sz="1800">
                <a:solidFill>
                  <a:schemeClr val="bg1"/>
                </a:solidFill>
              </a:defRPr>
            </a:lvl4pPr>
            <a:lvl5pPr marL="2171700" indent="-342900">
              <a:spcAft>
                <a:spcPts val="600"/>
              </a:spcAft>
              <a:buFont typeface="+mj-lt"/>
              <a:buAutoNum type="romanLcPeriod"/>
              <a:defRPr sz="1800">
                <a:solidFill>
                  <a:schemeClr val="bg1"/>
                </a:solidFill>
              </a:defRPr>
            </a:lvl5pPr>
          </a:lstStyle>
          <a:p>
            <a:pPr lvl="0"/>
            <a:r>
              <a:rPr lang="en-US" dirty="0"/>
              <a:t>Click to add text </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3" name="Date Placeholder 3">
            <a:extLst>
              <a:ext uri="{FF2B5EF4-FFF2-40B4-BE49-F238E27FC236}">
                <a16:creationId xmlns:a16="http://schemas.microsoft.com/office/drawing/2014/main" id="{41C57AEB-9E33-4F77-9F58-DB0D1B978707}"/>
              </a:ext>
            </a:extLst>
          </p:cNvPr>
          <p:cNvSpPr>
            <a:spLocks noGrp="1"/>
          </p:cNvSpPr>
          <p:nvPr>
            <p:ph type="dt" sz="half" idx="10"/>
          </p:nvPr>
        </p:nvSpPr>
        <p:spPr>
          <a:xfrm>
            <a:off x="1554480" y="6353175"/>
            <a:ext cx="1097280" cy="365125"/>
          </a:xfrm>
        </p:spPr>
        <p:txBody>
          <a:bodyPr/>
          <a:lstStyle>
            <a:lvl1pPr>
              <a:defRPr>
                <a:solidFill>
                  <a:schemeClr val="bg1"/>
                </a:solidFill>
              </a:defRPr>
            </a:lvl1pPr>
          </a:lstStyle>
          <a:p>
            <a:r>
              <a:rPr lang="en-US"/>
              <a:t>12/11/2023</a:t>
            </a:r>
            <a:endParaRPr lang="en-US" dirty="0"/>
          </a:p>
        </p:txBody>
      </p:sp>
      <p:sp>
        <p:nvSpPr>
          <p:cNvPr id="64" name="Footer Placeholder 4">
            <a:extLst>
              <a:ext uri="{FF2B5EF4-FFF2-40B4-BE49-F238E27FC236}">
                <a16:creationId xmlns:a16="http://schemas.microsoft.com/office/drawing/2014/main" id="{182F895D-C48A-41AA-9DE6-43A17B7E019A}"/>
              </a:ext>
            </a:extLst>
          </p:cNvPr>
          <p:cNvSpPr>
            <a:spLocks noGrp="1"/>
          </p:cNvSpPr>
          <p:nvPr>
            <p:ph type="ftr" sz="quarter" idx="11"/>
          </p:nvPr>
        </p:nvSpPr>
        <p:spPr>
          <a:xfrm>
            <a:off x="5744527" y="6350000"/>
            <a:ext cx="2286000" cy="365125"/>
          </a:xfrm>
        </p:spPr>
        <p:txBody>
          <a:bodyPr/>
          <a:lstStyle>
            <a:lvl1pPr>
              <a:defRPr>
                <a:solidFill>
                  <a:schemeClr val="bg1"/>
                </a:solidFill>
              </a:defRPr>
            </a:lvl1pPr>
          </a:lstStyle>
          <a:p>
            <a:r>
              <a:rPr lang="en-US"/>
              <a:t>Presentation title</a:t>
            </a:r>
            <a:endParaRPr lang="en-US" dirty="0"/>
          </a:p>
        </p:txBody>
      </p:sp>
      <p:sp>
        <p:nvSpPr>
          <p:cNvPr id="65" name="Slide Number Placeholder 5">
            <a:extLst>
              <a:ext uri="{FF2B5EF4-FFF2-40B4-BE49-F238E27FC236}">
                <a16:creationId xmlns:a16="http://schemas.microsoft.com/office/drawing/2014/main" id="{4C15BF58-30D9-4A0E-8506-1CD777B0FC5B}"/>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807368846"/>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4155" y="896112"/>
            <a:ext cx="10665845" cy="1325563"/>
          </a:xfrm>
        </p:spPr>
        <p:txBody>
          <a:bodyPr anchor="t" anchorCtr="0"/>
          <a:lstStyle>
            <a:lvl1pPr>
              <a:defRPr cap="all" baseline="0">
                <a:solidFill>
                  <a:schemeClr val="accent1"/>
                </a:solidFill>
              </a:defRPr>
            </a:lvl1pPr>
          </a:lstStyle>
          <a:p>
            <a:r>
              <a:rPr lang="en-US" dirty="0"/>
              <a:t>CLICK TO ADD TITLE</a:t>
            </a:r>
          </a:p>
        </p:txBody>
      </p:sp>
      <p:sp>
        <p:nvSpPr>
          <p:cNvPr id="5" name="Table Placeholder 4">
            <a:extLst>
              <a:ext uri="{FF2B5EF4-FFF2-40B4-BE49-F238E27FC236}">
                <a16:creationId xmlns:a16="http://schemas.microsoft.com/office/drawing/2014/main" id="{E06194BC-6453-CA18-2623-B07F3A5D4E92}"/>
              </a:ext>
            </a:extLst>
          </p:cNvPr>
          <p:cNvSpPr>
            <a:spLocks noGrp="1"/>
          </p:cNvSpPr>
          <p:nvPr>
            <p:ph type="tbl" sz="quarter" idx="13" hasCustomPrompt="1"/>
          </p:nvPr>
        </p:nvSpPr>
        <p:spPr>
          <a:xfrm>
            <a:off x="762000" y="2417763"/>
            <a:ext cx="10665845" cy="3678235"/>
          </a:xfrm>
        </p:spPr>
        <p:txBody>
          <a:bodyPr/>
          <a:lstStyle>
            <a:lvl1pPr>
              <a:defRPr/>
            </a:lvl1pPr>
          </a:lstStyle>
          <a:p>
            <a:pPr marL="228600" marR="0" lvl="0" indent="-228600" algn="l" defTabSz="914400" rtl="0" eaLnBrk="1" fontAlgn="auto" latinLnBrk="0" hangingPunct="1">
              <a:lnSpc>
                <a:spcPct val="100000"/>
              </a:lnSpc>
              <a:spcBef>
                <a:spcPts val="0"/>
              </a:spcBef>
              <a:spcAft>
                <a:spcPts val="1200"/>
              </a:spcAft>
              <a:buClrTx/>
              <a:buSzTx/>
              <a:buFont typeface="Arial" panose="020B0604020202020204" pitchFamily="34" charset="0"/>
              <a:buChar char="•"/>
              <a:tabLst/>
              <a:defRPr/>
            </a:pPr>
            <a:r>
              <a:rPr lang="en-US" dirty="0"/>
              <a:t>Click icon to insert table</a:t>
            </a:r>
          </a:p>
          <a:p>
            <a:endParaRPr lang="en-US" dirty="0"/>
          </a:p>
        </p:txBody>
      </p:sp>
      <p:sp>
        <p:nvSpPr>
          <p:cNvPr id="7" name="Rectangle 23">
            <a:extLst>
              <a:ext uri="{FF2B5EF4-FFF2-40B4-BE49-F238E27FC236}">
                <a16:creationId xmlns:a16="http://schemas.microsoft.com/office/drawing/2014/main" id="{AB92D86A-5036-415A-B056-A55CB2E0C2C9}"/>
              </a:ext>
              <a:ext uri="{C183D7F6-B498-43B3-948B-1728B52AA6E4}">
                <adec:decorative xmlns:adec="http://schemas.microsoft.com/office/drawing/2017/decorative" val="1"/>
              </a:ext>
            </a:extLst>
          </p:cNvPr>
          <p:cNvSpPr/>
          <p:nvPr userDrawn="1"/>
        </p:nvSpPr>
        <p:spPr>
          <a:xfrm rot="10800000">
            <a:off x="11177016" y="0"/>
            <a:ext cx="1014984" cy="1014984"/>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3">
            <a:extLst>
              <a:ext uri="{FF2B5EF4-FFF2-40B4-BE49-F238E27FC236}">
                <a16:creationId xmlns:a16="http://schemas.microsoft.com/office/drawing/2014/main" id="{D3A465A0-88AA-B50B-92D8-3A54928329FB}"/>
              </a:ext>
            </a:extLst>
          </p:cNvPr>
          <p:cNvSpPr>
            <a:spLocks noGrp="1"/>
          </p:cNvSpPr>
          <p:nvPr>
            <p:ph type="dt" sz="half" idx="10"/>
          </p:nvPr>
        </p:nvSpPr>
        <p:spPr>
          <a:xfrm>
            <a:off x="767443" y="6353175"/>
            <a:ext cx="1097280" cy="365125"/>
          </a:xfrm>
        </p:spPr>
        <p:txBody>
          <a:bodyPr/>
          <a:lstStyle>
            <a:lvl1pPr>
              <a:defRPr>
                <a:solidFill>
                  <a:schemeClr val="tx1"/>
                </a:solidFill>
              </a:defRPr>
            </a:lvl1pPr>
          </a:lstStyle>
          <a:p>
            <a:r>
              <a:rPr lang="en-US"/>
              <a:t>12/11/2023</a:t>
            </a:r>
            <a:endParaRPr lang="en-US" dirty="0"/>
          </a:p>
        </p:txBody>
      </p:sp>
      <p:sp>
        <p:nvSpPr>
          <p:cNvPr id="4" name="Footer Placeholder 4">
            <a:extLst>
              <a:ext uri="{FF2B5EF4-FFF2-40B4-BE49-F238E27FC236}">
                <a16:creationId xmlns:a16="http://schemas.microsoft.com/office/drawing/2014/main" id="{6195F626-7C08-9907-6A85-922BE6AA0EF5}"/>
              </a:ext>
            </a:extLst>
          </p:cNvPr>
          <p:cNvSpPr>
            <a:spLocks noGrp="1"/>
          </p:cNvSpPr>
          <p:nvPr>
            <p:ph type="ftr" sz="quarter" idx="11"/>
          </p:nvPr>
        </p:nvSpPr>
        <p:spPr>
          <a:xfrm>
            <a:off x="5273449" y="6350000"/>
            <a:ext cx="2286000" cy="365125"/>
          </a:xfrm>
        </p:spPr>
        <p:txBody>
          <a:bodyPr/>
          <a:lstStyle>
            <a:lvl1pPr>
              <a:defRPr>
                <a:solidFill>
                  <a:schemeClr val="tx1"/>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7BBAD34A-4F3F-C89B-BBBC-E7740F414D13}"/>
              </a:ext>
            </a:extLst>
          </p:cNvPr>
          <p:cNvSpPr>
            <a:spLocks noGrp="1"/>
          </p:cNvSpPr>
          <p:nvPr>
            <p:ph type="sldNum" sz="quarter" idx="12"/>
          </p:nvPr>
        </p:nvSpPr>
        <p:spPr>
          <a:xfrm>
            <a:off x="10968175"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237480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ontent 2">
    <p:bg>
      <p:bgPr>
        <a:solidFill>
          <a:schemeClr val="accent2"/>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11C2927-0A13-DC57-A83B-B8DB787A48CF}"/>
              </a:ext>
              <a:ext uri="{C183D7F6-B498-43B3-948B-1728B52AA6E4}">
                <adec:decorative xmlns:adec="http://schemas.microsoft.com/office/drawing/2017/decorative" val="1"/>
              </a:ext>
            </a:extLst>
          </p:cNvPr>
          <p:cNvGrpSpPr/>
          <p:nvPr userDrawn="1"/>
        </p:nvGrpSpPr>
        <p:grpSpPr>
          <a:xfrm>
            <a:off x="0" y="0"/>
            <a:ext cx="6843092" cy="6858000"/>
            <a:chOff x="0" y="0"/>
            <a:chExt cx="6843092" cy="6858000"/>
          </a:xfrm>
        </p:grpSpPr>
        <p:sp>
          <p:nvSpPr>
            <p:cNvPr id="344" name="Rectangle 343">
              <a:extLst>
                <a:ext uri="{FF2B5EF4-FFF2-40B4-BE49-F238E27FC236}">
                  <a16:creationId xmlns:a16="http://schemas.microsoft.com/office/drawing/2014/main" id="{0685D98A-CA5A-4C48-9AEB-4C1A201237A1}"/>
                </a:ext>
              </a:extLst>
            </p:cNvPr>
            <p:cNvSpPr/>
            <p:nvPr userDrawn="1"/>
          </p:nvSpPr>
          <p:spPr>
            <a:xfrm>
              <a:off x="2021206" y="4828032"/>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1F97041-3EE3-4F17-990B-3AC264934EF0}"/>
                </a:ext>
              </a:extLst>
            </p:cNvPr>
            <p:cNvSpPr/>
            <p:nvPr userDrawn="1"/>
          </p:nvSpPr>
          <p:spPr>
            <a:xfrm>
              <a:off x="0" y="0"/>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51DA30E2-82DB-4AA1-B134-9482F5CD7689}"/>
                </a:ext>
              </a:extLst>
            </p:cNvPr>
            <p:cNvSpPr/>
            <p:nvPr userDrawn="1"/>
          </p:nvSpPr>
          <p:spPr>
            <a:xfrm>
              <a:off x="2457970" y="1686431"/>
              <a:ext cx="1828800" cy="1828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5502070B-3F7D-436A-849C-FB64175E8B45}"/>
                </a:ext>
              </a:extLst>
            </p:cNvPr>
            <p:cNvSpPr/>
            <p:nvPr userDrawn="1"/>
          </p:nvSpPr>
          <p:spPr>
            <a:xfrm>
              <a:off x="0" y="6108192"/>
              <a:ext cx="2029968" cy="7498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9">
              <a:extLst>
                <a:ext uri="{FF2B5EF4-FFF2-40B4-BE49-F238E27FC236}">
                  <a16:creationId xmlns:a16="http://schemas.microsoft.com/office/drawing/2014/main" id="{675AAC8A-F8AB-44A3-9748-96464E9E0B6B}"/>
                </a:ext>
              </a:extLst>
            </p:cNvPr>
            <p:cNvSpPr/>
            <p:nvPr userDrawn="1"/>
          </p:nvSpPr>
          <p:spPr>
            <a:xfrm>
              <a:off x="4054172" y="4069080"/>
              <a:ext cx="2788920" cy="2788920"/>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6" name="Group 115">
              <a:extLst>
                <a:ext uri="{FF2B5EF4-FFF2-40B4-BE49-F238E27FC236}">
                  <a16:creationId xmlns:a16="http://schemas.microsoft.com/office/drawing/2014/main" id="{AC3F6810-4D95-4C6E-A30A-459BAD7510FE}"/>
                </a:ext>
              </a:extLst>
            </p:cNvPr>
            <p:cNvGrpSpPr/>
            <p:nvPr userDrawn="1"/>
          </p:nvGrpSpPr>
          <p:grpSpPr>
            <a:xfrm>
              <a:off x="23853" y="2101527"/>
              <a:ext cx="1920240" cy="1920240"/>
              <a:chOff x="5361924" y="7472790"/>
              <a:chExt cx="1828800" cy="1828800"/>
            </a:xfrm>
          </p:grpSpPr>
          <p:grpSp>
            <p:nvGrpSpPr>
              <p:cNvPr id="115" name="Group 114">
                <a:extLst>
                  <a:ext uri="{FF2B5EF4-FFF2-40B4-BE49-F238E27FC236}">
                    <a16:creationId xmlns:a16="http://schemas.microsoft.com/office/drawing/2014/main" id="{81973B3A-7185-45FB-A2E6-A7BDE6414DF3}"/>
                  </a:ext>
                </a:extLst>
              </p:cNvPr>
              <p:cNvGrpSpPr/>
              <p:nvPr userDrawn="1"/>
            </p:nvGrpSpPr>
            <p:grpSpPr>
              <a:xfrm>
                <a:off x="5361924" y="7472790"/>
                <a:ext cx="1828800" cy="1828800"/>
                <a:chOff x="5361924" y="7472790"/>
                <a:chExt cx="1828800" cy="1828800"/>
              </a:xfrm>
            </p:grpSpPr>
            <p:grpSp>
              <p:nvGrpSpPr>
                <p:cNvPr id="99" name="Group 98">
                  <a:extLst>
                    <a:ext uri="{FF2B5EF4-FFF2-40B4-BE49-F238E27FC236}">
                      <a16:creationId xmlns:a16="http://schemas.microsoft.com/office/drawing/2014/main" id="{DACFFF66-0600-406E-AF42-9FD8E8EDB397}"/>
                    </a:ext>
                  </a:extLst>
                </p:cNvPr>
                <p:cNvGrpSpPr/>
                <p:nvPr userDrawn="1"/>
              </p:nvGrpSpPr>
              <p:grpSpPr>
                <a:xfrm>
                  <a:off x="5361924" y="7472790"/>
                  <a:ext cx="1828800" cy="1828800"/>
                  <a:chOff x="5388428" y="7173291"/>
                  <a:chExt cx="1828800" cy="1828800"/>
                </a:xfrm>
              </p:grpSpPr>
              <p:grpSp>
                <p:nvGrpSpPr>
                  <p:cNvPr id="96" name="Group 95">
                    <a:extLst>
                      <a:ext uri="{FF2B5EF4-FFF2-40B4-BE49-F238E27FC236}">
                        <a16:creationId xmlns:a16="http://schemas.microsoft.com/office/drawing/2014/main" id="{9411687D-2631-487B-AEAB-39750C9E52BF}"/>
                      </a:ext>
                    </a:extLst>
                  </p:cNvPr>
                  <p:cNvGrpSpPr/>
                  <p:nvPr userDrawn="1"/>
                </p:nvGrpSpPr>
                <p:grpSpPr>
                  <a:xfrm>
                    <a:off x="5388428" y="7173291"/>
                    <a:ext cx="1828800" cy="1828800"/>
                    <a:chOff x="5388428" y="7173291"/>
                    <a:chExt cx="1828800" cy="1828800"/>
                  </a:xfrm>
                </p:grpSpPr>
                <p:grpSp>
                  <p:nvGrpSpPr>
                    <p:cNvPr id="90" name="Group 89">
                      <a:extLst>
                        <a:ext uri="{FF2B5EF4-FFF2-40B4-BE49-F238E27FC236}">
                          <a16:creationId xmlns:a16="http://schemas.microsoft.com/office/drawing/2014/main" id="{4BDDEAF6-0726-4BF4-96D7-EBA489ABF3E5}"/>
                        </a:ext>
                      </a:extLst>
                    </p:cNvPr>
                    <p:cNvGrpSpPr/>
                    <p:nvPr userDrawn="1"/>
                  </p:nvGrpSpPr>
                  <p:grpSpPr>
                    <a:xfrm>
                      <a:off x="5388428" y="7173291"/>
                      <a:ext cx="1828800" cy="1828800"/>
                      <a:chOff x="5579044" y="7049770"/>
                      <a:chExt cx="1828800" cy="1828800"/>
                    </a:xfrm>
                  </p:grpSpPr>
                  <p:grpSp>
                    <p:nvGrpSpPr>
                      <p:cNvPr id="89" name="Group 88">
                        <a:extLst>
                          <a:ext uri="{FF2B5EF4-FFF2-40B4-BE49-F238E27FC236}">
                            <a16:creationId xmlns:a16="http://schemas.microsoft.com/office/drawing/2014/main" id="{F80BBFBA-D0FB-4E20-8981-F569A2A0B678}"/>
                          </a:ext>
                        </a:extLst>
                      </p:cNvPr>
                      <p:cNvGrpSpPr/>
                      <p:nvPr userDrawn="1"/>
                    </p:nvGrpSpPr>
                    <p:grpSpPr>
                      <a:xfrm>
                        <a:off x="5579044" y="7049770"/>
                        <a:ext cx="1828800" cy="1828800"/>
                        <a:chOff x="5579044" y="7049770"/>
                        <a:chExt cx="1828800" cy="1828800"/>
                      </a:xfrm>
                    </p:grpSpPr>
                    <p:grpSp>
                      <p:nvGrpSpPr>
                        <p:cNvPr id="86" name="Group 85">
                          <a:extLst>
                            <a:ext uri="{FF2B5EF4-FFF2-40B4-BE49-F238E27FC236}">
                              <a16:creationId xmlns:a16="http://schemas.microsoft.com/office/drawing/2014/main" id="{6B3BCF7C-4204-4B1A-8371-96E859FC8425}"/>
                            </a:ext>
                          </a:extLst>
                        </p:cNvPr>
                        <p:cNvGrpSpPr/>
                        <p:nvPr userDrawn="1"/>
                      </p:nvGrpSpPr>
                      <p:grpSpPr>
                        <a:xfrm>
                          <a:off x="5579044" y="7049770"/>
                          <a:ext cx="1828800" cy="1828800"/>
                          <a:chOff x="5579044" y="7049770"/>
                          <a:chExt cx="1828800" cy="1828800"/>
                        </a:xfrm>
                      </p:grpSpPr>
                      <p:grpSp>
                        <p:nvGrpSpPr>
                          <p:cNvPr id="83" name="Group 82">
                            <a:extLst>
                              <a:ext uri="{FF2B5EF4-FFF2-40B4-BE49-F238E27FC236}">
                                <a16:creationId xmlns:a16="http://schemas.microsoft.com/office/drawing/2014/main" id="{31CF95CD-48BB-4659-870A-21584266D83F}"/>
                              </a:ext>
                            </a:extLst>
                          </p:cNvPr>
                          <p:cNvGrpSpPr/>
                          <p:nvPr userDrawn="1"/>
                        </p:nvGrpSpPr>
                        <p:grpSpPr>
                          <a:xfrm>
                            <a:off x="5579044" y="7049770"/>
                            <a:ext cx="1828800" cy="1828800"/>
                            <a:chOff x="5579044" y="7049770"/>
                            <a:chExt cx="1828800" cy="1828800"/>
                          </a:xfrm>
                        </p:grpSpPr>
                        <p:sp>
                          <p:nvSpPr>
                            <p:cNvPr id="78" name="Oval 77">
                              <a:extLst>
                                <a:ext uri="{FF2B5EF4-FFF2-40B4-BE49-F238E27FC236}">
                                  <a16:creationId xmlns:a16="http://schemas.microsoft.com/office/drawing/2014/main" id="{871E1954-F3FD-427D-8FFA-F28839673545}"/>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80" name="Oval 79">
                              <a:extLst>
                                <a:ext uri="{FF2B5EF4-FFF2-40B4-BE49-F238E27FC236}">
                                  <a16:creationId xmlns:a16="http://schemas.microsoft.com/office/drawing/2014/main" id="{B655BD1D-8AE2-43E7-B1D4-17923D0E0171}"/>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2" name="Oval 81">
                            <a:extLst>
                              <a:ext uri="{FF2B5EF4-FFF2-40B4-BE49-F238E27FC236}">
                                <a16:creationId xmlns:a16="http://schemas.microsoft.com/office/drawing/2014/main" id="{9F92C461-5E10-49F3-B4F0-F320512C0756}"/>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5" name="Oval 84">
                          <a:extLst>
                            <a:ext uri="{FF2B5EF4-FFF2-40B4-BE49-F238E27FC236}">
                              <a16:creationId xmlns:a16="http://schemas.microsoft.com/office/drawing/2014/main" id="{A6D57951-375C-41E9-BF45-DFC40F8E0A1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88" name="Oval 87">
                        <a:extLst>
                          <a:ext uri="{FF2B5EF4-FFF2-40B4-BE49-F238E27FC236}">
                            <a16:creationId xmlns:a16="http://schemas.microsoft.com/office/drawing/2014/main" id="{E4A4216D-DF9B-4DD9-989C-1F4040F3F4F7}"/>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2" name="Oval 91">
                      <a:extLst>
                        <a:ext uri="{FF2B5EF4-FFF2-40B4-BE49-F238E27FC236}">
                          <a16:creationId xmlns:a16="http://schemas.microsoft.com/office/drawing/2014/main" id="{3DCCC81D-9EE7-47A8-8A4C-74B5E047A336}"/>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5" name="Oval 94">
                    <a:extLst>
                      <a:ext uri="{FF2B5EF4-FFF2-40B4-BE49-F238E27FC236}">
                        <a16:creationId xmlns:a16="http://schemas.microsoft.com/office/drawing/2014/main" id="{9985F9FD-CFFB-417E-A560-28BD7BC7EE86}"/>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98" name="Oval 97">
                  <a:extLst>
                    <a:ext uri="{FF2B5EF4-FFF2-40B4-BE49-F238E27FC236}">
                      <a16:creationId xmlns:a16="http://schemas.microsoft.com/office/drawing/2014/main" id="{9A923F7B-7D75-4E04-AE62-D5B99F645756}"/>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2" name="Oval 101">
                  <a:extLst>
                    <a:ext uri="{FF2B5EF4-FFF2-40B4-BE49-F238E27FC236}">
                      <a16:creationId xmlns:a16="http://schemas.microsoft.com/office/drawing/2014/main" id="{F0239D2C-73EF-42E3-B73F-E69B7C27F65B}"/>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5" name="Oval 104">
                  <a:extLst>
                    <a:ext uri="{FF2B5EF4-FFF2-40B4-BE49-F238E27FC236}">
                      <a16:creationId xmlns:a16="http://schemas.microsoft.com/office/drawing/2014/main" id="{59BA1C3D-ADED-4596-8A9D-3DEC7E848945}"/>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08" name="Oval 107">
                  <a:extLst>
                    <a:ext uri="{FF2B5EF4-FFF2-40B4-BE49-F238E27FC236}">
                      <a16:creationId xmlns:a16="http://schemas.microsoft.com/office/drawing/2014/main" id="{015F2BFA-6803-42A0-A870-794B120EF574}"/>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10" name="Oval 109">
                  <a:extLst>
                    <a:ext uri="{FF2B5EF4-FFF2-40B4-BE49-F238E27FC236}">
                      <a16:creationId xmlns:a16="http://schemas.microsoft.com/office/drawing/2014/main" id="{E09A173D-9FE5-446C-B59E-5D7C0A00BF6C}"/>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13" name="Oval 112">
                <a:extLst>
                  <a:ext uri="{FF2B5EF4-FFF2-40B4-BE49-F238E27FC236}">
                    <a16:creationId xmlns:a16="http://schemas.microsoft.com/office/drawing/2014/main" id="{974C3792-995F-4717-8C8B-089BBA7DE9C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3" name="Freeform: Shape 22">
              <a:extLst>
                <a:ext uri="{FF2B5EF4-FFF2-40B4-BE49-F238E27FC236}">
                  <a16:creationId xmlns:a16="http://schemas.microsoft.com/office/drawing/2014/main" id="{C8FD950B-0E2B-4905-8DE9-195E24B2ABE7}"/>
                </a:ext>
              </a:extLst>
            </p:cNvPr>
            <p:cNvSpPr/>
            <p:nvPr userDrawn="1"/>
          </p:nvSpPr>
          <p:spPr>
            <a:xfrm rot="10800000">
              <a:off x="1013527" y="204317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8" name="Rectangle 9">
              <a:extLst>
                <a:ext uri="{FF2B5EF4-FFF2-40B4-BE49-F238E27FC236}">
                  <a16:creationId xmlns:a16="http://schemas.microsoft.com/office/drawing/2014/main" id="{D0B57759-E007-4FD0-9C6B-356DC53050C4}"/>
                </a:ext>
              </a:extLst>
            </p:cNvPr>
            <p:cNvSpPr/>
            <p:nvPr userDrawn="1"/>
          </p:nvSpPr>
          <p:spPr>
            <a:xfrm rot="5400000">
              <a:off x="2028432" y="4821048"/>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Oval 174">
              <a:extLst>
                <a:ext uri="{FF2B5EF4-FFF2-40B4-BE49-F238E27FC236}">
                  <a16:creationId xmlns:a16="http://schemas.microsoft.com/office/drawing/2014/main" id="{273C520A-0126-47DA-A75B-1A38883907A2}"/>
                </a:ext>
              </a:extLst>
            </p:cNvPr>
            <p:cNvSpPr/>
            <p:nvPr userDrawn="1"/>
          </p:nvSpPr>
          <p:spPr>
            <a:xfrm>
              <a:off x="861942" y="888111"/>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1" name="Rectangle 290">
              <a:extLst>
                <a:ext uri="{FF2B5EF4-FFF2-40B4-BE49-F238E27FC236}">
                  <a16:creationId xmlns:a16="http://schemas.microsoft.com/office/drawing/2014/main" id="{AB12487D-8BC9-4BEB-B6A7-B9DD702B2BD3}"/>
                </a:ext>
              </a:extLst>
            </p:cNvPr>
            <p:cNvSpPr/>
            <p:nvPr userDrawn="1"/>
          </p:nvSpPr>
          <p:spPr>
            <a:xfrm>
              <a:off x="0" y="4082178"/>
              <a:ext cx="2029968"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97" name="Graphic 296">
              <a:extLst>
                <a:ext uri="{FF2B5EF4-FFF2-40B4-BE49-F238E27FC236}">
                  <a16:creationId xmlns:a16="http://schemas.microsoft.com/office/drawing/2014/main" id="{AEE6DE36-A3C9-4D40-B471-F49B6A875D3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2029016" y="2051944"/>
              <a:ext cx="2029968" cy="2029968"/>
            </a:xfrm>
            <a:prstGeom prst="rect">
              <a:avLst/>
            </a:prstGeom>
          </p:spPr>
        </p:pic>
        <p:pic>
          <p:nvPicPr>
            <p:cNvPr id="299" name="Graphic 298">
              <a:extLst>
                <a:ext uri="{FF2B5EF4-FFF2-40B4-BE49-F238E27FC236}">
                  <a16:creationId xmlns:a16="http://schemas.microsoft.com/office/drawing/2014/main" id="{99FF86FA-8891-4235-B88B-CFCA3B57E53A}"/>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0" y="4078224"/>
              <a:ext cx="2029968" cy="2029968"/>
            </a:xfrm>
            <a:prstGeom prst="rect">
              <a:avLst/>
            </a:prstGeom>
          </p:spPr>
        </p:pic>
        <p:cxnSp>
          <p:nvCxnSpPr>
            <p:cNvPr id="170" name="Straight Connector 169">
              <a:extLst>
                <a:ext uri="{FF2B5EF4-FFF2-40B4-BE49-F238E27FC236}">
                  <a16:creationId xmlns:a16="http://schemas.microsoft.com/office/drawing/2014/main" id="{7ADD6DC9-9036-47C7-AAE5-8AF23CE0C81D}"/>
                </a:ext>
              </a:extLst>
            </p:cNvPr>
            <p:cNvCxnSpPr>
              <a:cxnSpLocks/>
            </p:cNvCxnSpPr>
            <p:nvPr userDrawn="1"/>
          </p:nvCxnSpPr>
          <p:spPr>
            <a:xfrm>
              <a:off x="974376" y="989441"/>
              <a:ext cx="5867327" cy="5867206"/>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5900245" y="544285"/>
            <a:ext cx="5528217" cy="2685383"/>
          </a:xfrm>
        </p:spPr>
        <p:txBody>
          <a:bodyPr anchor="b">
            <a:normAutofit/>
          </a:bodyPr>
          <a:lstStyle>
            <a:lvl1pPr algn="l">
              <a:defRPr sz="44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5896340" y="3423773"/>
            <a:ext cx="5528217" cy="2029969"/>
          </a:xfrm>
        </p:spPr>
        <p:txBody>
          <a:bodyPr>
            <a:normAutofit/>
          </a:bodyPr>
          <a:lstStyle>
            <a:lvl1pPr marL="0" indent="0" algn="l">
              <a:lnSpc>
                <a:spcPct val="150000"/>
              </a:lnSpc>
              <a:spcBef>
                <a:spcPts val="0"/>
              </a:spcBef>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3">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4933950" y="429461"/>
            <a:ext cx="6343650" cy="2668463"/>
          </a:xfrm>
        </p:spPr>
        <p:txBody>
          <a:bodyPr anchor="b" anchorCtr="0"/>
          <a:lstStyle>
            <a:lvl1pPr>
              <a:defRPr cap="all" baseline="0">
                <a:solidFill>
                  <a:schemeClr val="accent1"/>
                </a:solidFill>
              </a:defRPr>
            </a:lvl1pPr>
          </a:lstStyle>
          <a:p>
            <a:r>
              <a:rPr lang="en-US" dirty="0"/>
              <a:t>CLICK TO ADD TITLE</a:t>
            </a:r>
          </a:p>
        </p:txBody>
      </p:sp>
      <p:sp>
        <p:nvSpPr>
          <p:cNvPr id="7" name="Content Placeholder 2">
            <a:extLst>
              <a:ext uri="{FF2B5EF4-FFF2-40B4-BE49-F238E27FC236}">
                <a16:creationId xmlns:a16="http://schemas.microsoft.com/office/drawing/2014/main" id="{F183B974-C7F1-5026-EC6E-647371B64BBB}"/>
              </a:ext>
            </a:extLst>
          </p:cNvPr>
          <p:cNvSpPr>
            <a:spLocks noGrp="1"/>
          </p:cNvSpPr>
          <p:nvPr>
            <p:ph sz="half" idx="14" hasCustomPrompt="1"/>
          </p:nvPr>
        </p:nvSpPr>
        <p:spPr>
          <a:xfrm>
            <a:off x="4938712" y="3299953"/>
            <a:ext cx="6338888" cy="2668463"/>
          </a:xfrm>
        </p:spPr>
        <p:txBody>
          <a:bodyPr>
            <a:normAutofit/>
          </a:bodyPr>
          <a:lstStyle>
            <a:lvl1pPr marL="0" indent="0">
              <a:lnSpc>
                <a:spcPct val="150000"/>
              </a:lnSpc>
              <a:spcBef>
                <a:spcPts val="0"/>
              </a:spcBef>
              <a:spcAft>
                <a:spcPts val="0"/>
              </a:spcAft>
              <a:buFont typeface="Arial" panose="020B0604020202020204" pitchFamily="34" charset="0"/>
              <a:buNone/>
              <a:defRPr sz="24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3" name="Group 2">
            <a:extLst>
              <a:ext uri="{FF2B5EF4-FFF2-40B4-BE49-F238E27FC236}">
                <a16:creationId xmlns:a16="http://schemas.microsoft.com/office/drawing/2014/main" id="{464914EB-20DD-97B4-8FF9-94D739D21CA4}"/>
              </a:ext>
              <a:ext uri="{C183D7F6-B498-43B3-948B-1728B52AA6E4}">
                <adec:decorative xmlns:adec="http://schemas.microsoft.com/office/drawing/2017/decorative" val="1"/>
              </a:ext>
            </a:extLst>
          </p:cNvPr>
          <p:cNvGrpSpPr/>
          <p:nvPr userDrawn="1"/>
        </p:nvGrpSpPr>
        <p:grpSpPr>
          <a:xfrm>
            <a:off x="-9867" y="-7753"/>
            <a:ext cx="4187536" cy="6865753"/>
            <a:chOff x="-9867" y="-7753"/>
            <a:chExt cx="4187536" cy="6865753"/>
          </a:xfrm>
        </p:grpSpPr>
        <p:sp>
          <p:nvSpPr>
            <p:cNvPr id="64" name="Rectangle 63">
              <a:extLst>
                <a:ext uri="{FF2B5EF4-FFF2-40B4-BE49-F238E27FC236}">
                  <a16:creationId xmlns:a16="http://schemas.microsoft.com/office/drawing/2014/main" id="{0407AED1-9974-465A-BC9C-530E270105DE}"/>
                </a:ext>
              </a:extLst>
            </p:cNvPr>
            <p:cNvSpPr/>
            <p:nvPr userDrawn="1"/>
          </p:nvSpPr>
          <p:spPr>
            <a:xfrm flipH="1">
              <a:off x="0" y="2021358"/>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808ADBC6-C9BE-4302-A86A-4AC842874C24}"/>
                </a:ext>
              </a:extLst>
            </p:cNvPr>
            <p:cNvSpPr/>
            <p:nvPr userDrawn="1"/>
          </p:nvSpPr>
          <p:spPr>
            <a:xfrm>
              <a:off x="2029604" y="2031653"/>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a:extLst>
                <a:ext uri="{FF2B5EF4-FFF2-40B4-BE49-F238E27FC236}">
                  <a16:creationId xmlns:a16="http://schemas.microsoft.com/office/drawing/2014/main" id="{02B04AFC-F339-4DFB-AA44-D68317065E02}"/>
                </a:ext>
              </a:extLst>
            </p:cNvPr>
            <p:cNvSpPr/>
            <p:nvPr userDrawn="1"/>
          </p:nvSpPr>
          <p:spPr>
            <a:xfrm>
              <a:off x="2028253" y="4052815"/>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 name="Picture 19" descr="A black and white striped pattern&#10;&#10;Description automatically generated with low confidence">
              <a:extLst>
                <a:ext uri="{FF2B5EF4-FFF2-40B4-BE49-F238E27FC236}">
                  <a16:creationId xmlns:a16="http://schemas.microsoft.com/office/drawing/2014/main" id="{E88B2398-8473-499F-836C-F3AF518F5BB2}"/>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2033015" y="5086646"/>
              <a:ext cx="2019299" cy="999451"/>
            </a:xfrm>
            <a:prstGeom prst="rect">
              <a:avLst/>
            </a:prstGeom>
          </p:spPr>
        </p:pic>
        <p:pic>
          <p:nvPicPr>
            <p:cNvPr id="26" name="Graphic 25">
              <a:extLst>
                <a:ext uri="{FF2B5EF4-FFF2-40B4-BE49-F238E27FC236}">
                  <a16:creationId xmlns:a16="http://schemas.microsoft.com/office/drawing/2014/main" id="{E1BC9BFE-80C0-4DA9-92DB-070C41E412B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0800000">
              <a:off x="-9867" y="-1076"/>
              <a:ext cx="2029968" cy="2029968"/>
            </a:xfrm>
            <a:prstGeom prst="rect">
              <a:avLst/>
            </a:prstGeom>
          </p:spPr>
        </p:pic>
        <p:sp>
          <p:nvSpPr>
            <p:cNvPr id="31" name="Rectangle 30">
              <a:extLst>
                <a:ext uri="{FF2B5EF4-FFF2-40B4-BE49-F238E27FC236}">
                  <a16:creationId xmlns:a16="http://schemas.microsoft.com/office/drawing/2014/main" id="{A522571C-09D3-4F39-B963-76F80D9973F1}"/>
                </a:ext>
              </a:extLst>
            </p:cNvPr>
            <p:cNvSpPr/>
            <p:nvPr userDrawn="1"/>
          </p:nvSpPr>
          <p:spPr>
            <a:xfrm>
              <a:off x="2029968" y="6045049"/>
              <a:ext cx="2029968" cy="81295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20268D7D-D5FB-492C-8D00-3E866534BD42}"/>
                </a:ext>
              </a:extLst>
            </p:cNvPr>
            <p:cNvSpPr/>
            <p:nvPr userDrawn="1"/>
          </p:nvSpPr>
          <p:spPr>
            <a:xfrm flipH="1">
              <a:off x="0" y="4828032"/>
              <a:ext cx="2032942"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Graphic 13">
              <a:extLst>
                <a:ext uri="{FF2B5EF4-FFF2-40B4-BE49-F238E27FC236}">
                  <a16:creationId xmlns:a16="http://schemas.microsoft.com/office/drawing/2014/main" id="{54BCEF24-C76B-44E5-A457-E55658E8EB8B}"/>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2860" y="4828032"/>
              <a:ext cx="2029968" cy="2029968"/>
            </a:xfrm>
            <a:prstGeom prst="rect">
              <a:avLst/>
            </a:prstGeom>
          </p:spPr>
        </p:pic>
        <p:grpSp>
          <p:nvGrpSpPr>
            <p:cNvPr id="40" name="Group 39">
              <a:extLst>
                <a:ext uri="{FF2B5EF4-FFF2-40B4-BE49-F238E27FC236}">
                  <a16:creationId xmlns:a16="http://schemas.microsoft.com/office/drawing/2014/main" id="{18216784-417D-44A8-8CF1-C0CAF410EB9B}"/>
                </a:ext>
              </a:extLst>
            </p:cNvPr>
            <p:cNvGrpSpPr/>
            <p:nvPr userDrawn="1"/>
          </p:nvGrpSpPr>
          <p:grpSpPr>
            <a:xfrm>
              <a:off x="100242" y="2099803"/>
              <a:ext cx="1920240" cy="1920240"/>
              <a:chOff x="5361924" y="7472790"/>
              <a:chExt cx="1828800" cy="1828800"/>
            </a:xfrm>
          </p:grpSpPr>
          <p:grpSp>
            <p:nvGrpSpPr>
              <p:cNvPr id="41" name="Group 40">
                <a:extLst>
                  <a:ext uri="{FF2B5EF4-FFF2-40B4-BE49-F238E27FC236}">
                    <a16:creationId xmlns:a16="http://schemas.microsoft.com/office/drawing/2014/main" id="{FFF90BA2-E949-4FDF-A88E-B68F607E3205}"/>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41F18930-2C24-4BA6-A1EB-BF1644EE8558}"/>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D5953E65-C24C-4C83-86BB-E4A6D2532FDF}"/>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0B9DA7A8-A66E-4E0E-92DF-B3FF112EBB70}"/>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94E74739-1964-4A3C-B2E5-28FEF5EF8E49}"/>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E31C22DC-76BD-4E83-8A1A-B7AE70B2E8FE}"/>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F63C700C-5749-4BA1-8128-78559312E825}"/>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EC81C305-3A69-4634-8A07-56F8272122AF}"/>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A14AAEDA-8F87-420D-A6BD-FF115C08EB7A}"/>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A1FA4EA0-701D-49A3-8962-1BD0CE6E9C0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E362A8AA-1110-4C1C-9922-60F7D43E82B0}"/>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BC8B72EE-335A-4030-B500-7E6FB4D24F18}"/>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10167348-D9AA-4440-8569-849A6B0F2C2D}"/>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A5616AB2-7A83-42C0-883C-FFA27D5468C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6A9CA073-4F0B-4787-B46D-7886261E945E}"/>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9AF901A3-1EC5-458F-A653-74CCEAE9A13D}"/>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4D5E35A9-4BB5-48F3-AE34-E1BDD3343EB1}"/>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A9A549D5-A823-49C4-8C36-D074E6E039B9}"/>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6A767C47-7246-4B50-8E78-82766365754A}"/>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0AEE1DDC-07C3-4204-A3B1-BB7C77C0622B}"/>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75" name="Rectangle 74">
              <a:extLst>
                <a:ext uri="{FF2B5EF4-FFF2-40B4-BE49-F238E27FC236}">
                  <a16:creationId xmlns:a16="http://schemas.microsoft.com/office/drawing/2014/main" id="{15DA288D-BE35-46E8-AA86-9F28D8504DAB}"/>
                </a:ext>
              </a:extLst>
            </p:cNvPr>
            <p:cNvSpPr/>
            <p:nvPr userDrawn="1"/>
          </p:nvSpPr>
          <p:spPr>
            <a:xfrm>
              <a:off x="0" y="4043197"/>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Freeform: Shape 73">
              <a:extLst>
                <a:ext uri="{FF2B5EF4-FFF2-40B4-BE49-F238E27FC236}">
                  <a16:creationId xmlns:a16="http://schemas.microsoft.com/office/drawing/2014/main" id="{72557B54-30A3-4192-9D51-EE28AF522DE9}"/>
                </a:ext>
              </a:extLst>
            </p:cNvPr>
            <p:cNvSpPr/>
            <p:nvPr userDrawn="1"/>
          </p:nvSpPr>
          <p:spPr>
            <a:xfrm>
              <a:off x="0" y="2021358"/>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6" name="Straight Connector 65">
              <a:extLst>
                <a:ext uri="{FF2B5EF4-FFF2-40B4-BE49-F238E27FC236}">
                  <a16:creationId xmlns:a16="http://schemas.microsoft.com/office/drawing/2014/main" id="{2208FD0E-034D-4DF3-85D7-F0EBE2775B58}"/>
                </a:ext>
              </a:extLst>
            </p:cNvPr>
            <p:cNvCxnSpPr>
              <a:cxnSpLocks/>
            </p:cNvCxnSpPr>
            <p:nvPr userDrawn="1"/>
          </p:nvCxnSpPr>
          <p:spPr>
            <a:xfrm>
              <a:off x="10632" y="-7753"/>
              <a:ext cx="4052352" cy="4040860"/>
            </a:xfrm>
            <a:prstGeom prst="line">
              <a:avLst/>
            </a:prstGeom>
            <a:ln w="508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E20239FE-47D0-4B4F-8440-F859F368C141}"/>
                </a:ext>
              </a:extLst>
            </p:cNvPr>
            <p:cNvSpPr/>
            <p:nvPr userDrawn="1"/>
          </p:nvSpPr>
          <p:spPr>
            <a:xfrm>
              <a:off x="3903349" y="3869829"/>
              <a:ext cx="274320" cy="2743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Footer Placeholder 4">
            <a:extLst>
              <a:ext uri="{FF2B5EF4-FFF2-40B4-BE49-F238E27FC236}">
                <a16:creationId xmlns:a16="http://schemas.microsoft.com/office/drawing/2014/main" id="{A8925BB7-B630-981C-964B-37A5DCBEA2E2}"/>
              </a:ext>
            </a:extLst>
          </p:cNvPr>
          <p:cNvSpPr>
            <a:spLocks noGrp="1"/>
          </p:cNvSpPr>
          <p:nvPr>
            <p:ph type="ftr" sz="quarter" idx="11"/>
          </p:nvPr>
        </p:nvSpPr>
        <p:spPr>
          <a:xfrm>
            <a:off x="7306165" y="6355080"/>
            <a:ext cx="2286000" cy="365125"/>
          </a:xfrm>
        </p:spPr>
        <p:txBody>
          <a:bodyPr/>
          <a:lstStyle>
            <a:lvl1pPr>
              <a:defRPr>
                <a:solidFill>
                  <a:schemeClr val="tx1"/>
                </a:solidFill>
              </a:defRPr>
            </a:lvl1pPr>
          </a:lstStyle>
          <a:p>
            <a:r>
              <a:rPr lang="en-US"/>
              <a:t>Presentation title</a:t>
            </a:r>
            <a:endParaRPr lang="en-US" dirty="0"/>
          </a:p>
        </p:txBody>
      </p:sp>
      <p:sp>
        <p:nvSpPr>
          <p:cNvPr id="5" name="Slide Number Placeholder 5">
            <a:extLst>
              <a:ext uri="{FF2B5EF4-FFF2-40B4-BE49-F238E27FC236}">
                <a16:creationId xmlns:a16="http://schemas.microsoft.com/office/drawing/2014/main" id="{4B4D24B0-E841-7B76-D133-06ABBAB6B6FF}"/>
              </a:ext>
            </a:extLst>
          </p:cNvPr>
          <p:cNvSpPr>
            <a:spLocks noGrp="1"/>
          </p:cNvSpPr>
          <p:nvPr>
            <p:ph type="sldNum" sz="quarter" idx="12"/>
          </p:nvPr>
        </p:nvSpPr>
        <p:spPr>
          <a:xfrm>
            <a:off x="10967357" y="6356350"/>
            <a:ext cx="457200" cy="365125"/>
          </a:xfrm>
        </p:spPr>
        <p:txBody>
          <a:bodyPr/>
          <a:lstStyle>
            <a:lvl1pPr>
              <a:defRPr>
                <a:solidFill>
                  <a:schemeClr val="tx1"/>
                </a:solidFill>
              </a:defRPr>
            </a:lvl1pPr>
          </a:lstStyle>
          <a:p>
            <a:fld id="{B5CEABB6-07DC-46E8-9B57-56EC44A396E5}" type="slidenum">
              <a:rPr lang="en-US" smtClean="0"/>
              <a:pPr/>
              <a:t>‹#›</a:t>
            </a:fld>
            <a:endParaRPr lang="en-US" dirty="0"/>
          </a:p>
        </p:txBody>
      </p:sp>
      <p:sp>
        <p:nvSpPr>
          <p:cNvPr id="6" name="Date Placeholder 3">
            <a:extLst>
              <a:ext uri="{FF2B5EF4-FFF2-40B4-BE49-F238E27FC236}">
                <a16:creationId xmlns:a16="http://schemas.microsoft.com/office/drawing/2014/main" id="{C7D011F5-A799-BEAA-9160-5743D58B456A}"/>
              </a:ext>
            </a:extLst>
          </p:cNvPr>
          <p:cNvSpPr>
            <a:spLocks noGrp="1"/>
          </p:cNvSpPr>
          <p:nvPr>
            <p:ph type="dt" sz="half" idx="10"/>
          </p:nvPr>
        </p:nvSpPr>
        <p:spPr>
          <a:xfrm>
            <a:off x="4833694" y="6353175"/>
            <a:ext cx="1097280" cy="365125"/>
          </a:xfrm>
        </p:spPr>
        <p:txBody>
          <a:bodyPr/>
          <a:lstStyle>
            <a:lvl1pPr>
              <a:defRPr>
                <a:solidFill>
                  <a:schemeClr val="tx1"/>
                </a:solidFill>
              </a:defRPr>
            </a:lvl1pPr>
          </a:lstStyle>
          <a:p>
            <a:r>
              <a:rPr lang="en-US"/>
              <a:t>12/11/2023</a:t>
            </a:r>
            <a:endParaRPr lang="en-US" dirty="0"/>
          </a:p>
        </p:txBody>
      </p:sp>
    </p:spTree>
    <p:extLst>
      <p:ext uri="{BB962C8B-B14F-4D97-AF65-F5344CB8AC3E}">
        <p14:creationId xmlns:p14="http://schemas.microsoft.com/office/powerpoint/2010/main" val="193739902"/>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660358"/>
            <a:ext cx="6594768" cy="5537284"/>
          </a:xfrm>
        </p:spPr>
        <p:txBody>
          <a:bodyPr anchor="ctr">
            <a:normAutofit/>
          </a:bodyPr>
          <a:lstStyle>
            <a:lvl1pPr algn="l">
              <a:defRPr sz="4800" cap="all" baseline="0">
                <a:solidFill>
                  <a:schemeClr val="tx2"/>
                </a:solidFill>
              </a:defRPr>
            </a:lvl1pPr>
          </a:lstStyle>
          <a:p>
            <a:r>
              <a:rPr lang="en-US" dirty="0"/>
              <a:t>Click to add title</a:t>
            </a:r>
          </a:p>
        </p:txBody>
      </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rot="10800000">
            <a:off x="1" y="761322"/>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algn="ctr">
              <a:defRPr sz="2000">
                <a:solidFill>
                  <a:schemeClr val="bg1"/>
                </a:solidFill>
              </a:defRPr>
            </a:lvl1pPr>
          </a:lstStyle>
          <a:p>
            <a:r>
              <a:rPr lang="en-US" dirty="0"/>
              <a:t>Click icon to insert picture</a:t>
            </a:r>
          </a:p>
        </p:txBody>
      </p:sp>
      <p:grpSp>
        <p:nvGrpSpPr>
          <p:cNvPr id="4" name="Group 3">
            <a:extLst>
              <a:ext uri="{FF2B5EF4-FFF2-40B4-BE49-F238E27FC236}">
                <a16:creationId xmlns:a16="http://schemas.microsoft.com/office/drawing/2014/main" id="{A1EA6F58-FA46-C921-5758-59234B148D4F}"/>
              </a:ext>
              <a:ext uri="{C183D7F6-B498-43B3-948B-1728B52AA6E4}">
                <adec:decorative xmlns:adec="http://schemas.microsoft.com/office/drawing/2017/decorative" val="1"/>
              </a:ext>
            </a:extLst>
          </p:cNvPr>
          <p:cNvGrpSpPr/>
          <p:nvPr userDrawn="1"/>
        </p:nvGrpSpPr>
        <p:grpSpPr>
          <a:xfrm>
            <a:off x="0" y="0"/>
            <a:ext cx="4069439" cy="4828833"/>
            <a:chOff x="0" y="0"/>
            <a:chExt cx="4069439" cy="4828833"/>
          </a:xfrm>
        </p:grpSpPr>
        <p:sp>
          <p:nvSpPr>
            <p:cNvPr id="7" name="Rectangle 6">
              <a:extLst>
                <a:ext uri="{FF2B5EF4-FFF2-40B4-BE49-F238E27FC236}">
                  <a16:creationId xmlns:a16="http://schemas.microsoft.com/office/drawing/2014/main" id="{06F989FA-6E7A-3A98-AF95-F2384308BD32}"/>
                </a:ext>
              </a:extLst>
            </p:cNvPr>
            <p:cNvSpPr>
              <a:spLocks/>
            </p:cNvSpPr>
            <p:nvPr userDrawn="1"/>
          </p:nvSpPr>
          <p:spPr>
            <a:xfrm rot="10800000" flipH="1">
              <a:off x="2026630" y="77643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rot="10800000">
              <a:off x="0" y="76613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rot="10800000">
              <a:off x="1351" y="0"/>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039471" y="2798865"/>
              <a:ext cx="2029968" cy="2029968"/>
            </a:xfrm>
            <a:prstGeom prst="rect">
              <a:avLst/>
            </a:prstGeom>
          </p:spPr>
        </p:pic>
        <p:sp>
          <p:nvSpPr>
            <p:cNvPr id="41" name="Rectangle 40">
              <a:extLst>
                <a:ext uri="{FF2B5EF4-FFF2-40B4-BE49-F238E27FC236}">
                  <a16:creationId xmlns:a16="http://schemas.microsoft.com/office/drawing/2014/main" id="{26879019-2911-2F60-CC5B-25D1BE752B8D}"/>
                </a:ext>
              </a:extLst>
            </p:cNvPr>
            <p:cNvSpPr/>
            <p:nvPr userDrawn="1"/>
          </p:nvSpPr>
          <p:spPr>
            <a:xfrm rot="10800000">
              <a:off x="2029604" y="0"/>
              <a:ext cx="2029968" cy="78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black and white striped pattern&#10;&#10;Description automatically generated with low confidence">
              <a:extLst>
                <a:ext uri="{FF2B5EF4-FFF2-40B4-BE49-F238E27FC236}">
                  <a16:creationId xmlns:a16="http://schemas.microsoft.com/office/drawing/2014/main" id="{CD1CD1B2-7EBC-96B6-A02D-7972C278746E}"/>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rot="10800000">
              <a:off x="2035948" y="788197"/>
              <a:ext cx="2019299" cy="999451"/>
            </a:xfrm>
            <a:prstGeom prst="rect">
              <a:avLst/>
            </a:prstGeom>
          </p:spPr>
        </p:pic>
      </p:grpSp>
    </p:spTree>
    <p:extLst>
      <p:ext uri="{BB962C8B-B14F-4D97-AF65-F5344CB8AC3E}">
        <p14:creationId xmlns:p14="http://schemas.microsoft.com/office/powerpoint/2010/main" val="1506966382"/>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 Picture ">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833694" y="544285"/>
            <a:ext cx="6594768" cy="3445329"/>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43D32955-BB06-40DE-A14A-2170FD41AD52}"/>
              </a:ext>
            </a:extLst>
          </p:cNvPr>
          <p:cNvSpPr>
            <a:spLocks noGrp="1"/>
          </p:cNvSpPr>
          <p:nvPr>
            <p:ph type="subTitle" idx="1" hasCustomPrompt="1"/>
          </p:nvPr>
        </p:nvSpPr>
        <p:spPr>
          <a:xfrm>
            <a:off x="4829789" y="4130045"/>
            <a:ext cx="6594768" cy="1951523"/>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4" name="Group 3">
            <a:extLst>
              <a:ext uri="{FF2B5EF4-FFF2-40B4-BE49-F238E27FC236}">
                <a16:creationId xmlns:a16="http://schemas.microsoft.com/office/drawing/2014/main" id="{C2A24CB0-5164-75CE-ED27-EF876C19C655}"/>
              </a:ext>
              <a:ext uri="{C183D7F6-B498-43B3-948B-1728B52AA6E4}">
                <adec:decorative xmlns:adec="http://schemas.microsoft.com/office/drawing/2017/decorative" val="1"/>
              </a:ext>
            </a:extLst>
          </p:cNvPr>
          <p:cNvGrpSpPr/>
          <p:nvPr userDrawn="1"/>
        </p:nvGrpSpPr>
        <p:grpSpPr>
          <a:xfrm>
            <a:off x="0" y="2029167"/>
            <a:ext cx="4069439" cy="4828833"/>
            <a:chOff x="0" y="2029167"/>
            <a:chExt cx="4069439" cy="4828833"/>
          </a:xfrm>
        </p:grpSpPr>
        <p:sp>
          <p:nvSpPr>
            <p:cNvPr id="7" name="Rectangle 6">
              <a:extLst>
                <a:ext uri="{FF2B5EF4-FFF2-40B4-BE49-F238E27FC236}">
                  <a16:creationId xmlns:a16="http://schemas.microsoft.com/office/drawing/2014/main" id="{06F989FA-6E7A-3A98-AF95-F2384308BD32}"/>
                </a:ext>
              </a:extLst>
            </p:cNvPr>
            <p:cNvSpPr/>
            <p:nvPr userDrawn="1"/>
          </p:nvSpPr>
          <p:spPr>
            <a:xfrm flipH="1">
              <a:off x="9867" y="4051601"/>
              <a:ext cx="2032942"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23">
              <a:extLst>
                <a:ext uri="{FF2B5EF4-FFF2-40B4-BE49-F238E27FC236}">
                  <a16:creationId xmlns:a16="http://schemas.microsoft.com/office/drawing/2014/main" id="{F0BAC8B3-F184-675F-DC5F-C48CE69D7622}"/>
                </a:ext>
              </a:extLst>
            </p:cNvPr>
            <p:cNvSpPr/>
            <p:nvPr userDrawn="1"/>
          </p:nvSpPr>
          <p:spPr>
            <a:xfrm>
              <a:off x="2039471" y="4061896"/>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0B75A35-885A-CE38-4F65-95EF186B13D1}"/>
                </a:ext>
              </a:extLst>
            </p:cNvPr>
            <p:cNvSpPr/>
            <p:nvPr userDrawn="1"/>
          </p:nvSpPr>
          <p:spPr>
            <a:xfrm>
              <a:off x="2038120" y="6083058"/>
              <a:ext cx="2029968" cy="77494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Graphic 12">
              <a:extLst>
                <a:ext uri="{FF2B5EF4-FFF2-40B4-BE49-F238E27FC236}">
                  <a16:creationId xmlns:a16="http://schemas.microsoft.com/office/drawing/2014/main" id="{4B488086-4998-410C-FCC8-29CA6288A79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0" y="2029167"/>
              <a:ext cx="2029968" cy="2029968"/>
            </a:xfrm>
            <a:prstGeom prst="rect">
              <a:avLst/>
            </a:prstGeom>
          </p:spPr>
        </p:pic>
        <p:grpSp>
          <p:nvGrpSpPr>
            <p:cNvPr id="19" name="Group 18">
              <a:extLst>
                <a:ext uri="{FF2B5EF4-FFF2-40B4-BE49-F238E27FC236}">
                  <a16:creationId xmlns:a16="http://schemas.microsoft.com/office/drawing/2014/main" id="{227BDAED-0D36-04AE-1A0C-E36977943C38}"/>
                </a:ext>
              </a:extLst>
            </p:cNvPr>
            <p:cNvGrpSpPr/>
            <p:nvPr userDrawn="1"/>
          </p:nvGrpSpPr>
          <p:grpSpPr>
            <a:xfrm>
              <a:off x="110109" y="4130046"/>
              <a:ext cx="1920240" cy="1920240"/>
              <a:chOff x="5361924" y="7472790"/>
              <a:chExt cx="1828800" cy="1828800"/>
            </a:xfrm>
          </p:grpSpPr>
          <p:grpSp>
            <p:nvGrpSpPr>
              <p:cNvPr id="20" name="Group 19">
                <a:extLst>
                  <a:ext uri="{FF2B5EF4-FFF2-40B4-BE49-F238E27FC236}">
                    <a16:creationId xmlns:a16="http://schemas.microsoft.com/office/drawing/2014/main" id="{DCF3798F-8E8C-7928-8347-8BC5B07B29F9}"/>
                  </a:ext>
                </a:extLst>
              </p:cNvPr>
              <p:cNvGrpSpPr/>
              <p:nvPr userDrawn="1"/>
            </p:nvGrpSpPr>
            <p:grpSpPr>
              <a:xfrm>
                <a:off x="5361924" y="7472790"/>
                <a:ext cx="1828800" cy="1828800"/>
                <a:chOff x="5361924" y="7472790"/>
                <a:chExt cx="1828800" cy="1828800"/>
              </a:xfrm>
            </p:grpSpPr>
            <p:grpSp>
              <p:nvGrpSpPr>
                <p:cNvPr id="22" name="Group 21">
                  <a:extLst>
                    <a:ext uri="{FF2B5EF4-FFF2-40B4-BE49-F238E27FC236}">
                      <a16:creationId xmlns:a16="http://schemas.microsoft.com/office/drawing/2014/main" id="{A488BF7D-B7D9-249A-4EC2-8A1F6311D1BD}"/>
                    </a:ext>
                  </a:extLst>
                </p:cNvPr>
                <p:cNvGrpSpPr/>
                <p:nvPr userDrawn="1"/>
              </p:nvGrpSpPr>
              <p:grpSpPr>
                <a:xfrm>
                  <a:off x="5361924" y="7472790"/>
                  <a:ext cx="1828800" cy="1828800"/>
                  <a:chOff x="5388428" y="7173291"/>
                  <a:chExt cx="1828800" cy="1828800"/>
                </a:xfrm>
              </p:grpSpPr>
              <p:grpSp>
                <p:nvGrpSpPr>
                  <p:cNvPr id="29" name="Group 28">
                    <a:extLst>
                      <a:ext uri="{FF2B5EF4-FFF2-40B4-BE49-F238E27FC236}">
                        <a16:creationId xmlns:a16="http://schemas.microsoft.com/office/drawing/2014/main" id="{C68EE8A4-53F3-EAAD-F43C-1F73C11BCE4C}"/>
                      </a:ext>
                    </a:extLst>
                  </p:cNvPr>
                  <p:cNvGrpSpPr/>
                  <p:nvPr userDrawn="1"/>
                </p:nvGrpSpPr>
                <p:grpSpPr>
                  <a:xfrm>
                    <a:off x="5388428" y="7173291"/>
                    <a:ext cx="1828800" cy="1828800"/>
                    <a:chOff x="5388428" y="7173291"/>
                    <a:chExt cx="1828800" cy="1828800"/>
                  </a:xfrm>
                </p:grpSpPr>
                <p:grpSp>
                  <p:nvGrpSpPr>
                    <p:cNvPr id="31" name="Group 30">
                      <a:extLst>
                        <a:ext uri="{FF2B5EF4-FFF2-40B4-BE49-F238E27FC236}">
                          <a16:creationId xmlns:a16="http://schemas.microsoft.com/office/drawing/2014/main" id="{806ABFB8-B814-19D4-3D47-A20F5AE8785F}"/>
                        </a:ext>
                      </a:extLst>
                    </p:cNvPr>
                    <p:cNvGrpSpPr/>
                    <p:nvPr userDrawn="1"/>
                  </p:nvGrpSpPr>
                  <p:grpSpPr>
                    <a:xfrm>
                      <a:off x="5388428" y="7173291"/>
                      <a:ext cx="1828800" cy="1828800"/>
                      <a:chOff x="5579044" y="7049770"/>
                      <a:chExt cx="1828800" cy="1828800"/>
                    </a:xfrm>
                  </p:grpSpPr>
                  <p:grpSp>
                    <p:nvGrpSpPr>
                      <p:cNvPr id="33" name="Group 32">
                        <a:extLst>
                          <a:ext uri="{FF2B5EF4-FFF2-40B4-BE49-F238E27FC236}">
                            <a16:creationId xmlns:a16="http://schemas.microsoft.com/office/drawing/2014/main" id="{992340A8-8A61-1791-D56D-37F56A662FEC}"/>
                          </a:ext>
                        </a:extLst>
                      </p:cNvPr>
                      <p:cNvGrpSpPr/>
                      <p:nvPr userDrawn="1"/>
                    </p:nvGrpSpPr>
                    <p:grpSpPr>
                      <a:xfrm>
                        <a:off x="5579044" y="7049770"/>
                        <a:ext cx="1828800" cy="1828800"/>
                        <a:chOff x="5579044" y="7049770"/>
                        <a:chExt cx="1828800" cy="1828800"/>
                      </a:xfrm>
                    </p:grpSpPr>
                    <p:grpSp>
                      <p:nvGrpSpPr>
                        <p:cNvPr id="35" name="Group 34">
                          <a:extLst>
                            <a:ext uri="{FF2B5EF4-FFF2-40B4-BE49-F238E27FC236}">
                              <a16:creationId xmlns:a16="http://schemas.microsoft.com/office/drawing/2014/main" id="{CD482B6F-4CF8-CEB3-7478-EB1A76DCF567}"/>
                            </a:ext>
                          </a:extLst>
                        </p:cNvPr>
                        <p:cNvGrpSpPr/>
                        <p:nvPr userDrawn="1"/>
                      </p:nvGrpSpPr>
                      <p:grpSpPr>
                        <a:xfrm>
                          <a:off x="5579044" y="7049770"/>
                          <a:ext cx="1828800" cy="1828800"/>
                          <a:chOff x="5579044" y="7049770"/>
                          <a:chExt cx="1828800" cy="1828800"/>
                        </a:xfrm>
                      </p:grpSpPr>
                      <p:grpSp>
                        <p:nvGrpSpPr>
                          <p:cNvPr id="37" name="Group 36">
                            <a:extLst>
                              <a:ext uri="{FF2B5EF4-FFF2-40B4-BE49-F238E27FC236}">
                                <a16:creationId xmlns:a16="http://schemas.microsoft.com/office/drawing/2014/main" id="{48DB94FE-59B9-2EAD-D619-84D732CEACD3}"/>
                              </a:ext>
                            </a:extLst>
                          </p:cNvPr>
                          <p:cNvGrpSpPr/>
                          <p:nvPr userDrawn="1"/>
                        </p:nvGrpSpPr>
                        <p:grpSpPr>
                          <a:xfrm>
                            <a:off x="5579044" y="7049770"/>
                            <a:ext cx="1828800" cy="1828800"/>
                            <a:chOff x="5579044" y="7049770"/>
                            <a:chExt cx="1828800" cy="1828800"/>
                          </a:xfrm>
                        </p:grpSpPr>
                        <p:sp>
                          <p:nvSpPr>
                            <p:cNvPr id="39" name="Oval 38">
                              <a:extLst>
                                <a:ext uri="{FF2B5EF4-FFF2-40B4-BE49-F238E27FC236}">
                                  <a16:creationId xmlns:a16="http://schemas.microsoft.com/office/drawing/2014/main" id="{E9EB6EED-2663-2442-C484-EF27395DCEB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0" name="Oval 39">
                              <a:extLst>
                                <a:ext uri="{FF2B5EF4-FFF2-40B4-BE49-F238E27FC236}">
                                  <a16:creationId xmlns:a16="http://schemas.microsoft.com/office/drawing/2014/main" id="{E5978766-DE51-5FF5-41BE-B1007C37165E}"/>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8" name="Oval 37">
                            <a:extLst>
                              <a:ext uri="{FF2B5EF4-FFF2-40B4-BE49-F238E27FC236}">
                                <a16:creationId xmlns:a16="http://schemas.microsoft.com/office/drawing/2014/main" id="{749B68DA-C119-6301-085A-2E7F3F7E3CB1}"/>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6" name="Oval 35">
                          <a:extLst>
                            <a:ext uri="{FF2B5EF4-FFF2-40B4-BE49-F238E27FC236}">
                              <a16:creationId xmlns:a16="http://schemas.microsoft.com/office/drawing/2014/main" id="{D753957E-F4A5-E4CA-B8B3-F6AE73F159F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4" name="Oval 33">
                        <a:extLst>
                          <a:ext uri="{FF2B5EF4-FFF2-40B4-BE49-F238E27FC236}">
                            <a16:creationId xmlns:a16="http://schemas.microsoft.com/office/drawing/2014/main" id="{3C4F46AE-42C2-9E3D-D294-F9297389D110}"/>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2" name="Oval 31">
                      <a:extLst>
                        <a:ext uri="{FF2B5EF4-FFF2-40B4-BE49-F238E27FC236}">
                          <a16:creationId xmlns:a16="http://schemas.microsoft.com/office/drawing/2014/main" id="{42376F25-4466-0F15-CD2F-B821AC9CCE5C}"/>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30" name="Oval 29">
                    <a:extLst>
                      <a:ext uri="{FF2B5EF4-FFF2-40B4-BE49-F238E27FC236}">
                        <a16:creationId xmlns:a16="http://schemas.microsoft.com/office/drawing/2014/main" id="{BBC988D2-4FFC-612A-DD91-A41B6194EF6C}"/>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4" name="Oval 23">
                  <a:extLst>
                    <a:ext uri="{FF2B5EF4-FFF2-40B4-BE49-F238E27FC236}">
                      <a16:creationId xmlns:a16="http://schemas.microsoft.com/office/drawing/2014/main" id="{53690E8A-1D3D-3D5D-932E-D2A2CFE5BDAB}"/>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5" name="Oval 24">
                  <a:extLst>
                    <a:ext uri="{FF2B5EF4-FFF2-40B4-BE49-F238E27FC236}">
                      <a16:creationId xmlns:a16="http://schemas.microsoft.com/office/drawing/2014/main" id="{1AE08D7C-4190-C00C-19F0-BEC1F608B97A}"/>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6" name="Oval 25">
                  <a:extLst>
                    <a:ext uri="{FF2B5EF4-FFF2-40B4-BE49-F238E27FC236}">
                      <a16:creationId xmlns:a16="http://schemas.microsoft.com/office/drawing/2014/main" id="{7B3E9873-3672-0001-60F1-6068B67A6DFE}"/>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7" name="Oval 26">
                  <a:extLst>
                    <a:ext uri="{FF2B5EF4-FFF2-40B4-BE49-F238E27FC236}">
                      <a16:creationId xmlns:a16="http://schemas.microsoft.com/office/drawing/2014/main" id="{4CD85BCE-3B9E-234C-4D1D-EC1A6A57D298}"/>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28" name="Oval 27">
                  <a:extLst>
                    <a:ext uri="{FF2B5EF4-FFF2-40B4-BE49-F238E27FC236}">
                      <a16:creationId xmlns:a16="http://schemas.microsoft.com/office/drawing/2014/main" id="{5CC66A2F-CBBE-220E-5ECB-528B8EE34F83}"/>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21" name="Oval 20">
                <a:extLst>
                  <a:ext uri="{FF2B5EF4-FFF2-40B4-BE49-F238E27FC236}">
                    <a16:creationId xmlns:a16="http://schemas.microsoft.com/office/drawing/2014/main" id="{B7B0A7FC-B497-31A6-1F93-414F96AF4C47}"/>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1" name="Rectangle 40">
              <a:extLst>
                <a:ext uri="{FF2B5EF4-FFF2-40B4-BE49-F238E27FC236}">
                  <a16:creationId xmlns:a16="http://schemas.microsoft.com/office/drawing/2014/main" id="{26879019-2911-2F60-CC5B-25D1BE752B8D}"/>
                </a:ext>
              </a:extLst>
            </p:cNvPr>
            <p:cNvSpPr/>
            <p:nvPr userDrawn="1"/>
          </p:nvSpPr>
          <p:spPr>
            <a:xfrm>
              <a:off x="9867" y="6073440"/>
              <a:ext cx="2029968" cy="7845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8CCEA94B-F499-5FCA-D063-7FD71F10F95B}"/>
                </a:ext>
              </a:extLst>
            </p:cNvPr>
            <p:cNvSpPr/>
            <p:nvPr userDrawn="1"/>
          </p:nvSpPr>
          <p:spPr>
            <a:xfrm>
              <a:off x="9867" y="4051601"/>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63" name="Picture Placeholder 62">
            <a:extLst>
              <a:ext uri="{FF2B5EF4-FFF2-40B4-BE49-F238E27FC236}">
                <a16:creationId xmlns:a16="http://schemas.microsoft.com/office/drawing/2014/main" id="{A461CB72-9777-50F4-94EC-91A4EE864A4A}"/>
              </a:ext>
            </a:extLst>
          </p:cNvPr>
          <p:cNvSpPr>
            <a:spLocks noGrp="1"/>
          </p:cNvSpPr>
          <p:nvPr>
            <p:ph type="pic" sz="quarter" idx="13" hasCustomPrompt="1"/>
          </p:nvPr>
        </p:nvSpPr>
        <p:spPr>
          <a:xfrm>
            <a:off x="0" y="-1"/>
            <a:ext cx="4076118" cy="6096678"/>
          </a:xfrm>
          <a:custGeom>
            <a:avLst/>
            <a:gdLst>
              <a:gd name="connsiteX0" fmla="*/ 0 w 4076118"/>
              <a:gd name="connsiteY0" fmla="*/ 0 h 6096678"/>
              <a:gd name="connsiteX1" fmla="*/ 4076118 w 4076118"/>
              <a:gd name="connsiteY1" fmla="*/ 0 h 6096678"/>
              <a:gd name="connsiteX2" fmla="*/ 4076118 w 4076118"/>
              <a:gd name="connsiteY2" fmla="*/ 2038351 h 6096678"/>
              <a:gd name="connsiteX3" fmla="*/ 4076118 w 4076118"/>
              <a:gd name="connsiteY3" fmla="*/ 2048256 h 6096678"/>
              <a:gd name="connsiteX4" fmla="*/ 4076118 w 4076118"/>
              <a:gd name="connsiteY4" fmla="*/ 6096678 h 6096678"/>
              <a:gd name="connsiteX5" fmla="*/ 27696 w 4076118"/>
              <a:gd name="connsiteY5" fmla="*/ 2048256 h 6096678"/>
              <a:gd name="connsiteX6" fmla="*/ 0 w 4076118"/>
              <a:gd name="connsiteY6" fmla="*/ 2048256 h 6096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6118" h="6096678">
                <a:moveTo>
                  <a:pt x="0" y="0"/>
                </a:moveTo>
                <a:lnTo>
                  <a:pt x="4076118" y="0"/>
                </a:lnTo>
                <a:lnTo>
                  <a:pt x="4076118" y="2038351"/>
                </a:lnTo>
                <a:lnTo>
                  <a:pt x="4076118" y="2048256"/>
                </a:lnTo>
                <a:lnTo>
                  <a:pt x="4076118" y="6096678"/>
                </a:lnTo>
                <a:lnTo>
                  <a:pt x="27696" y="2048256"/>
                </a:lnTo>
                <a:lnTo>
                  <a:pt x="0" y="2048256"/>
                </a:lnTo>
                <a:close/>
              </a:path>
            </a:pathLst>
          </a:custGeom>
        </p:spPr>
        <p:txBody>
          <a:bodyPr wrap="square">
            <a:noAutofit/>
          </a:bodyPr>
          <a:lstStyle>
            <a:lvl1pPr marL="0" indent="0" algn="ctr">
              <a:buNone/>
              <a:defRPr sz="2000">
                <a:solidFill>
                  <a:schemeClr val="bg1"/>
                </a:solidFill>
              </a:defRPr>
            </a:lvl1pPr>
          </a:lstStyle>
          <a:p>
            <a:r>
              <a:rPr lang="en-US" dirty="0"/>
              <a:t>Click icon to insert picture</a:t>
            </a:r>
          </a:p>
        </p:txBody>
      </p:sp>
    </p:spTree>
    <p:extLst>
      <p:ext uri="{BB962C8B-B14F-4D97-AF65-F5344CB8AC3E}">
        <p14:creationId xmlns:p14="http://schemas.microsoft.com/office/powerpoint/2010/main" val="17235676"/>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60" userDrawn="1">
          <p15:clr>
            <a:srgbClr val="FBAE40"/>
          </p15:clr>
        </p15:guide>
        <p15:guide id="5" pos="729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1">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762001" y="896112"/>
            <a:ext cx="6589150" cy="1988706"/>
          </a:xfrm>
        </p:spPr>
        <p:txBody>
          <a:bodyPr anchor="t" anchorCtr="0"/>
          <a:lstStyle>
            <a:lvl1pPr>
              <a:defRPr cap="all" baseline="0">
                <a:solidFill>
                  <a:schemeClr val="tx2"/>
                </a:solidFill>
              </a:defRPr>
            </a:lvl1pPr>
          </a:lstStyle>
          <a:p>
            <a:r>
              <a:rPr lang="en-US" dirty="0"/>
              <a:t>CLICK TO ADD TITLE</a:t>
            </a:r>
          </a:p>
        </p:txBody>
      </p:sp>
      <p:grpSp>
        <p:nvGrpSpPr>
          <p:cNvPr id="3" name="Group 2">
            <a:extLst>
              <a:ext uri="{FF2B5EF4-FFF2-40B4-BE49-F238E27FC236}">
                <a16:creationId xmlns:a16="http://schemas.microsoft.com/office/drawing/2014/main" id="{C8EF03D4-C3B7-918C-FF43-0A9C106ACA0F}"/>
              </a:ext>
              <a:ext uri="{C183D7F6-B498-43B3-948B-1728B52AA6E4}">
                <adec:decorative xmlns:adec="http://schemas.microsoft.com/office/drawing/2017/decorative" val="1"/>
              </a:ext>
            </a:extLst>
          </p:cNvPr>
          <p:cNvGrpSpPr/>
          <p:nvPr userDrawn="1"/>
        </p:nvGrpSpPr>
        <p:grpSpPr>
          <a:xfrm>
            <a:off x="8127476" y="-9144"/>
            <a:ext cx="4069095" cy="6867144"/>
            <a:chOff x="8127476" y="-9144"/>
            <a:chExt cx="4069095" cy="6867144"/>
          </a:xfrm>
        </p:grpSpPr>
        <p:sp>
          <p:nvSpPr>
            <p:cNvPr id="11" name="Rectangle 10">
              <a:extLst>
                <a:ext uri="{FF2B5EF4-FFF2-40B4-BE49-F238E27FC236}">
                  <a16:creationId xmlns:a16="http://schemas.microsoft.com/office/drawing/2014/main" id="{4FADCD25-4CC2-4A9A-B033-132F3DA6D2F5}"/>
                </a:ext>
              </a:extLst>
            </p:cNvPr>
            <p:cNvSpPr/>
            <p:nvPr userDrawn="1"/>
          </p:nvSpPr>
          <p:spPr>
            <a:xfrm>
              <a:off x="10162032" y="2014436"/>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23">
              <a:extLst>
                <a:ext uri="{FF2B5EF4-FFF2-40B4-BE49-F238E27FC236}">
                  <a16:creationId xmlns:a16="http://schemas.microsoft.com/office/drawing/2014/main" id="{D2F68DA8-1D58-42B0-A2C9-046E92884BC1}"/>
                </a:ext>
              </a:extLst>
            </p:cNvPr>
            <p:cNvSpPr/>
            <p:nvPr userDrawn="1"/>
          </p:nvSpPr>
          <p:spPr>
            <a:xfrm rot="5400000">
              <a:off x="10160492" y="202456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9DB232A4-4F4E-48E9-9E61-BE51F716635C}"/>
                </a:ext>
              </a:extLst>
            </p:cNvPr>
            <p:cNvSpPr/>
            <p:nvPr userDrawn="1"/>
          </p:nvSpPr>
          <p:spPr>
            <a:xfrm>
              <a:off x="10162032" y="0"/>
              <a:ext cx="2029968" cy="20299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Graphic 7">
              <a:extLst>
                <a:ext uri="{FF2B5EF4-FFF2-40B4-BE49-F238E27FC236}">
                  <a16:creationId xmlns:a16="http://schemas.microsoft.com/office/drawing/2014/main" id="{4CB66576-218C-4236-B125-DD7B03A7848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10162032" y="0"/>
              <a:ext cx="2029968" cy="2029968"/>
            </a:xfrm>
            <a:prstGeom prst="rect">
              <a:avLst/>
            </a:prstGeom>
          </p:spPr>
        </p:pic>
        <p:sp>
          <p:nvSpPr>
            <p:cNvPr id="7" name="Rectangle 6">
              <a:extLst>
                <a:ext uri="{FF2B5EF4-FFF2-40B4-BE49-F238E27FC236}">
                  <a16:creationId xmlns:a16="http://schemas.microsoft.com/office/drawing/2014/main" id="{E557D1F3-8C55-47FE-B39A-86D30F8FFEA1}"/>
                </a:ext>
              </a:extLst>
            </p:cNvPr>
            <p:cNvSpPr/>
            <p:nvPr userDrawn="1"/>
          </p:nvSpPr>
          <p:spPr>
            <a:xfrm>
              <a:off x="8139364" y="-7084"/>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F4EB6F2E-2621-4EB5-A04D-906FD08CED87}"/>
                </a:ext>
              </a:extLst>
            </p:cNvPr>
            <p:cNvSpPr/>
            <p:nvPr userDrawn="1"/>
          </p:nvSpPr>
          <p:spPr>
            <a:xfrm flipH="1">
              <a:off x="8127476" y="4807776"/>
              <a:ext cx="2032942"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9CC28908-2548-441C-BE9D-8728E1FC84C0}"/>
                </a:ext>
              </a:extLst>
            </p:cNvPr>
            <p:cNvSpPr/>
            <p:nvPr userDrawn="1"/>
          </p:nvSpPr>
          <p:spPr>
            <a:xfrm>
              <a:off x="10160492" y="4041539"/>
              <a:ext cx="2029968"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descr="A black and white striped pattern&#10;&#10;Description automatically generated with low confidence">
              <a:extLst>
                <a:ext uri="{FF2B5EF4-FFF2-40B4-BE49-F238E27FC236}">
                  <a16:creationId xmlns:a16="http://schemas.microsoft.com/office/drawing/2014/main" id="{731DC170-FB16-45F8-B62C-DCAB2B9AC310}"/>
                </a:ext>
              </a:extLst>
            </p:cNvPr>
            <p:cNvPicPr>
              <a:picLocks noChangeAspect="1"/>
            </p:cNvPicPr>
            <p:nvPr userDrawn="1"/>
          </p:nvPicPr>
          <p:blipFill>
            <a:blip r:embed="rId4" cstate="screen">
              <a:extLst>
                <a:ext uri="{28A0092B-C50C-407E-A947-70E740481C1C}">
                  <a14:useLocalDpi xmlns:a14="http://schemas.microsoft.com/office/drawing/2010/main" val="0"/>
                </a:ext>
              </a:extLst>
            </a:blip>
            <a:stretch>
              <a:fillRect/>
            </a:stretch>
          </p:blipFill>
          <p:spPr>
            <a:xfrm>
              <a:off x="10177272" y="5079562"/>
              <a:ext cx="2019299" cy="999451"/>
            </a:xfrm>
            <a:prstGeom prst="rect">
              <a:avLst/>
            </a:prstGeom>
          </p:spPr>
        </p:pic>
        <p:pic>
          <p:nvPicPr>
            <p:cNvPr id="36" name="Graphic 35">
              <a:extLst>
                <a:ext uri="{FF2B5EF4-FFF2-40B4-BE49-F238E27FC236}">
                  <a16:creationId xmlns:a16="http://schemas.microsoft.com/office/drawing/2014/main" id="{6529D2A7-ABB3-4E2D-88CA-F813997011F5}"/>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10800000">
              <a:off x="8139640" y="-9144"/>
              <a:ext cx="2029968" cy="2029968"/>
            </a:xfrm>
            <a:prstGeom prst="rect">
              <a:avLst/>
            </a:prstGeom>
          </p:spPr>
        </p:pic>
        <p:sp>
          <p:nvSpPr>
            <p:cNvPr id="37" name="Rectangle 36">
              <a:extLst>
                <a:ext uri="{FF2B5EF4-FFF2-40B4-BE49-F238E27FC236}">
                  <a16:creationId xmlns:a16="http://schemas.microsoft.com/office/drawing/2014/main" id="{CDB6750E-735F-4906-8BCA-E0BD4F029617}"/>
                </a:ext>
              </a:extLst>
            </p:cNvPr>
            <p:cNvSpPr/>
            <p:nvPr userDrawn="1"/>
          </p:nvSpPr>
          <p:spPr>
            <a:xfrm>
              <a:off x="10158984" y="6016751"/>
              <a:ext cx="2029968" cy="8412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8" name="Graphic 37">
              <a:extLst>
                <a:ext uri="{FF2B5EF4-FFF2-40B4-BE49-F238E27FC236}">
                  <a16:creationId xmlns:a16="http://schemas.microsoft.com/office/drawing/2014/main" id="{051ECE99-ACA6-46AF-98D5-81FBD3F834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31156" y="4828032"/>
              <a:ext cx="2029968" cy="2029968"/>
            </a:xfrm>
            <a:prstGeom prst="rect">
              <a:avLst/>
            </a:prstGeom>
          </p:spPr>
        </p:pic>
        <p:grpSp>
          <p:nvGrpSpPr>
            <p:cNvPr id="40" name="Group 39">
              <a:extLst>
                <a:ext uri="{FF2B5EF4-FFF2-40B4-BE49-F238E27FC236}">
                  <a16:creationId xmlns:a16="http://schemas.microsoft.com/office/drawing/2014/main" id="{3A847BA4-24DF-47BE-BE28-02415C2A2D3C}"/>
                </a:ext>
              </a:extLst>
            </p:cNvPr>
            <p:cNvGrpSpPr/>
            <p:nvPr userDrawn="1"/>
          </p:nvGrpSpPr>
          <p:grpSpPr>
            <a:xfrm>
              <a:off x="8227718" y="2092719"/>
              <a:ext cx="1920240" cy="1920240"/>
              <a:chOff x="5361924" y="7472790"/>
              <a:chExt cx="1828800" cy="1828800"/>
            </a:xfrm>
          </p:grpSpPr>
          <p:grpSp>
            <p:nvGrpSpPr>
              <p:cNvPr id="41" name="Group 40">
                <a:extLst>
                  <a:ext uri="{FF2B5EF4-FFF2-40B4-BE49-F238E27FC236}">
                    <a16:creationId xmlns:a16="http://schemas.microsoft.com/office/drawing/2014/main" id="{882CC485-8A14-4767-80E8-8FB0A9991D20}"/>
                  </a:ext>
                </a:extLst>
              </p:cNvPr>
              <p:cNvGrpSpPr/>
              <p:nvPr userDrawn="1"/>
            </p:nvGrpSpPr>
            <p:grpSpPr>
              <a:xfrm>
                <a:off x="5361924" y="7472790"/>
                <a:ext cx="1828800" cy="1828800"/>
                <a:chOff x="5361924" y="7472790"/>
                <a:chExt cx="1828800" cy="1828800"/>
              </a:xfrm>
            </p:grpSpPr>
            <p:grpSp>
              <p:nvGrpSpPr>
                <p:cNvPr id="43" name="Group 42">
                  <a:extLst>
                    <a:ext uri="{FF2B5EF4-FFF2-40B4-BE49-F238E27FC236}">
                      <a16:creationId xmlns:a16="http://schemas.microsoft.com/office/drawing/2014/main" id="{E119FAB2-4AF3-4EC9-98C6-E69760D02810}"/>
                    </a:ext>
                  </a:extLst>
                </p:cNvPr>
                <p:cNvGrpSpPr/>
                <p:nvPr userDrawn="1"/>
              </p:nvGrpSpPr>
              <p:grpSpPr>
                <a:xfrm>
                  <a:off x="5361924" y="7472790"/>
                  <a:ext cx="1828800" cy="1828800"/>
                  <a:chOff x="5388428" y="7173291"/>
                  <a:chExt cx="1828800" cy="1828800"/>
                </a:xfrm>
              </p:grpSpPr>
              <p:grpSp>
                <p:nvGrpSpPr>
                  <p:cNvPr id="49" name="Group 48">
                    <a:extLst>
                      <a:ext uri="{FF2B5EF4-FFF2-40B4-BE49-F238E27FC236}">
                        <a16:creationId xmlns:a16="http://schemas.microsoft.com/office/drawing/2014/main" id="{E2A21525-E952-4F39-A9B2-2CA7C5B14B85}"/>
                      </a:ext>
                    </a:extLst>
                  </p:cNvPr>
                  <p:cNvGrpSpPr/>
                  <p:nvPr userDrawn="1"/>
                </p:nvGrpSpPr>
                <p:grpSpPr>
                  <a:xfrm>
                    <a:off x="5388428" y="7173291"/>
                    <a:ext cx="1828800" cy="1828800"/>
                    <a:chOff x="5388428" y="7173291"/>
                    <a:chExt cx="1828800" cy="1828800"/>
                  </a:xfrm>
                </p:grpSpPr>
                <p:grpSp>
                  <p:nvGrpSpPr>
                    <p:cNvPr id="51" name="Group 50">
                      <a:extLst>
                        <a:ext uri="{FF2B5EF4-FFF2-40B4-BE49-F238E27FC236}">
                          <a16:creationId xmlns:a16="http://schemas.microsoft.com/office/drawing/2014/main" id="{53BFFD34-0142-4185-8790-1D792CB2F5DD}"/>
                        </a:ext>
                      </a:extLst>
                    </p:cNvPr>
                    <p:cNvGrpSpPr/>
                    <p:nvPr userDrawn="1"/>
                  </p:nvGrpSpPr>
                  <p:grpSpPr>
                    <a:xfrm>
                      <a:off x="5388428" y="7173291"/>
                      <a:ext cx="1828800" cy="1828800"/>
                      <a:chOff x="5579044" y="7049770"/>
                      <a:chExt cx="1828800" cy="1828800"/>
                    </a:xfrm>
                  </p:grpSpPr>
                  <p:grpSp>
                    <p:nvGrpSpPr>
                      <p:cNvPr id="53" name="Group 52">
                        <a:extLst>
                          <a:ext uri="{FF2B5EF4-FFF2-40B4-BE49-F238E27FC236}">
                            <a16:creationId xmlns:a16="http://schemas.microsoft.com/office/drawing/2014/main" id="{00D3FC75-8C07-4B5B-A025-3CCC5DC458DA}"/>
                          </a:ext>
                        </a:extLst>
                      </p:cNvPr>
                      <p:cNvGrpSpPr/>
                      <p:nvPr userDrawn="1"/>
                    </p:nvGrpSpPr>
                    <p:grpSpPr>
                      <a:xfrm>
                        <a:off x="5579044" y="7049770"/>
                        <a:ext cx="1828800" cy="1828800"/>
                        <a:chOff x="5579044" y="7049770"/>
                        <a:chExt cx="1828800" cy="1828800"/>
                      </a:xfrm>
                    </p:grpSpPr>
                    <p:grpSp>
                      <p:nvGrpSpPr>
                        <p:cNvPr id="55" name="Group 54">
                          <a:extLst>
                            <a:ext uri="{FF2B5EF4-FFF2-40B4-BE49-F238E27FC236}">
                              <a16:creationId xmlns:a16="http://schemas.microsoft.com/office/drawing/2014/main" id="{393D2F91-0E6A-4541-843C-1FC0CC2A024A}"/>
                            </a:ext>
                          </a:extLst>
                        </p:cNvPr>
                        <p:cNvGrpSpPr/>
                        <p:nvPr userDrawn="1"/>
                      </p:nvGrpSpPr>
                      <p:grpSpPr>
                        <a:xfrm>
                          <a:off x="5579044" y="7049770"/>
                          <a:ext cx="1828800" cy="1828800"/>
                          <a:chOff x="5579044" y="7049770"/>
                          <a:chExt cx="1828800" cy="1828800"/>
                        </a:xfrm>
                      </p:grpSpPr>
                      <p:grpSp>
                        <p:nvGrpSpPr>
                          <p:cNvPr id="57" name="Group 56">
                            <a:extLst>
                              <a:ext uri="{FF2B5EF4-FFF2-40B4-BE49-F238E27FC236}">
                                <a16:creationId xmlns:a16="http://schemas.microsoft.com/office/drawing/2014/main" id="{7C9F80E2-6A88-44DC-B048-7178CAA61DAF}"/>
                              </a:ext>
                            </a:extLst>
                          </p:cNvPr>
                          <p:cNvGrpSpPr/>
                          <p:nvPr userDrawn="1"/>
                        </p:nvGrpSpPr>
                        <p:grpSpPr>
                          <a:xfrm>
                            <a:off x="5579044" y="7049770"/>
                            <a:ext cx="1828800" cy="1828800"/>
                            <a:chOff x="5579044" y="7049770"/>
                            <a:chExt cx="1828800" cy="1828800"/>
                          </a:xfrm>
                        </p:grpSpPr>
                        <p:sp>
                          <p:nvSpPr>
                            <p:cNvPr id="59" name="Oval 58">
                              <a:extLst>
                                <a:ext uri="{FF2B5EF4-FFF2-40B4-BE49-F238E27FC236}">
                                  <a16:creationId xmlns:a16="http://schemas.microsoft.com/office/drawing/2014/main" id="{1D9D5420-70BE-477D-A17F-A86F19AD3FAC}"/>
                                </a:ext>
                              </a:extLst>
                            </p:cNvPr>
                            <p:cNvSpPr/>
                            <p:nvPr userDrawn="1"/>
                          </p:nvSpPr>
                          <p:spPr>
                            <a:xfrm>
                              <a:off x="5579044" y="7049770"/>
                              <a:ext cx="1828800" cy="18288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60" name="Oval 59">
                              <a:extLst>
                                <a:ext uri="{FF2B5EF4-FFF2-40B4-BE49-F238E27FC236}">
                                  <a16:creationId xmlns:a16="http://schemas.microsoft.com/office/drawing/2014/main" id="{0BBACECF-9AE7-40B5-90D0-AE2CF1FBE0BD}"/>
                                </a:ext>
                              </a:extLst>
                            </p:cNvPr>
                            <p:cNvSpPr/>
                            <p:nvPr userDrawn="1"/>
                          </p:nvSpPr>
                          <p:spPr>
                            <a:xfrm>
                              <a:off x="5647624" y="7118350"/>
                              <a:ext cx="1691640" cy="16916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8" name="Oval 57">
                            <a:extLst>
                              <a:ext uri="{FF2B5EF4-FFF2-40B4-BE49-F238E27FC236}">
                                <a16:creationId xmlns:a16="http://schemas.microsoft.com/office/drawing/2014/main" id="{1A76BEA0-888E-41CD-9B30-B128A39F781E}"/>
                              </a:ext>
                            </a:extLst>
                          </p:cNvPr>
                          <p:cNvSpPr/>
                          <p:nvPr userDrawn="1"/>
                        </p:nvSpPr>
                        <p:spPr>
                          <a:xfrm>
                            <a:off x="5716204" y="7186930"/>
                            <a:ext cx="1554480" cy="15544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6" name="Oval 55">
                          <a:extLst>
                            <a:ext uri="{FF2B5EF4-FFF2-40B4-BE49-F238E27FC236}">
                              <a16:creationId xmlns:a16="http://schemas.microsoft.com/office/drawing/2014/main" id="{2EA36045-2F1D-402B-A951-B9957D5C145A}"/>
                            </a:ext>
                          </a:extLst>
                        </p:cNvPr>
                        <p:cNvSpPr/>
                        <p:nvPr userDrawn="1"/>
                      </p:nvSpPr>
                      <p:spPr>
                        <a:xfrm>
                          <a:off x="5784784" y="7255510"/>
                          <a:ext cx="1417320" cy="14173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4" name="Oval 53">
                        <a:extLst>
                          <a:ext uri="{FF2B5EF4-FFF2-40B4-BE49-F238E27FC236}">
                            <a16:creationId xmlns:a16="http://schemas.microsoft.com/office/drawing/2014/main" id="{AAF58CB3-363E-4156-8148-52E0B9CB634A}"/>
                          </a:ext>
                        </a:extLst>
                      </p:cNvPr>
                      <p:cNvSpPr/>
                      <p:nvPr userDrawn="1"/>
                    </p:nvSpPr>
                    <p:spPr>
                      <a:xfrm>
                        <a:off x="5853364" y="7324090"/>
                        <a:ext cx="1280160" cy="12801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2" name="Oval 51">
                      <a:extLst>
                        <a:ext uri="{FF2B5EF4-FFF2-40B4-BE49-F238E27FC236}">
                          <a16:creationId xmlns:a16="http://schemas.microsoft.com/office/drawing/2014/main" id="{BDC4E05B-A602-483A-B19B-B907358D4629}"/>
                        </a:ext>
                      </a:extLst>
                    </p:cNvPr>
                    <p:cNvSpPr/>
                    <p:nvPr userDrawn="1"/>
                  </p:nvSpPr>
                  <p:spPr>
                    <a:xfrm>
                      <a:off x="5731328" y="7516191"/>
                      <a:ext cx="1143000" cy="11430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50" name="Oval 49">
                    <a:extLst>
                      <a:ext uri="{FF2B5EF4-FFF2-40B4-BE49-F238E27FC236}">
                        <a16:creationId xmlns:a16="http://schemas.microsoft.com/office/drawing/2014/main" id="{55AC54D8-2C27-49A7-B1CE-C865E629499E}"/>
                      </a:ext>
                    </a:extLst>
                  </p:cNvPr>
                  <p:cNvSpPr/>
                  <p:nvPr userDrawn="1"/>
                </p:nvSpPr>
                <p:spPr>
                  <a:xfrm>
                    <a:off x="5799908" y="7584771"/>
                    <a:ext cx="1005840" cy="10058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4" name="Oval 43">
                  <a:extLst>
                    <a:ext uri="{FF2B5EF4-FFF2-40B4-BE49-F238E27FC236}">
                      <a16:creationId xmlns:a16="http://schemas.microsoft.com/office/drawing/2014/main" id="{C9753262-9BA1-4716-B4B5-AAFE232A72A2}"/>
                    </a:ext>
                  </a:extLst>
                </p:cNvPr>
                <p:cNvSpPr/>
                <p:nvPr userDrawn="1"/>
              </p:nvSpPr>
              <p:spPr>
                <a:xfrm>
                  <a:off x="5841984" y="7952850"/>
                  <a:ext cx="868680" cy="8686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5" name="Oval 44">
                  <a:extLst>
                    <a:ext uri="{FF2B5EF4-FFF2-40B4-BE49-F238E27FC236}">
                      <a16:creationId xmlns:a16="http://schemas.microsoft.com/office/drawing/2014/main" id="{5B2AD932-98DF-4DA1-B19E-E38A4DD270F0}"/>
                    </a:ext>
                  </a:extLst>
                </p:cNvPr>
                <p:cNvSpPr/>
                <p:nvPr userDrawn="1"/>
              </p:nvSpPr>
              <p:spPr>
                <a:xfrm>
                  <a:off x="5910564" y="8021430"/>
                  <a:ext cx="731520" cy="73152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6" name="Oval 45">
                  <a:extLst>
                    <a:ext uri="{FF2B5EF4-FFF2-40B4-BE49-F238E27FC236}">
                      <a16:creationId xmlns:a16="http://schemas.microsoft.com/office/drawing/2014/main" id="{DE13C879-BB42-4F2C-9413-A1322DE58809}"/>
                    </a:ext>
                  </a:extLst>
                </p:cNvPr>
                <p:cNvSpPr/>
                <p:nvPr userDrawn="1"/>
              </p:nvSpPr>
              <p:spPr>
                <a:xfrm>
                  <a:off x="5979144" y="8090010"/>
                  <a:ext cx="594360" cy="59436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7" name="Oval 46">
                  <a:extLst>
                    <a:ext uri="{FF2B5EF4-FFF2-40B4-BE49-F238E27FC236}">
                      <a16:creationId xmlns:a16="http://schemas.microsoft.com/office/drawing/2014/main" id="{28B4D2F2-9DD5-4B23-A2F2-7DBEE9E61F6C}"/>
                    </a:ext>
                  </a:extLst>
                </p:cNvPr>
                <p:cNvSpPr/>
                <p:nvPr userDrawn="1"/>
              </p:nvSpPr>
              <p:spPr>
                <a:xfrm>
                  <a:off x="6047724" y="8158590"/>
                  <a:ext cx="457200" cy="45720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48" name="Oval 47">
                  <a:extLst>
                    <a:ext uri="{FF2B5EF4-FFF2-40B4-BE49-F238E27FC236}">
                      <a16:creationId xmlns:a16="http://schemas.microsoft.com/office/drawing/2014/main" id="{C1A2F663-A8A7-4337-9C39-489B4C457111}"/>
                    </a:ext>
                  </a:extLst>
                </p:cNvPr>
                <p:cNvSpPr/>
                <p:nvPr userDrawn="1"/>
              </p:nvSpPr>
              <p:spPr>
                <a:xfrm>
                  <a:off x="6116304" y="8227170"/>
                  <a:ext cx="320040" cy="32004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42" name="Oval 41">
                <a:extLst>
                  <a:ext uri="{FF2B5EF4-FFF2-40B4-BE49-F238E27FC236}">
                    <a16:creationId xmlns:a16="http://schemas.microsoft.com/office/drawing/2014/main" id="{1609761D-150A-4DE0-9604-CC3953C108D0}"/>
                  </a:ext>
                </a:extLst>
              </p:cNvPr>
              <p:cNvSpPr/>
              <p:nvPr userDrawn="1"/>
            </p:nvSpPr>
            <p:spPr>
              <a:xfrm>
                <a:off x="6184884" y="8295750"/>
                <a:ext cx="182880" cy="182880"/>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1" name="Rectangle 60">
              <a:extLst>
                <a:ext uri="{FF2B5EF4-FFF2-40B4-BE49-F238E27FC236}">
                  <a16:creationId xmlns:a16="http://schemas.microsoft.com/office/drawing/2014/main" id="{D1189D1C-85ED-4EF1-A384-7C4590ED50FD}"/>
                </a:ext>
              </a:extLst>
            </p:cNvPr>
            <p:cNvSpPr/>
            <p:nvPr userDrawn="1"/>
          </p:nvSpPr>
          <p:spPr>
            <a:xfrm>
              <a:off x="8138160" y="4045868"/>
              <a:ext cx="2029968" cy="82296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445306C5-E470-4A93-9C9F-5D066F760D16}"/>
                </a:ext>
              </a:extLst>
            </p:cNvPr>
            <p:cNvSpPr/>
            <p:nvPr userDrawn="1"/>
          </p:nvSpPr>
          <p:spPr>
            <a:xfrm>
              <a:off x="8138160" y="2029968"/>
              <a:ext cx="1014984" cy="201168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63" name="Straight Connector 62">
              <a:extLst>
                <a:ext uri="{FF2B5EF4-FFF2-40B4-BE49-F238E27FC236}">
                  <a16:creationId xmlns:a16="http://schemas.microsoft.com/office/drawing/2014/main" id="{B31C374B-40F2-4B1E-A9D8-6E5C932FF170}"/>
                </a:ext>
              </a:extLst>
            </p:cNvPr>
            <p:cNvCxnSpPr>
              <a:cxnSpLocks/>
            </p:cNvCxnSpPr>
            <p:nvPr userDrawn="1"/>
          </p:nvCxnSpPr>
          <p:spPr>
            <a:xfrm flipV="1">
              <a:off x="8138160" y="2012062"/>
              <a:ext cx="3044952" cy="7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1C668341-39BE-4448-B29D-2594AE6D75C2}"/>
                </a:ext>
              </a:extLst>
            </p:cNvPr>
            <p:cNvSpPr/>
            <p:nvPr userDrawn="1"/>
          </p:nvSpPr>
          <p:spPr>
            <a:xfrm>
              <a:off x="11055096" y="1874902"/>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Date Placeholder 3">
            <a:extLst>
              <a:ext uri="{FF2B5EF4-FFF2-40B4-BE49-F238E27FC236}">
                <a16:creationId xmlns:a16="http://schemas.microsoft.com/office/drawing/2014/main" id="{56895315-7883-40AA-AB6E-E7F8B77E5BAC}"/>
              </a:ext>
            </a:extLst>
          </p:cNvPr>
          <p:cNvSpPr>
            <a:spLocks noGrp="1"/>
          </p:cNvSpPr>
          <p:nvPr>
            <p:ph type="dt" sz="half" idx="10"/>
          </p:nvPr>
        </p:nvSpPr>
        <p:spPr>
          <a:xfrm>
            <a:off x="761295" y="6355080"/>
            <a:ext cx="1097280" cy="365125"/>
          </a:xfrm>
        </p:spPr>
        <p:txBody>
          <a:bodyPr/>
          <a:lstStyle>
            <a:lvl1pPr>
              <a:defRPr>
                <a:solidFill>
                  <a:schemeClr val="bg1"/>
                </a:solidFill>
              </a:defRPr>
            </a:lvl1pPr>
          </a:lstStyle>
          <a:p>
            <a:r>
              <a:rPr lang="en-US"/>
              <a:t>12/11/2023</a:t>
            </a:r>
            <a:endParaRPr lang="en-US" dirty="0"/>
          </a:p>
        </p:txBody>
      </p:sp>
      <p:sp>
        <p:nvSpPr>
          <p:cNvPr id="68" name="Footer Placeholder 4">
            <a:extLst>
              <a:ext uri="{FF2B5EF4-FFF2-40B4-BE49-F238E27FC236}">
                <a16:creationId xmlns:a16="http://schemas.microsoft.com/office/drawing/2014/main" id="{0000A4E2-8200-4049-B783-2C99FBDBAEBD}"/>
              </a:ext>
            </a:extLst>
          </p:cNvPr>
          <p:cNvSpPr>
            <a:spLocks noGrp="1"/>
          </p:cNvSpPr>
          <p:nvPr>
            <p:ph type="ftr" sz="quarter" idx="11"/>
          </p:nvPr>
        </p:nvSpPr>
        <p:spPr>
          <a:xfrm>
            <a:off x="5499886" y="6355080"/>
            <a:ext cx="2286000" cy="365125"/>
          </a:xfrm>
        </p:spPr>
        <p:txBody>
          <a:bodyPr/>
          <a:lstStyle>
            <a:lvl1pPr>
              <a:defRPr>
                <a:solidFill>
                  <a:schemeClr val="bg1"/>
                </a:solidFill>
              </a:defRPr>
            </a:lvl1pPr>
          </a:lstStyle>
          <a:p>
            <a:r>
              <a:rPr lang="en-US"/>
              <a:t>Presentation title</a:t>
            </a:r>
            <a:endParaRPr lang="en-US" dirty="0"/>
          </a:p>
        </p:txBody>
      </p:sp>
      <p:sp>
        <p:nvSpPr>
          <p:cNvPr id="69" name="Slide Number Placeholder 5">
            <a:extLst>
              <a:ext uri="{FF2B5EF4-FFF2-40B4-BE49-F238E27FC236}">
                <a16:creationId xmlns:a16="http://schemas.microsoft.com/office/drawing/2014/main" id="{179E1CD1-EB8F-4E56-ADD5-06293A7A2EE8}"/>
              </a:ext>
            </a:extLst>
          </p:cNvPr>
          <p:cNvSpPr>
            <a:spLocks noGrp="1"/>
          </p:cNvSpPr>
          <p:nvPr>
            <p:ph type="sldNum" sz="quarter" idx="12"/>
          </p:nvPr>
        </p:nvSpPr>
        <p:spPr>
          <a:xfrm>
            <a:off x="11274091" y="635508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4" name="Content Placeholder 2">
            <a:extLst>
              <a:ext uri="{FF2B5EF4-FFF2-40B4-BE49-F238E27FC236}">
                <a16:creationId xmlns:a16="http://schemas.microsoft.com/office/drawing/2014/main" id="{3BB414F1-8F08-3A3B-45E3-9F44595164A1}"/>
              </a:ext>
            </a:extLst>
          </p:cNvPr>
          <p:cNvSpPr>
            <a:spLocks noGrp="1"/>
          </p:cNvSpPr>
          <p:nvPr>
            <p:ph sz="half" idx="14" hasCustomPrompt="1"/>
          </p:nvPr>
        </p:nvSpPr>
        <p:spPr>
          <a:xfrm>
            <a:off x="762001" y="3058886"/>
            <a:ext cx="6597372" cy="3296194"/>
          </a:xfrm>
        </p:spPr>
        <p:txBody>
          <a:bodyPr>
            <a:normAutofit/>
          </a:bodyPr>
          <a:lstStyle>
            <a:lvl1pPr marL="0" indent="0">
              <a:lnSpc>
                <a:spcPts val="2000"/>
              </a:lnSpc>
              <a:buFont typeface="Arial" panose="020B0604020202020204" pitchFamily="34" charset="0"/>
              <a:buNone/>
              <a:defRPr sz="1800">
                <a:solidFill>
                  <a:schemeClr val="bg1"/>
                </a:solidFill>
              </a:defRPr>
            </a:lvl1pPr>
            <a:lvl2pPr marL="457200">
              <a:lnSpc>
                <a:spcPts val="2000"/>
              </a:lnSpc>
              <a:defRPr sz="1800">
                <a:solidFill>
                  <a:schemeClr val="bg1"/>
                </a:solidFill>
              </a:defRPr>
            </a:lvl2pPr>
            <a:lvl3pPr marL="914400">
              <a:lnSpc>
                <a:spcPts val="2000"/>
              </a:lnSpc>
              <a:defRPr sz="1800">
                <a:solidFill>
                  <a:schemeClr val="bg1"/>
                </a:solidFill>
              </a:defRPr>
            </a:lvl3pPr>
            <a:lvl4pPr marL="1371600">
              <a:lnSpc>
                <a:spcPts val="2000"/>
              </a:lnSpc>
              <a:defRPr sz="1800">
                <a:solidFill>
                  <a:schemeClr val="bg1"/>
                </a:solidFill>
              </a:defRPr>
            </a:lvl4pPr>
            <a:lvl5pPr marL="1828800">
              <a:lnSpc>
                <a:spcPts val="2000"/>
              </a:lnSpc>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80696027"/>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guide id="4" pos="57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Subtitle">
    <p:bg>
      <p:bgPr>
        <a:solidFill>
          <a:schemeClr val="accent3"/>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09F422-89F7-BDA7-7801-F364BA5D95A5}"/>
              </a:ext>
              <a:ext uri="{C183D7F6-B498-43B3-948B-1728B52AA6E4}">
                <adec:decorative xmlns:adec="http://schemas.microsoft.com/office/drawing/2017/decorative" val="1"/>
              </a:ext>
            </a:extLst>
          </p:cNvPr>
          <p:cNvGrpSpPr/>
          <p:nvPr userDrawn="1"/>
        </p:nvGrpSpPr>
        <p:grpSpPr>
          <a:xfrm>
            <a:off x="-3045" y="-4303"/>
            <a:ext cx="7252590" cy="6862680"/>
            <a:chOff x="-3045" y="-4303"/>
            <a:chExt cx="7252590" cy="6862680"/>
          </a:xfrm>
        </p:grpSpPr>
        <p:sp>
          <p:nvSpPr>
            <p:cNvPr id="34" name="Rectangle 33">
              <a:extLst>
                <a:ext uri="{FF2B5EF4-FFF2-40B4-BE49-F238E27FC236}">
                  <a16:creationId xmlns:a16="http://schemas.microsoft.com/office/drawing/2014/main" id="{D629CA98-D89C-4A69-9A55-8D6C17DCDDF0}"/>
                </a:ext>
              </a:extLst>
            </p:cNvPr>
            <p:cNvSpPr/>
            <p:nvPr userDrawn="1"/>
          </p:nvSpPr>
          <p:spPr>
            <a:xfrm>
              <a:off x="-1146" y="4775407"/>
              <a:ext cx="2029968" cy="207752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Graphic 27">
              <a:extLst>
                <a:ext uri="{FF2B5EF4-FFF2-40B4-BE49-F238E27FC236}">
                  <a16:creationId xmlns:a16="http://schemas.microsoft.com/office/drawing/2014/main" id="{12C5F573-21FC-4A6F-B46F-5583E20C994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10800000">
              <a:off x="-3045" y="-4303"/>
              <a:ext cx="2029968" cy="2029968"/>
            </a:xfrm>
            <a:prstGeom prst="rect">
              <a:avLst/>
            </a:prstGeom>
          </p:spPr>
        </p:pic>
        <p:sp>
          <p:nvSpPr>
            <p:cNvPr id="39" name="Rectangle 38">
              <a:extLst>
                <a:ext uri="{FF2B5EF4-FFF2-40B4-BE49-F238E27FC236}">
                  <a16:creationId xmlns:a16="http://schemas.microsoft.com/office/drawing/2014/main" id="{EA65556A-38A5-4BA5-9A40-33F02F960B1E}"/>
                </a:ext>
              </a:extLst>
            </p:cNvPr>
            <p:cNvSpPr/>
            <p:nvPr userDrawn="1"/>
          </p:nvSpPr>
          <p:spPr>
            <a:xfrm>
              <a:off x="3757" y="2033993"/>
              <a:ext cx="2029968"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7900790-71B8-45C8-9B6D-07E23CEA7632}"/>
                </a:ext>
              </a:extLst>
            </p:cNvPr>
            <p:cNvSpPr/>
            <p:nvPr userDrawn="1"/>
          </p:nvSpPr>
          <p:spPr>
            <a:xfrm>
              <a:off x="-218" y="4059798"/>
              <a:ext cx="2029968" cy="75956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28AC969-4FA2-44AD-A273-2A0B7839749F}"/>
                </a:ext>
              </a:extLst>
            </p:cNvPr>
            <p:cNvSpPr/>
            <p:nvPr userDrawn="1"/>
          </p:nvSpPr>
          <p:spPr>
            <a:xfrm>
              <a:off x="4071442" y="4058828"/>
              <a:ext cx="3178103" cy="2799549"/>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Graphic 10">
              <a:extLst>
                <a:ext uri="{FF2B5EF4-FFF2-40B4-BE49-F238E27FC236}">
                  <a16:creationId xmlns:a16="http://schemas.microsoft.com/office/drawing/2014/main" id="{91CB31D0-C621-4EF7-AE25-5C3BCD5882C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038053" y="2029625"/>
              <a:ext cx="2029878" cy="2023760"/>
            </a:xfrm>
            <a:prstGeom prst="rect">
              <a:avLst/>
            </a:prstGeom>
          </p:spPr>
        </p:pic>
        <p:pic>
          <p:nvPicPr>
            <p:cNvPr id="69" name="Graphic 68">
              <a:extLst>
                <a:ext uri="{FF2B5EF4-FFF2-40B4-BE49-F238E27FC236}">
                  <a16:creationId xmlns:a16="http://schemas.microsoft.com/office/drawing/2014/main" id="{B2CC2F02-F98F-4E69-AA01-CCF96A602E12}"/>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034034" y="4055808"/>
              <a:ext cx="2029968" cy="2029968"/>
            </a:xfrm>
            <a:prstGeom prst="rect">
              <a:avLst/>
            </a:prstGeom>
          </p:spPr>
        </p:pic>
        <p:sp>
          <p:nvSpPr>
            <p:cNvPr id="8" name="Rectangle 9">
              <a:extLst>
                <a:ext uri="{FF2B5EF4-FFF2-40B4-BE49-F238E27FC236}">
                  <a16:creationId xmlns:a16="http://schemas.microsoft.com/office/drawing/2014/main" id="{FE05B395-CB62-452B-A84F-936AD8EDDA92}"/>
                </a:ext>
              </a:extLst>
            </p:cNvPr>
            <p:cNvSpPr/>
            <p:nvPr userDrawn="1"/>
          </p:nvSpPr>
          <p:spPr>
            <a:xfrm>
              <a:off x="2028568" y="4060579"/>
              <a:ext cx="2029968" cy="2029968"/>
            </a:xfrm>
            <a:custGeom>
              <a:avLst/>
              <a:gdLst>
                <a:gd name="connsiteX0" fmla="*/ 0 w 1828800"/>
                <a:gd name="connsiteY0" fmla="*/ 0 h 1828800"/>
                <a:gd name="connsiteX1" fmla="*/ 1828800 w 1828800"/>
                <a:gd name="connsiteY1" fmla="*/ 0 h 1828800"/>
                <a:gd name="connsiteX2" fmla="*/ 1828800 w 1828800"/>
                <a:gd name="connsiteY2" fmla="*/ 1828800 h 1828800"/>
                <a:gd name="connsiteX3" fmla="*/ 0 w 1828800"/>
                <a:gd name="connsiteY3" fmla="*/ 1828800 h 1828800"/>
                <a:gd name="connsiteX4" fmla="*/ 0 w 1828800"/>
                <a:gd name="connsiteY4" fmla="*/ 0 h 1828800"/>
                <a:gd name="connsiteX0" fmla="*/ 0 w 1828800"/>
                <a:gd name="connsiteY0" fmla="*/ 0 h 1828800"/>
                <a:gd name="connsiteX1" fmla="*/ 1828800 w 1828800"/>
                <a:gd name="connsiteY1" fmla="*/ 1828800 h 1828800"/>
                <a:gd name="connsiteX2" fmla="*/ 0 w 1828800"/>
                <a:gd name="connsiteY2" fmla="*/ 1828800 h 1828800"/>
                <a:gd name="connsiteX3" fmla="*/ 0 w 1828800"/>
                <a:gd name="connsiteY3" fmla="*/ 0 h 1828800"/>
              </a:gdLst>
              <a:ahLst/>
              <a:cxnLst>
                <a:cxn ang="0">
                  <a:pos x="connsiteX0" y="connsiteY0"/>
                </a:cxn>
                <a:cxn ang="0">
                  <a:pos x="connsiteX1" y="connsiteY1"/>
                </a:cxn>
                <a:cxn ang="0">
                  <a:pos x="connsiteX2" y="connsiteY2"/>
                </a:cxn>
                <a:cxn ang="0">
                  <a:pos x="connsiteX3" y="connsiteY3"/>
                </a:cxn>
              </a:cxnLst>
              <a:rect l="l" t="t" r="r" b="b"/>
              <a:pathLst>
                <a:path w="1828800" h="1828800">
                  <a:moveTo>
                    <a:pt x="0" y="0"/>
                  </a:moveTo>
                  <a:lnTo>
                    <a:pt x="1828800" y="1828800"/>
                  </a:lnTo>
                  <a:lnTo>
                    <a:pt x="0" y="18288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3" name="Graphic 72">
              <a:extLst>
                <a:ext uri="{FF2B5EF4-FFF2-40B4-BE49-F238E27FC236}">
                  <a16:creationId xmlns:a16="http://schemas.microsoft.com/office/drawing/2014/main" id="{2622C30D-68C5-43FD-997F-CFD4DD72E164}"/>
                </a:ext>
              </a:extLst>
            </p:cNvPr>
            <p:cNvPicPr>
              <a:picLocks noChangeAspect="1"/>
            </p:cNvPicPr>
            <p:nvPr userDrawn="1"/>
          </p:nvPicPr>
          <p:blipFill>
            <a:blip r:embed="rId8">
              <a:extLst>
                <a:ext uri="{96DAC541-7B7A-43D3-8B79-37D633B846F1}">
                  <asvg:svgBlip xmlns:asvg="http://schemas.microsoft.com/office/drawing/2016/SVG/main" r:embed="rId9"/>
                </a:ext>
              </a:extLst>
            </a:blip>
            <a:stretch>
              <a:fillRect/>
            </a:stretch>
          </p:blipFill>
          <p:spPr>
            <a:xfrm rot="5400000">
              <a:off x="2043950" y="4059923"/>
              <a:ext cx="2029968" cy="2029968"/>
            </a:xfrm>
            <a:prstGeom prst="rect">
              <a:avLst/>
            </a:prstGeom>
          </p:spPr>
        </p:pic>
        <p:pic>
          <p:nvPicPr>
            <p:cNvPr id="35" name="Picture 34" descr="A black and white striped pattern&#10;&#10;Description automatically generated with low confidence">
              <a:extLst>
                <a:ext uri="{FF2B5EF4-FFF2-40B4-BE49-F238E27FC236}">
                  <a16:creationId xmlns:a16="http://schemas.microsoft.com/office/drawing/2014/main" id="{AC3CDBDC-6EB4-4B7D-A9F6-4CFA748349B5}"/>
                </a:ext>
              </a:extLst>
            </p:cNvPr>
            <p:cNvPicPr>
              <a:picLocks noChangeAspect="1"/>
            </p:cNvPicPr>
            <p:nvPr userDrawn="1"/>
          </p:nvPicPr>
          <p:blipFill>
            <a:blip r:embed="rId10" cstate="screen">
              <a:extLst>
                <a:ext uri="{28A0092B-C50C-407E-A947-70E740481C1C}">
                  <a14:useLocalDpi xmlns:a14="http://schemas.microsoft.com/office/drawing/2010/main" val="0"/>
                </a:ext>
              </a:extLst>
            </a:blip>
            <a:stretch>
              <a:fillRect/>
            </a:stretch>
          </p:blipFill>
          <p:spPr>
            <a:xfrm>
              <a:off x="1406" y="3062893"/>
              <a:ext cx="2019299" cy="999451"/>
            </a:xfrm>
            <a:prstGeom prst="rect">
              <a:avLst/>
            </a:prstGeom>
          </p:spPr>
        </p:pic>
        <p:grpSp>
          <p:nvGrpSpPr>
            <p:cNvPr id="162" name="Group 161">
              <a:extLst>
                <a:ext uri="{FF2B5EF4-FFF2-40B4-BE49-F238E27FC236}">
                  <a16:creationId xmlns:a16="http://schemas.microsoft.com/office/drawing/2014/main" id="{34457344-691C-417A-9C29-5AD8ABC43E5A}"/>
                </a:ext>
              </a:extLst>
            </p:cNvPr>
            <p:cNvGrpSpPr/>
            <p:nvPr userDrawn="1"/>
          </p:nvGrpSpPr>
          <p:grpSpPr>
            <a:xfrm>
              <a:off x="4433" y="4836676"/>
              <a:ext cx="1965960" cy="1965960"/>
              <a:chOff x="5361924" y="7472790"/>
              <a:chExt cx="1828800" cy="1828800"/>
            </a:xfrm>
          </p:grpSpPr>
          <p:grpSp>
            <p:nvGrpSpPr>
              <p:cNvPr id="163" name="Group 162">
                <a:extLst>
                  <a:ext uri="{FF2B5EF4-FFF2-40B4-BE49-F238E27FC236}">
                    <a16:creationId xmlns:a16="http://schemas.microsoft.com/office/drawing/2014/main" id="{68DDC918-5A9B-4D14-98A4-9002D8520FD4}"/>
                  </a:ext>
                </a:extLst>
              </p:cNvPr>
              <p:cNvGrpSpPr/>
              <p:nvPr userDrawn="1"/>
            </p:nvGrpSpPr>
            <p:grpSpPr>
              <a:xfrm>
                <a:off x="5361924" y="7472790"/>
                <a:ext cx="1828800" cy="1828800"/>
                <a:chOff x="5361924" y="7472790"/>
                <a:chExt cx="1828800" cy="1828800"/>
              </a:xfrm>
            </p:grpSpPr>
            <p:grpSp>
              <p:nvGrpSpPr>
                <p:cNvPr id="165" name="Group 164">
                  <a:extLst>
                    <a:ext uri="{FF2B5EF4-FFF2-40B4-BE49-F238E27FC236}">
                      <a16:creationId xmlns:a16="http://schemas.microsoft.com/office/drawing/2014/main" id="{2366D07F-988F-459E-BBD3-15126F92902E}"/>
                    </a:ext>
                  </a:extLst>
                </p:cNvPr>
                <p:cNvGrpSpPr/>
                <p:nvPr userDrawn="1"/>
              </p:nvGrpSpPr>
              <p:grpSpPr>
                <a:xfrm>
                  <a:off x="5361924" y="7472790"/>
                  <a:ext cx="1828800" cy="1828800"/>
                  <a:chOff x="5388428" y="7173291"/>
                  <a:chExt cx="1828800" cy="1828800"/>
                </a:xfrm>
              </p:grpSpPr>
              <p:grpSp>
                <p:nvGrpSpPr>
                  <p:cNvPr id="173" name="Group 172">
                    <a:extLst>
                      <a:ext uri="{FF2B5EF4-FFF2-40B4-BE49-F238E27FC236}">
                        <a16:creationId xmlns:a16="http://schemas.microsoft.com/office/drawing/2014/main" id="{6CCACE8C-699F-4B10-BA84-94167BA05CC5}"/>
                      </a:ext>
                    </a:extLst>
                  </p:cNvPr>
                  <p:cNvGrpSpPr/>
                  <p:nvPr userDrawn="1"/>
                </p:nvGrpSpPr>
                <p:grpSpPr>
                  <a:xfrm>
                    <a:off x="5388428" y="7173291"/>
                    <a:ext cx="1828800" cy="1828800"/>
                    <a:chOff x="5388428" y="7173291"/>
                    <a:chExt cx="1828800" cy="1828800"/>
                  </a:xfrm>
                </p:grpSpPr>
                <p:grpSp>
                  <p:nvGrpSpPr>
                    <p:cNvPr id="176" name="Group 175">
                      <a:extLst>
                        <a:ext uri="{FF2B5EF4-FFF2-40B4-BE49-F238E27FC236}">
                          <a16:creationId xmlns:a16="http://schemas.microsoft.com/office/drawing/2014/main" id="{59F49E32-0B71-4676-8012-BA971DA2100F}"/>
                        </a:ext>
                      </a:extLst>
                    </p:cNvPr>
                    <p:cNvGrpSpPr/>
                    <p:nvPr userDrawn="1"/>
                  </p:nvGrpSpPr>
                  <p:grpSpPr>
                    <a:xfrm>
                      <a:off x="5388428" y="7173291"/>
                      <a:ext cx="1828800" cy="1828800"/>
                      <a:chOff x="5579044" y="7049770"/>
                      <a:chExt cx="1828800" cy="1828800"/>
                    </a:xfrm>
                  </p:grpSpPr>
                  <p:grpSp>
                    <p:nvGrpSpPr>
                      <p:cNvPr id="178" name="Group 177">
                        <a:extLst>
                          <a:ext uri="{FF2B5EF4-FFF2-40B4-BE49-F238E27FC236}">
                            <a16:creationId xmlns:a16="http://schemas.microsoft.com/office/drawing/2014/main" id="{DF41FA5A-1504-4DC4-B514-00C377423E7C}"/>
                          </a:ext>
                        </a:extLst>
                      </p:cNvPr>
                      <p:cNvGrpSpPr/>
                      <p:nvPr userDrawn="1"/>
                    </p:nvGrpSpPr>
                    <p:grpSpPr>
                      <a:xfrm>
                        <a:off x="5579044" y="7049770"/>
                        <a:ext cx="1828800" cy="1828800"/>
                        <a:chOff x="5579044" y="7049770"/>
                        <a:chExt cx="1828800" cy="1828800"/>
                      </a:xfrm>
                    </p:grpSpPr>
                    <p:grpSp>
                      <p:nvGrpSpPr>
                        <p:cNvPr id="180" name="Group 179">
                          <a:extLst>
                            <a:ext uri="{FF2B5EF4-FFF2-40B4-BE49-F238E27FC236}">
                              <a16:creationId xmlns:a16="http://schemas.microsoft.com/office/drawing/2014/main" id="{68B4610A-A91F-459F-A9C5-9FC624665516}"/>
                            </a:ext>
                          </a:extLst>
                        </p:cNvPr>
                        <p:cNvGrpSpPr/>
                        <p:nvPr userDrawn="1"/>
                      </p:nvGrpSpPr>
                      <p:grpSpPr>
                        <a:xfrm>
                          <a:off x="5579044" y="7049770"/>
                          <a:ext cx="1828800" cy="1828800"/>
                          <a:chOff x="5579044" y="7049770"/>
                          <a:chExt cx="1828800" cy="1828800"/>
                        </a:xfrm>
                      </p:grpSpPr>
                      <p:grpSp>
                        <p:nvGrpSpPr>
                          <p:cNvPr id="182" name="Group 181">
                            <a:extLst>
                              <a:ext uri="{FF2B5EF4-FFF2-40B4-BE49-F238E27FC236}">
                                <a16:creationId xmlns:a16="http://schemas.microsoft.com/office/drawing/2014/main" id="{D794F6E3-A9E3-42A9-93AA-7B9E20AD922D}"/>
                              </a:ext>
                            </a:extLst>
                          </p:cNvPr>
                          <p:cNvGrpSpPr/>
                          <p:nvPr userDrawn="1"/>
                        </p:nvGrpSpPr>
                        <p:grpSpPr>
                          <a:xfrm>
                            <a:off x="5579044" y="7049770"/>
                            <a:ext cx="1828800" cy="1828800"/>
                            <a:chOff x="5579044" y="7049770"/>
                            <a:chExt cx="1828800" cy="1828800"/>
                          </a:xfrm>
                        </p:grpSpPr>
                        <p:sp>
                          <p:nvSpPr>
                            <p:cNvPr id="184" name="Oval 183">
                              <a:extLst>
                                <a:ext uri="{FF2B5EF4-FFF2-40B4-BE49-F238E27FC236}">
                                  <a16:creationId xmlns:a16="http://schemas.microsoft.com/office/drawing/2014/main" id="{90B634B0-4792-4A28-B92A-ACA35F177675}"/>
                                </a:ext>
                              </a:extLst>
                            </p:cNvPr>
                            <p:cNvSpPr/>
                            <p:nvPr userDrawn="1"/>
                          </p:nvSpPr>
                          <p:spPr>
                            <a:xfrm>
                              <a:off x="5579044" y="7049770"/>
                              <a:ext cx="1828800" cy="18288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85" name="Oval 184">
                              <a:extLst>
                                <a:ext uri="{FF2B5EF4-FFF2-40B4-BE49-F238E27FC236}">
                                  <a16:creationId xmlns:a16="http://schemas.microsoft.com/office/drawing/2014/main" id="{1B466310-2C61-42F1-81EB-2B5BF01B2267}"/>
                                </a:ext>
                              </a:extLst>
                            </p:cNvPr>
                            <p:cNvSpPr/>
                            <p:nvPr userDrawn="1"/>
                          </p:nvSpPr>
                          <p:spPr>
                            <a:xfrm>
                              <a:off x="5647624" y="7118350"/>
                              <a:ext cx="1691640" cy="16916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3" name="Oval 182">
                            <a:extLst>
                              <a:ext uri="{FF2B5EF4-FFF2-40B4-BE49-F238E27FC236}">
                                <a16:creationId xmlns:a16="http://schemas.microsoft.com/office/drawing/2014/main" id="{53A72A9A-79AE-4A89-8938-7A85E2248DE6}"/>
                              </a:ext>
                            </a:extLst>
                          </p:cNvPr>
                          <p:cNvSpPr/>
                          <p:nvPr userDrawn="1"/>
                        </p:nvSpPr>
                        <p:spPr>
                          <a:xfrm>
                            <a:off x="5716204" y="7186930"/>
                            <a:ext cx="1554480" cy="15544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81" name="Oval 180">
                          <a:extLst>
                            <a:ext uri="{FF2B5EF4-FFF2-40B4-BE49-F238E27FC236}">
                              <a16:creationId xmlns:a16="http://schemas.microsoft.com/office/drawing/2014/main" id="{02618DCD-5B83-4412-9D1A-968C246DCAC1}"/>
                            </a:ext>
                          </a:extLst>
                        </p:cNvPr>
                        <p:cNvSpPr/>
                        <p:nvPr userDrawn="1"/>
                      </p:nvSpPr>
                      <p:spPr>
                        <a:xfrm>
                          <a:off x="5784784" y="7255510"/>
                          <a:ext cx="1417320" cy="14173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9" name="Oval 178">
                        <a:extLst>
                          <a:ext uri="{FF2B5EF4-FFF2-40B4-BE49-F238E27FC236}">
                            <a16:creationId xmlns:a16="http://schemas.microsoft.com/office/drawing/2014/main" id="{29B173F9-A6EA-4B31-B4C6-3C8DE08F2F11}"/>
                          </a:ext>
                        </a:extLst>
                      </p:cNvPr>
                      <p:cNvSpPr/>
                      <p:nvPr userDrawn="1"/>
                    </p:nvSpPr>
                    <p:spPr>
                      <a:xfrm>
                        <a:off x="5853364" y="7324090"/>
                        <a:ext cx="1280160" cy="12801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7" name="Oval 176">
                      <a:extLst>
                        <a:ext uri="{FF2B5EF4-FFF2-40B4-BE49-F238E27FC236}">
                          <a16:creationId xmlns:a16="http://schemas.microsoft.com/office/drawing/2014/main" id="{466DB0E2-4B80-4A09-8BCA-9432E1E1DAE3}"/>
                        </a:ext>
                      </a:extLst>
                    </p:cNvPr>
                    <p:cNvSpPr/>
                    <p:nvPr userDrawn="1"/>
                  </p:nvSpPr>
                  <p:spPr>
                    <a:xfrm>
                      <a:off x="5731328" y="7516191"/>
                      <a:ext cx="1143000" cy="11430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74" name="Oval 173">
                    <a:extLst>
                      <a:ext uri="{FF2B5EF4-FFF2-40B4-BE49-F238E27FC236}">
                        <a16:creationId xmlns:a16="http://schemas.microsoft.com/office/drawing/2014/main" id="{20D2F087-D77F-4913-922E-014FB9DEE63E}"/>
                      </a:ext>
                    </a:extLst>
                  </p:cNvPr>
                  <p:cNvSpPr/>
                  <p:nvPr userDrawn="1"/>
                </p:nvSpPr>
                <p:spPr>
                  <a:xfrm>
                    <a:off x="5799908" y="7584771"/>
                    <a:ext cx="1005840" cy="10058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6" name="Oval 165">
                  <a:extLst>
                    <a:ext uri="{FF2B5EF4-FFF2-40B4-BE49-F238E27FC236}">
                      <a16:creationId xmlns:a16="http://schemas.microsoft.com/office/drawing/2014/main" id="{DD44EC19-A244-4489-9CB8-0361CFBFD02F}"/>
                    </a:ext>
                  </a:extLst>
                </p:cNvPr>
                <p:cNvSpPr/>
                <p:nvPr userDrawn="1"/>
              </p:nvSpPr>
              <p:spPr>
                <a:xfrm>
                  <a:off x="5841984" y="7952850"/>
                  <a:ext cx="868680" cy="8686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7" name="Oval 166">
                  <a:extLst>
                    <a:ext uri="{FF2B5EF4-FFF2-40B4-BE49-F238E27FC236}">
                      <a16:creationId xmlns:a16="http://schemas.microsoft.com/office/drawing/2014/main" id="{C5C029E7-6D6D-4D14-8D8E-E407011AF097}"/>
                    </a:ext>
                  </a:extLst>
                </p:cNvPr>
                <p:cNvSpPr/>
                <p:nvPr userDrawn="1"/>
              </p:nvSpPr>
              <p:spPr>
                <a:xfrm>
                  <a:off x="5910564" y="8021430"/>
                  <a:ext cx="731520" cy="73152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69" name="Oval 168">
                  <a:extLst>
                    <a:ext uri="{FF2B5EF4-FFF2-40B4-BE49-F238E27FC236}">
                      <a16:creationId xmlns:a16="http://schemas.microsoft.com/office/drawing/2014/main" id="{4A74D8A7-ACD3-40A3-918D-46DF99BF9F3E}"/>
                    </a:ext>
                  </a:extLst>
                </p:cNvPr>
                <p:cNvSpPr/>
                <p:nvPr userDrawn="1"/>
              </p:nvSpPr>
              <p:spPr>
                <a:xfrm>
                  <a:off x="5979144" y="8090010"/>
                  <a:ext cx="594360" cy="59436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1" name="Oval 170">
                  <a:extLst>
                    <a:ext uri="{FF2B5EF4-FFF2-40B4-BE49-F238E27FC236}">
                      <a16:creationId xmlns:a16="http://schemas.microsoft.com/office/drawing/2014/main" id="{9C994ED9-5124-452B-986B-4782056BCFB3}"/>
                    </a:ext>
                  </a:extLst>
                </p:cNvPr>
                <p:cNvSpPr/>
                <p:nvPr userDrawn="1"/>
              </p:nvSpPr>
              <p:spPr>
                <a:xfrm>
                  <a:off x="6047724" y="8158590"/>
                  <a:ext cx="457200" cy="45720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72" name="Oval 171">
                  <a:extLst>
                    <a:ext uri="{FF2B5EF4-FFF2-40B4-BE49-F238E27FC236}">
                      <a16:creationId xmlns:a16="http://schemas.microsoft.com/office/drawing/2014/main" id="{8ADCBFB4-9F0A-40FB-A585-2728254E0A7C}"/>
                    </a:ext>
                  </a:extLst>
                </p:cNvPr>
                <p:cNvSpPr/>
                <p:nvPr userDrawn="1"/>
              </p:nvSpPr>
              <p:spPr>
                <a:xfrm>
                  <a:off x="6116304" y="8227170"/>
                  <a:ext cx="320040" cy="32004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164" name="Oval 163">
                <a:extLst>
                  <a:ext uri="{FF2B5EF4-FFF2-40B4-BE49-F238E27FC236}">
                    <a16:creationId xmlns:a16="http://schemas.microsoft.com/office/drawing/2014/main" id="{42E049E2-81A6-45F8-BA9F-DEA21400B1AD}"/>
                  </a:ext>
                </a:extLst>
              </p:cNvPr>
              <p:cNvSpPr/>
              <p:nvPr userDrawn="1"/>
            </p:nvSpPr>
            <p:spPr>
              <a:xfrm>
                <a:off x="6184884" y="8295750"/>
                <a:ext cx="182880" cy="182880"/>
              </a:xfrm>
              <a:prstGeom prst="ellipse">
                <a:avLst/>
              </a:prstGeom>
              <a:no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sp>
          <p:nvSpPr>
            <p:cNvPr id="67" name="Freeform: Shape 66">
              <a:extLst>
                <a:ext uri="{FF2B5EF4-FFF2-40B4-BE49-F238E27FC236}">
                  <a16:creationId xmlns:a16="http://schemas.microsoft.com/office/drawing/2014/main" id="{75F20D6C-6085-4D3F-9186-6895908C97B9}"/>
                </a:ext>
              </a:extLst>
            </p:cNvPr>
            <p:cNvSpPr/>
            <p:nvPr userDrawn="1"/>
          </p:nvSpPr>
          <p:spPr>
            <a:xfrm rot="16200000">
              <a:off x="506891" y="5335524"/>
              <a:ext cx="1014984" cy="2029968"/>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1" name="Rectangle 70">
              <a:extLst>
                <a:ext uri="{FF2B5EF4-FFF2-40B4-BE49-F238E27FC236}">
                  <a16:creationId xmlns:a16="http://schemas.microsoft.com/office/drawing/2014/main" id="{BC56BE23-DE49-4D55-A6A0-DFE2A870120D}"/>
                </a:ext>
              </a:extLst>
            </p:cNvPr>
            <p:cNvSpPr/>
            <p:nvPr userDrawn="1"/>
          </p:nvSpPr>
          <p:spPr>
            <a:xfrm>
              <a:off x="2028658" y="6089528"/>
              <a:ext cx="2049251" cy="76847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BCF3BD55-FF25-4CA9-8016-81AEB8AA43E8}"/>
                </a:ext>
              </a:extLst>
            </p:cNvPr>
            <p:cNvSpPr/>
            <p:nvPr userDrawn="1"/>
          </p:nvSpPr>
          <p:spPr>
            <a:xfrm>
              <a:off x="3838078" y="1859479"/>
              <a:ext cx="274320" cy="27432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7" name="Straight Connector 76">
              <a:extLst>
                <a:ext uri="{FF2B5EF4-FFF2-40B4-BE49-F238E27FC236}">
                  <a16:creationId xmlns:a16="http://schemas.microsoft.com/office/drawing/2014/main" id="{DE09EA6C-7AC2-47BE-95B8-4D3412867BA5}"/>
                </a:ext>
              </a:extLst>
            </p:cNvPr>
            <p:cNvCxnSpPr>
              <a:cxnSpLocks/>
            </p:cNvCxnSpPr>
            <p:nvPr userDrawn="1"/>
          </p:nvCxnSpPr>
          <p:spPr>
            <a:xfrm flipV="1">
              <a:off x="0" y="1990665"/>
              <a:ext cx="4023360" cy="33894"/>
            </a:xfrm>
            <a:prstGeom prst="line">
              <a:avLst/>
            </a:prstGeom>
            <a:ln w="5080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4974771" y="576943"/>
            <a:ext cx="6449786" cy="2785508"/>
          </a:xfrm>
        </p:spPr>
        <p:txBody>
          <a:bodyPr anchor="b">
            <a:normAutofit/>
          </a:bodyPr>
          <a:lstStyle>
            <a:lvl1pPr algn="l">
              <a:defRPr sz="4800" cap="all" baseline="0">
                <a:solidFill>
                  <a:schemeClr val="tx2"/>
                </a:solidFill>
              </a:defRPr>
            </a:lvl1pPr>
          </a:lstStyle>
          <a:p>
            <a:r>
              <a:rPr lang="en-US" dirty="0"/>
              <a:t>Click to ADD TITLE</a:t>
            </a:r>
          </a:p>
        </p:txBody>
      </p:sp>
      <p:sp>
        <p:nvSpPr>
          <p:cNvPr id="3" name="Subtitle 2">
            <a:extLst>
              <a:ext uri="{FF2B5EF4-FFF2-40B4-BE49-F238E27FC236}">
                <a16:creationId xmlns:a16="http://schemas.microsoft.com/office/drawing/2014/main" id="{EB00591F-8CE8-B626-C81A-6C960B2BAECA}"/>
              </a:ext>
            </a:extLst>
          </p:cNvPr>
          <p:cNvSpPr>
            <a:spLocks noGrp="1"/>
          </p:cNvSpPr>
          <p:nvPr>
            <p:ph type="subTitle" idx="1" hasCustomPrompt="1"/>
          </p:nvPr>
        </p:nvSpPr>
        <p:spPr>
          <a:xfrm>
            <a:off x="4974772" y="3373686"/>
            <a:ext cx="6449785" cy="1029586"/>
          </a:xfrm>
        </p:spPr>
        <p:txBody>
          <a:bodyPr>
            <a:normAutofit/>
          </a:bodyPr>
          <a:lstStyle>
            <a:lvl1pPr marL="0" indent="0" algn="l">
              <a:lnSpc>
                <a:spcPct val="150000"/>
              </a:lnSpc>
              <a:spcBef>
                <a:spcPts val="0"/>
              </a:spcBef>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2" name="Date Placeholder 3">
            <a:extLst>
              <a:ext uri="{FF2B5EF4-FFF2-40B4-BE49-F238E27FC236}">
                <a16:creationId xmlns:a16="http://schemas.microsoft.com/office/drawing/2014/main" id="{2837477B-3D20-4982-86AF-91100FE408D3}"/>
              </a:ext>
            </a:extLst>
          </p:cNvPr>
          <p:cNvSpPr>
            <a:spLocks noGrp="1"/>
          </p:cNvSpPr>
          <p:nvPr>
            <p:ph type="dt" sz="half" idx="10"/>
          </p:nvPr>
        </p:nvSpPr>
        <p:spPr>
          <a:xfrm>
            <a:off x="7519821" y="6353175"/>
            <a:ext cx="1097280" cy="365125"/>
          </a:xfrm>
        </p:spPr>
        <p:txBody>
          <a:bodyPr/>
          <a:lstStyle>
            <a:lvl1pPr>
              <a:defRPr>
                <a:solidFill>
                  <a:schemeClr val="bg1"/>
                </a:solidFill>
              </a:defRPr>
            </a:lvl1pPr>
          </a:lstStyle>
          <a:p>
            <a:r>
              <a:rPr lang="en-US"/>
              <a:t>12/11/2023</a:t>
            </a:r>
            <a:endParaRPr lang="en-US" dirty="0"/>
          </a:p>
        </p:txBody>
      </p:sp>
      <p:sp>
        <p:nvSpPr>
          <p:cNvPr id="193" name="Footer Placeholder 4">
            <a:extLst>
              <a:ext uri="{FF2B5EF4-FFF2-40B4-BE49-F238E27FC236}">
                <a16:creationId xmlns:a16="http://schemas.microsoft.com/office/drawing/2014/main" id="{B6E38A1E-AF37-4A09-9B69-65397A079362}"/>
              </a:ext>
            </a:extLst>
          </p:cNvPr>
          <p:cNvSpPr>
            <a:spLocks noGrp="1"/>
          </p:cNvSpPr>
          <p:nvPr>
            <p:ph type="ftr" sz="quarter" idx="11"/>
          </p:nvPr>
        </p:nvSpPr>
        <p:spPr>
          <a:xfrm>
            <a:off x="8727198" y="6350000"/>
            <a:ext cx="2286000" cy="365125"/>
          </a:xfrm>
        </p:spPr>
        <p:txBody>
          <a:bodyPr/>
          <a:lstStyle>
            <a:lvl1pPr>
              <a:defRPr>
                <a:solidFill>
                  <a:schemeClr val="bg1"/>
                </a:solidFill>
              </a:defRPr>
            </a:lvl1pPr>
          </a:lstStyle>
          <a:p>
            <a:r>
              <a:rPr lang="en-US"/>
              <a:t>Presentation title</a:t>
            </a:r>
            <a:endParaRPr lang="en-US" dirty="0"/>
          </a:p>
        </p:txBody>
      </p:sp>
      <p:sp>
        <p:nvSpPr>
          <p:cNvPr id="194" name="Slide Number Placeholder 5">
            <a:extLst>
              <a:ext uri="{FF2B5EF4-FFF2-40B4-BE49-F238E27FC236}">
                <a16:creationId xmlns:a16="http://schemas.microsoft.com/office/drawing/2014/main" id="{FB77B535-C760-4E32-8A7E-BF9AD08BBC39}"/>
              </a:ext>
            </a:extLst>
          </p:cNvPr>
          <p:cNvSpPr>
            <a:spLocks noGrp="1"/>
          </p:cNvSpPr>
          <p:nvPr>
            <p:ph type="sldNum" sz="quarter" idx="12"/>
          </p:nvPr>
        </p:nvSpPr>
        <p:spPr>
          <a:xfrm>
            <a:off x="11123295" y="6352847"/>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770521"/>
      </p:ext>
    </p:extLst>
  </p:cSld>
  <p:clrMapOvr>
    <a:masterClrMapping/>
  </p:clrMapOvr>
  <p:extLst>
    <p:ext uri="{DCECCB84-F9BA-43D5-87BE-67443E8EF086}">
      <p15:sldGuideLst xmlns:p15="http://schemas.microsoft.com/office/powerpoint/2012/main">
        <p15:guide id="1" orient="horz" pos="1080" userDrawn="1">
          <p15:clr>
            <a:srgbClr val="FBAE40"/>
          </p15:clr>
        </p15:guide>
        <p15:guide id="2" orient="horz" pos="2160" userDrawn="1">
          <p15:clr>
            <a:srgbClr val="FBAE40"/>
          </p15:clr>
        </p15:guide>
        <p15:guide id="3" orient="horz" pos="3240" userDrawn="1">
          <p15:clr>
            <a:srgbClr val="FBAE40"/>
          </p15:clr>
        </p15:guide>
        <p15:guide id="4" orient="horz" pos="225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CA106-0FC3-4FE9-9338-4AC3D15608E5}"/>
              </a:ext>
            </a:extLst>
          </p:cNvPr>
          <p:cNvSpPr>
            <a:spLocks noGrp="1"/>
          </p:cNvSpPr>
          <p:nvPr>
            <p:ph type="title" hasCustomPrompt="1"/>
          </p:nvPr>
        </p:nvSpPr>
        <p:spPr>
          <a:xfrm>
            <a:off x="771736" y="896112"/>
            <a:ext cx="9389288" cy="1362456"/>
          </a:xfrm>
        </p:spPr>
        <p:txBody>
          <a:bodyPr anchor="t" anchorCtr="0"/>
          <a:lstStyle>
            <a:lvl1pPr>
              <a:defRPr cap="all" baseline="0">
                <a:solidFill>
                  <a:schemeClr val="accent1"/>
                </a:solidFill>
              </a:defRPr>
            </a:lvl1pPr>
          </a:lstStyle>
          <a:p>
            <a:r>
              <a:rPr lang="en-US" dirty="0"/>
              <a:t>CLICK TO ADD TITLE</a:t>
            </a:r>
          </a:p>
        </p:txBody>
      </p:sp>
      <p:grpSp>
        <p:nvGrpSpPr>
          <p:cNvPr id="5" name="Group 4">
            <a:extLst>
              <a:ext uri="{FF2B5EF4-FFF2-40B4-BE49-F238E27FC236}">
                <a16:creationId xmlns:a16="http://schemas.microsoft.com/office/drawing/2014/main" id="{E88DF45F-9FEA-47BE-AC15-52BE148E1814}"/>
              </a:ext>
              <a:ext uri="{C183D7F6-B498-43B3-948B-1728B52AA6E4}">
                <adec:decorative xmlns:adec="http://schemas.microsoft.com/office/drawing/2017/decorative" val="1"/>
              </a:ext>
            </a:extLst>
          </p:cNvPr>
          <p:cNvGrpSpPr/>
          <p:nvPr userDrawn="1"/>
        </p:nvGrpSpPr>
        <p:grpSpPr>
          <a:xfrm>
            <a:off x="11239499" y="0"/>
            <a:ext cx="1015984" cy="6858000"/>
            <a:chOff x="11239499" y="0"/>
            <a:chExt cx="1015984" cy="6858000"/>
          </a:xfrm>
        </p:grpSpPr>
        <p:sp>
          <p:nvSpPr>
            <p:cNvPr id="8" name="Rectangle 7">
              <a:extLst>
                <a:ext uri="{FF2B5EF4-FFF2-40B4-BE49-F238E27FC236}">
                  <a16:creationId xmlns:a16="http://schemas.microsoft.com/office/drawing/2014/main" id="{9C51E8B0-FB58-4BB5-9CDA-4A1B4DBC5E90}"/>
                </a:ext>
              </a:extLst>
            </p:cNvPr>
            <p:cNvSpPr/>
            <p:nvPr userDrawn="1"/>
          </p:nvSpPr>
          <p:spPr>
            <a:xfrm>
              <a:off x="11240499" y="4828032"/>
              <a:ext cx="1014984" cy="20299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548A0B2-480B-4F04-B7B5-67A328B174D1}"/>
                </a:ext>
              </a:extLst>
            </p:cNvPr>
            <p:cNvSpPr/>
            <p:nvPr userDrawn="1"/>
          </p:nvSpPr>
          <p:spPr>
            <a:xfrm>
              <a:off x="11240499"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60A19E0-B2DF-4E35-AD7A-80B5C429C6C1}"/>
                </a:ext>
              </a:extLst>
            </p:cNvPr>
            <p:cNvSpPr/>
            <p:nvPr userDrawn="1"/>
          </p:nvSpPr>
          <p:spPr>
            <a:xfrm>
              <a:off x="11240499"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11" descr="A black and white striped pattern&#10;&#10;Description automatically generated with low confidence">
              <a:extLst>
                <a:ext uri="{FF2B5EF4-FFF2-40B4-BE49-F238E27FC236}">
                  <a16:creationId xmlns:a16="http://schemas.microsoft.com/office/drawing/2014/main" id="{9C1C8F39-77F2-4753-A57A-2FD46715F2A6}"/>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rot="5400000">
              <a:off x="10777681" y="552957"/>
              <a:ext cx="1828800" cy="905164"/>
            </a:xfrm>
            <a:prstGeom prst="rect">
              <a:avLst/>
            </a:prstGeom>
          </p:spPr>
        </p:pic>
        <p:sp>
          <p:nvSpPr>
            <p:cNvPr id="14" name="Rectangle 13">
              <a:extLst>
                <a:ext uri="{FF2B5EF4-FFF2-40B4-BE49-F238E27FC236}">
                  <a16:creationId xmlns:a16="http://schemas.microsoft.com/office/drawing/2014/main" id="{0A6AF7B2-2B49-4313-AA4E-3FD77CF46A04}"/>
                </a:ext>
              </a:extLst>
            </p:cNvPr>
            <p:cNvSpPr/>
            <p:nvPr userDrawn="1"/>
          </p:nvSpPr>
          <p:spPr>
            <a:xfrm>
              <a:off x="11240499"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6" name="Graphic 25">
              <a:extLst>
                <a:ext uri="{FF2B5EF4-FFF2-40B4-BE49-F238E27FC236}">
                  <a16:creationId xmlns:a16="http://schemas.microsoft.com/office/drawing/2014/main" id="{E9AA5A01-9E59-4C92-9634-32DB51F9182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rot="16200000">
              <a:off x="10880040" y="5394960"/>
              <a:ext cx="1828800" cy="914400"/>
            </a:xfrm>
            <a:prstGeom prst="rect">
              <a:avLst/>
            </a:prstGeom>
          </p:spPr>
        </p:pic>
        <p:sp>
          <p:nvSpPr>
            <p:cNvPr id="16" name="Freeform: Shape 15">
              <a:extLst>
                <a:ext uri="{FF2B5EF4-FFF2-40B4-BE49-F238E27FC236}">
                  <a16:creationId xmlns:a16="http://schemas.microsoft.com/office/drawing/2014/main" id="{1D3A8643-F793-41FD-AA08-DC814719C40C}"/>
                </a:ext>
              </a:extLst>
            </p:cNvPr>
            <p:cNvSpPr/>
            <p:nvPr userDrawn="1"/>
          </p:nvSpPr>
          <p:spPr>
            <a:xfrm>
              <a:off x="11250235" y="4949368"/>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31" name="Graphic 30">
              <a:extLst>
                <a:ext uri="{FF2B5EF4-FFF2-40B4-BE49-F238E27FC236}">
                  <a16:creationId xmlns:a16="http://schemas.microsoft.com/office/drawing/2014/main" id="{F50D01F0-AD27-490F-8044-37B2D9E23326}"/>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rot="5400000">
              <a:off x="10793035" y="3391083"/>
              <a:ext cx="1828800" cy="914400"/>
            </a:xfrm>
            <a:prstGeom prst="rect">
              <a:avLst/>
            </a:prstGeom>
          </p:spPr>
        </p:pic>
      </p:grpSp>
      <p:sp>
        <p:nvSpPr>
          <p:cNvPr id="32" name="Date Placeholder 3">
            <a:extLst>
              <a:ext uri="{FF2B5EF4-FFF2-40B4-BE49-F238E27FC236}">
                <a16:creationId xmlns:a16="http://schemas.microsoft.com/office/drawing/2014/main" id="{417A4AF6-C906-4001-BDD2-33E116318583}"/>
              </a:ext>
            </a:extLst>
          </p:cNvPr>
          <p:cNvSpPr>
            <a:spLocks noGrp="1"/>
          </p:cNvSpPr>
          <p:nvPr>
            <p:ph type="dt" sz="half" idx="10"/>
          </p:nvPr>
        </p:nvSpPr>
        <p:spPr>
          <a:xfrm>
            <a:off x="771735"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33" name="Footer Placeholder 4">
            <a:extLst>
              <a:ext uri="{FF2B5EF4-FFF2-40B4-BE49-F238E27FC236}">
                <a16:creationId xmlns:a16="http://schemas.microsoft.com/office/drawing/2014/main" id="{5D94E674-98A0-4C77-80E5-084E3946B242}"/>
              </a:ext>
            </a:extLst>
          </p:cNvPr>
          <p:cNvSpPr>
            <a:spLocks noGrp="1"/>
          </p:cNvSpPr>
          <p:nvPr>
            <p:ph type="ftr" sz="quarter" idx="11"/>
          </p:nvPr>
        </p:nvSpPr>
        <p:spPr>
          <a:xfrm>
            <a:off x="5424487"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34" name="Slide Number Placeholder 5">
            <a:extLst>
              <a:ext uri="{FF2B5EF4-FFF2-40B4-BE49-F238E27FC236}">
                <a16:creationId xmlns:a16="http://schemas.microsoft.com/office/drawing/2014/main" id="{36214990-C58C-4D62-9381-40A242460690}"/>
              </a:ext>
            </a:extLst>
          </p:cNvPr>
          <p:cNvSpPr>
            <a:spLocks noGrp="1"/>
          </p:cNvSpPr>
          <p:nvPr>
            <p:ph type="sldNum" sz="quarter" idx="12"/>
          </p:nvPr>
        </p:nvSpPr>
        <p:spPr>
          <a:xfrm>
            <a:off x="11123295"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sp>
        <p:nvSpPr>
          <p:cNvPr id="6" name="Content Placeholder 2">
            <a:extLst>
              <a:ext uri="{FF2B5EF4-FFF2-40B4-BE49-F238E27FC236}">
                <a16:creationId xmlns:a16="http://schemas.microsoft.com/office/drawing/2014/main" id="{B135D7B7-20E9-ADCF-4417-B443AF3112FC}"/>
              </a:ext>
            </a:extLst>
          </p:cNvPr>
          <p:cNvSpPr>
            <a:spLocks noGrp="1"/>
          </p:cNvSpPr>
          <p:nvPr>
            <p:ph sz="half" idx="14" hasCustomPrompt="1"/>
          </p:nvPr>
        </p:nvSpPr>
        <p:spPr>
          <a:xfrm>
            <a:off x="771734"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D4468C5-0B68-8408-80C5-F8681CA98918}"/>
              </a:ext>
            </a:extLst>
          </p:cNvPr>
          <p:cNvSpPr>
            <a:spLocks noGrp="1"/>
          </p:cNvSpPr>
          <p:nvPr>
            <p:ph sz="half" idx="15" hasCustomPrompt="1"/>
          </p:nvPr>
        </p:nvSpPr>
        <p:spPr>
          <a:xfrm>
            <a:off x="5645989" y="2590800"/>
            <a:ext cx="4515035" cy="3505200"/>
          </a:xfrm>
        </p:spPr>
        <p:txBody>
          <a:bodyPr>
            <a:normAutofit/>
          </a:bodyPr>
          <a:lstStyle>
            <a:lvl1pPr marL="0" indent="0">
              <a:lnSpc>
                <a:spcPts val="2000"/>
              </a:lnSpc>
              <a:buFont typeface="Arial" panose="020B0604020202020204" pitchFamily="34" charset="0"/>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888137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accent6">
            <a:lumMod val="60000"/>
            <a:lumOff val="40000"/>
          </a:schemeClr>
        </a:solidFill>
        <a:effectLst/>
      </p:bgPr>
    </p:bg>
    <p:spTree>
      <p:nvGrpSpPr>
        <p:cNvPr id="1" name=""/>
        <p:cNvGrpSpPr/>
        <p:nvPr/>
      </p:nvGrpSpPr>
      <p:grpSpPr>
        <a:xfrm>
          <a:off x="0" y="0"/>
          <a:ext cx="0" cy="0"/>
          <a:chOff x="0" y="0"/>
          <a:chExt cx="0" cy="0"/>
        </a:xfrm>
      </p:grpSpPr>
      <p:pic>
        <p:nvPicPr>
          <p:cNvPr id="26" name="Graphic 25">
            <a:extLst>
              <a:ext uri="{FF2B5EF4-FFF2-40B4-BE49-F238E27FC236}">
                <a16:creationId xmlns:a16="http://schemas.microsoft.com/office/drawing/2014/main" id="{E1BC9BFE-80C0-4DA9-92DB-070C41E412BC}"/>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8097646">
            <a:off x="403102" y="-983359"/>
            <a:ext cx="2029968" cy="2029968"/>
          </a:xfrm>
          <a:prstGeom prst="rect">
            <a:avLst/>
          </a:prstGeom>
        </p:spPr>
      </p:pic>
      <p:sp>
        <p:nvSpPr>
          <p:cNvPr id="8" name="Rectangle 23">
            <a:extLst>
              <a:ext uri="{FF2B5EF4-FFF2-40B4-BE49-F238E27FC236}">
                <a16:creationId xmlns:a16="http://schemas.microsoft.com/office/drawing/2014/main" id="{F5ED01E4-35BF-4165-86B2-E3BDFD91DEE3}"/>
              </a:ext>
              <a:ext uri="{C183D7F6-B498-43B3-948B-1728B52AA6E4}">
                <adec:decorative xmlns:adec="http://schemas.microsoft.com/office/drawing/2017/decorative" val="1"/>
              </a:ext>
            </a:extLst>
          </p:cNvPr>
          <p:cNvSpPr/>
          <p:nvPr userDrawn="1"/>
        </p:nvSpPr>
        <p:spPr>
          <a:xfrm rot="13508190">
            <a:off x="-1025089" y="458228"/>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B7E6DD28-C71B-4484-973A-D12A27730009}"/>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8902533">
            <a:off x="407892" y="1900474"/>
            <a:ext cx="2029968" cy="2029968"/>
          </a:xfrm>
          <a:prstGeom prst="rect">
            <a:avLst/>
          </a:prstGeom>
        </p:spPr>
      </p:pic>
      <p:sp>
        <p:nvSpPr>
          <p:cNvPr id="11" name="Rectangle 23">
            <a:extLst>
              <a:ext uri="{FF2B5EF4-FFF2-40B4-BE49-F238E27FC236}">
                <a16:creationId xmlns:a16="http://schemas.microsoft.com/office/drawing/2014/main" id="{AB403917-256D-4254-A12F-F8BD19470C42}"/>
              </a:ext>
              <a:ext uri="{C183D7F6-B498-43B3-948B-1728B52AA6E4}">
                <adec:decorative xmlns:adec="http://schemas.microsoft.com/office/drawing/2017/decorative" val="1"/>
              </a:ext>
            </a:extLst>
          </p:cNvPr>
          <p:cNvSpPr/>
          <p:nvPr userDrawn="1"/>
        </p:nvSpPr>
        <p:spPr>
          <a:xfrm rot="18900000">
            <a:off x="413443" y="1923515"/>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a:extLst>
              <a:ext uri="{FF2B5EF4-FFF2-40B4-BE49-F238E27FC236}">
                <a16:creationId xmlns:a16="http://schemas.microsoft.com/office/drawing/2014/main" id="{EB06A536-5FCB-4761-9EFF-D54BE44B1FD9}"/>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rot="2708786">
            <a:off x="-1021285" y="3355869"/>
            <a:ext cx="2029968" cy="2029968"/>
          </a:xfrm>
          <a:prstGeom prst="rect">
            <a:avLst/>
          </a:prstGeom>
        </p:spPr>
      </p:pic>
      <p:pic>
        <p:nvPicPr>
          <p:cNvPr id="13" name="Graphic 12">
            <a:extLst>
              <a:ext uri="{FF2B5EF4-FFF2-40B4-BE49-F238E27FC236}">
                <a16:creationId xmlns:a16="http://schemas.microsoft.com/office/drawing/2014/main" id="{3B73C61F-3D48-4791-8280-D98D2C01E0C1}"/>
              </a:ext>
              <a:ext uri="{C183D7F6-B498-43B3-948B-1728B52AA6E4}">
                <adec:decorative xmlns:adec="http://schemas.microsoft.com/office/drawing/2017/decorative" val="1"/>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rot="13489227">
            <a:off x="1859807" y="3357927"/>
            <a:ext cx="2029968" cy="2029968"/>
          </a:xfrm>
          <a:prstGeom prst="rect">
            <a:avLst/>
          </a:prstGeom>
        </p:spPr>
      </p:pic>
      <p:grpSp>
        <p:nvGrpSpPr>
          <p:cNvPr id="21" name="Group 20">
            <a:extLst>
              <a:ext uri="{FF2B5EF4-FFF2-40B4-BE49-F238E27FC236}">
                <a16:creationId xmlns:a16="http://schemas.microsoft.com/office/drawing/2014/main" id="{94213EEF-F759-4045-9F53-49C1B4ECED53}"/>
              </a:ext>
              <a:ext uri="{C183D7F6-B498-43B3-948B-1728B52AA6E4}">
                <adec:decorative xmlns:adec="http://schemas.microsoft.com/office/drawing/2017/decorative" val="1"/>
              </a:ext>
            </a:extLst>
          </p:cNvPr>
          <p:cNvGrpSpPr/>
          <p:nvPr userDrawn="1"/>
        </p:nvGrpSpPr>
        <p:grpSpPr>
          <a:xfrm>
            <a:off x="-7411" y="5806395"/>
            <a:ext cx="2870810" cy="1000774"/>
            <a:chOff x="-13699" y="5839164"/>
            <a:chExt cx="2862790" cy="1000774"/>
          </a:xfrm>
        </p:grpSpPr>
        <p:sp>
          <p:nvSpPr>
            <p:cNvPr id="91" name="Freeform: Shape 90">
              <a:extLst>
                <a:ext uri="{FF2B5EF4-FFF2-40B4-BE49-F238E27FC236}">
                  <a16:creationId xmlns:a16="http://schemas.microsoft.com/office/drawing/2014/main" id="{2EA4D38A-6ACD-4296-B454-E5BD7EAC7990}"/>
                </a:ext>
              </a:extLst>
            </p:cNvPr>
            <p:cNvSpPr/>
            <p:nvPr userDrawn="1"/>
          </p:nvSpPr>
          <p:spPr>
            <a:xfrm>
              <a:off x="-13699" y="5839164"/>
              <a:ext cx="2862790" cy="28868"/>
            </a:xfrm>
            <a:custGeom>
              <a:avLst/>
              <a:gdLst>
                <a:gd name="connsiteX0" fmla="*/ 0 w 2862790"/>
                <a:gd name="connsiteY0" fmla="*/ 0 h 28868"/>
                <a:gd name="connsiteX1" fmla="*/ 2862790 w 2862790"/>
                <a:gd name="connsiteY1" fmla="*/ 0 h 28868"/>
                <a:gd name="connsiteX2" fmla="*/ 2833921 w 2862790"/>
                <a:gd name="connsiteY2" fmla="*/ 28868 h 28868"/>
                <a:gd name="connsiteX3" fmla="*/ 28868 w 2862790"/>
                <a:gd name="connsiteY3" fmla="*/ 28868 h 28868"/>
                <a:gd name="connsiteX4" fmla="*/ 0 w 286279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62790" h="28868">
                  <a:moveTo>
                    <a:pt x="0" y="0"/>
                  </a:moveTo>
                  <a:lnTo>
                    <a:pt x="2862790" y="0"/>
                  </a:lnTo>
                  <a:lnTo>
                    <a:pt x="2833921"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0" name="Freeform: Shape 89">
              <a:extLst>
                <a:ext uri="{FF2B5EF4-FFF2-40B4-BE49-F238E27FC236}">
                  <a16:creationId xmlns:a16="http://schemas.microsoft.com/office/drawing/2014/main" id="{74E32D04-F635-443B-B642-A509F0473CB5}"/>
                </a:ext>
              </a:extLst>
            </p:cNvPr>
            <p:cNvSpPr/>
            <p:nvPr userDrawn="1"/>
          </p:nvSpPr>
          <p:spPr>
            <a:xfrm>
              <a:off x="47246" y="5900109"/>
              <a:ext cx="2740900" cy="28868"/>
            </a:xfrm>
            <a:custGeom>
              <a:avLst/>
              <a:gdLst>
                <a:gd name="connsiteX0" fmla="*/ 0 w 2740900"/>
                <a:gd name="connsiteY0" fmla="*/ 0 h 28868"/>
                <a:gd name="connsiteX1" fmla="*/ 2740900 w 2740900"/>
                <a:gd name="connsiteY1" fmla="*/ 0 h 28868"/>
                <a:gd name="connsiteX2" fmla="*/ 2712032 w 2740900"/>
                <a:gd name="connsiteY2" fmla="*/ 28868 h 28868"/>
                <a:gd name="connsiteX3" fmla="*/ 28868 w 2740900"/>
                <a:gd name="connsiteY3" fmla="*/ 28868 h 28868"/>
                <a:gd name="connsiteX4" fmla="*/ 0 w 2740900"/>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0900" h="28868">
                  <a:moveTo>
                    <a:pt x="0" y="0"/>
                  </a:moveTo>
                  <a:lnTo>
                    <a:pt x="2740900" y="0"/>
                  </a:lnTo>
                  <a:lnTo>
                    <a:pt x="2712032"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9" name="Freeform: Shape 88">
              <a:extLst>
                <a:ext uri="{FF2B5EF4-FFF2-40B4-BE49-F238E27FC236}">
                  <a16:creationId xmlns:a16="http://schemas.microsoft.com/office/drawing/2014/main" id="{C95F7659-0C0B-4798-8392-E6B36B62DEA4}"/>
                </a:ext>
              </a:extLst>
            </p:cNvPr>
            <p:cNvSpPr/>
            <p:nvPr userDrawn="1"/>
          </p:nvSpPr>
          <p:spPr>
            <a:xfrm>
              <a:off x="108992" y="5960251"/>
              <a:ext cx="2619012" cy="29671"/>
            </a:xfrm>
            <a:custGeom>
              <a:avLst/>
              <a:gdLst>
                <a:gd name="connsiteX0" fmla="*/ 0 w 2619012"/>
                <a:gd name="connsiteY0" fmla="*/ 0 h 29671"/>
                <a:gd name="connsiteX1" fmla="*/ 2619012 w 2619012"/>
                <a:gd name="connsiteY1" fmla="*/ 0 h 29671"/>
                <a:gd name="connsiteX2" fmla="*/ 2590143 w 2619012"/>
                <a:gd name="connsiteY2" fmla="*/ 28868 h 29671"/>
                <a:gd name="connsiteX3" fmla="*/ 28067 w 2619012"/>
                <a:gd name="connsiteY3" fmla="*/ 29671 h 29671"/>
                <a:gd name="connsiteX4" fmla="*/ 28869 w 2619012"/>
                <a:gd name="connsiteY4" fmla="*/ 28869 h 29671"/>
                <a:gd name="connsiteX5" fmla="*/ 0 w 2619012"/>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9012" h="29671">
                  <a:moveTo>
                    <a:pt x="0" y="0"/>
                  </a:moveTo>
                  <a:lnTo>
                    <a:pt x="2619012" y="0"/>
                  </a:lnTo>
                  <a:lnTo>
                    <a:pt x="2590143" y="28868"/>
                  </a:lnTo>
                  <a:lnTo>
                    <a:pt x="28067" y="29671"/>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8" name="Freeform: Shape 87">
              <a:extLst>
                <a:ext uri="{FF2B5EF4-FFF2-40B4-BE49-F238E27FC236}">
                  <a16:creationId xmlns:a16="http://schemas.microsoft.com/office/drawing/2014/main" id="{ABB69ABA-A9D2-4649-A1AB-E12AA2D2C8E7}"/>
                </a:ext>
              </a:extLst>
            </p:cNvPr>
            <p:cNvSpPr/>
            <p:nvPr userDrawn="1"/>
          </p:nvSpPr>
          <p:spPr>
            <a:xfrm>
              <a:off x="169937" y="6021196"/>
              <a:ext cx="2497122" cy="29670"/>
            </a:xfrm>
            <a:custGeom>
              <a:avLst/>
              <a:gdLst>
                <a:gd name="connsiteX0" fmla="*/ 0 w 2497122"/>
                <a:gd name="connsiteY0" fmla="*/ 0 h 29670"/>
                <a:gd name="connsiteX1" fmla="*/ 2497122 w 2497122"/>
                <a:gd name="connsiteY1" fmla="*/ 0 h 29670"/>
                <a:gd name="connsiteX2" fmla="*/ 2468254 w 2497122"/>
                <a:gd name="connsiteY2" fmla="*/ 28868 h 29670"/>
                <a:gd name="connsiteX3" fmla="*/ 28066 w 2497122"/>
                <a:gd name="connsiteY3" fmla="*/ 29670 h 29670"/>
                <a:gd name="connsiteX4" fmla="*/ 28868 w 2497122"/>
                <a:gd name="connsiteY4" fmla="*/ 28868 h 29670"/>
                <a:gd name="connsiteX5" fmla="*/ 0 w 2497122"/>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97122" h="29670">
                  <a:moveTo>
                    <a:pt x="0" y="0"/>
                  </a:moveTo>
                  <a:lnTo>
                    <a:pt x="2497122" y="0"/>
                  </a:lnTo>
                  <a:lnTo>
                    <a:pt x="2468254"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7" name="Freeform: Shape 86">
              <a:extLst>
                <a:ext uri="{FF2B5EF4-FFF2-40B4-BE49-F238E27FC236}">
                  <a16:creationId xmlns:a16="http://schemas.microsoft.com/office/drawing/2014/main" id="{8B88CE23-E34F-470C-8C56-46C08322365F}"/>
                </a:ext>
              </a:extLst>
            </p:cNvPr>
            <p:cNvSpPr/>
            <p:nvPr userDrawn="1"/>
          </p:nvSpPr>
          <p:spPr>
            <a:xfrm>
              <a:off x="229279" y="6082140"/>
              <a:ext cx="2376837" cy="28869"/>
            </a:xfrm>
            <a:custGeom>
              <a:avLst/>
              <a:gdLst>
                <a:gd name="connsiteX0" fmla="*/ 0 w 2376837"/>
                <a:gd name="connsiteY0" fmla="*/ 0 h 28869"/>
                <a:gd name="connsiteX1" fmla="*/ 2376837 w 2376837"/>
                <a:gd name="connsiteY1" fmla="*/ 0 h 28869"/>
                <a:gd name="connsiteX2" fmla="*/ 2347968 w 2376837"/>
                <a:gd name="connsiteY2" fmla="*/ 28868 h 28869"/>
                <a:gd name="connsiteX3" fmla="*/ 28868 w 2376837"/>
                <a:gd name="connsiteY3" fmla="*/ 28869 h 28869"/>
                <a:gd name="connsiteX4" fmla="*/ 0 w 2376837"/>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76837" h="28869">
                  <a:moveTo>
                    <a:pt x="0" y="0"/>
                  </a:moveTo>
                  <a:lnTo>
                    <a:pt x="2376837" y="0"/>
                  </a:lnTo>
                  <a:lnTo>
                    <a:pt x="2347968"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6" name="Freeform: Shape 85">
              <a:extLst>
                <a:ext uri="{FF2B5EF4-FFF2-40B4-BE49-F238E27FC236}">
                  <a16:creationId xmlns:a16="http://schemas.microsoft.com/office/drawing/2014/main" id="{75BCEDE2-961E-42E0-AF9C-3D070C974007}"/>
                </a:ext>
              </a:extLst>
            </p:cNvPr>
            <p:cNvSpPr/>
            <p:nvPr userDrawn="1"/>
          </p:nvSpPr>
          <p:spPr>
            <a:xfrm>
              <a:off x="290222" y="6143085"/>
              <a:ext cx="2254948" cy="28868"/>
            </a:xfrm>
            <a:custGeom>
              <a:avLst/>
              <a:gdLst>
                <a:gd name="connsiteX0" fmla="*/ 0 w 2254948"/>
                <a:gd name="connsiteY0" fmla="*/ 0 h 28868"/>
                <a:gd name="connsiteX1" fmla="*/ 2254948 w 2254948"/>
                <a:gd name="connsiteY1" fmla="*/ 0 h 28868"/>
                <a:gd name="connsiteX2" fmla="*/ 2226080 w 2254948"/>
                <a:gd name="connsiteY2" fmla="*/ 28868 h 28868"/>
                <a:gd name="connsiteX3" fmla="*/ 28868 w 2254948"/>
                <a:gd name="connsiteY3" fmla="*/ 28868 h 28868"/>
                <a:gd name="connsiteX4" fmla="*/ 0 w 2254948"/>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54948" h="28868">
                  <a:moveTo>
                    <a:pt x="0" y="0"/>
                  </a:moveTo>
                  <a:lnTo>
                    <a:pt x="2254948" y="0"/>
                  </a:lnTo>
                  <a:lnTo>
                    <a:pt x="2226080"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5" name="Freeform: Shape 84">
              <a:extLst>
                <a:ext uri="{FF2B5EF4-FFF2-40B4-BE49-F238E27FC236}">
                  <a16:creationId xmlns:a16="http://schemas.microsoft.com/office/drawing/2014/main" id="{FB930397-7A2A-4C50-9EC9-7E3107D065D2}"/>
                </a:ext>
              </a:extLst>
            </p:cNvPr>
            <p:cNvSpPr/>
            <p:nvPr userDrawn="1"/>
          </p:nvSpPr>
          <p:spPr>
            <a:xfrm>
              <a:off x="351970" y="6203227"/>
              <a:ext cx="2133059" cy="29671"/>
            </a:xfrm>
            <a:custGeom>
              <a:avLst/>
              <a:gdLst>
                <a:gd name="connsiteX0" fmla="*/ 2133059 w 2133059"/>
                <a:gd name="connsiteY0" fmla="*/ 0 h 29671"/>
                <a:gd name="connsiteX1" fmla="*/ 2104190 w 2133059"/>
                <a:gd name="connsiteY1" fmla="*/ 28869 h 29671"/>
                <a:gd name="connsiteX2" fmla="*/ 28066 w 2133059"/>
                <a:gd name="connsiteY2" fmla="*/ 29671 h 29671"/>
                <a:gd name="connsiteX3" fmla="*/ 28868 w 2133059"/>
                <a:gd name="connsiteY3" fmla="*/ 28869 h 29671"/>
                <a:gd name="connsiteX4" fmla="*/ 0 w 2133059"/>
                <a:gd name="connsiteY4" fmla="*/ 1 h 29671"/>
                <a:gd name="connsiteX5" fmla="*/ 2133059 w 2133059"/>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33059" h="29671">
                  <a:moveTo>
                    <a:pt x="2133059" y="0"/>
                  </a:moveTo>
                  <a:lnTo>
                    <a:pt x="2104190" y="28869"/>
                  </a:lnTo>
                  <a:lnTo>
                    <a:pt x="28066" y="29671"/>
                  </a:lnTo>
                  <a:lnTo>
                    <a:pt x="28868" y="28869"/>
                  </a:lnTo>
                  <a:lnTo>
                    <a:pt x="0" y="1"/>
                  </a:lnTo>
                  <a:lnTo>
                    <a:pt x="2133059"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4" name="Freeform: Shape 83">
              <a:extLst>
                <a:ext uri="{FF2B5EF4-FFF2-40B4-BE49-F238E27FC236}">
                  <a16:creationId xmlns:a16="http://schemas.microsoft.com/office/drawing/2014/main" id="{8CA98174-D81B-4241-92F9-D0D2028FFEA9}"/>
                </a:ext>
              </a:extLst>
            </p:cNvPr>
            <p:cNvSpPr/>
            <p:nvPr userDrawn="1"/>
          </p:nvSpPr>
          <p:spPr>
            <a:xfrm>
              <a:off x="411310" y="6264172"/>
              <a:ext cx="2012774" cy="28868"/>
            </a:xfrm>
            <a:custGeom>
              <a:avLst/>
              <a:gdLst>
                <a:gd name="connsiteX0" fmla="*/ 0 w 2012774"/>
                <a:gd name="connsiteY0" fmla="*/ 0 h 28868"/>
                <a:gd name="connsiteX1" fmla="*/ 2012774 w 2012774"/>
                <a:gd name="connsiteY1" fmla="*/ 0 h 28868"/>
                <a:gd name="connsiteX2" fmla="*/ 1983905 w 2012774"/>
                <a:gd name="connsiteY2" fmla="*/ 28868 h 28868"/>
                <a:gd name="connsiteX3" fmla="*/ 28868 w 2012774"/>
                <a:gd name="connsiteY3" fmla="*/ 28868 h 28868"/>
                <a:gd name="connsiteX4" fmla="*/ 0 w 201277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2774" h="28868">
                  <a:moveTo>
                    <a:pt x="0" y="0"/>
                  </a:moveTo>
                  <a:lnTo>
                    <a:pt x="2012774" y="0"/>
                  </a:lnTo>
                  <a:lnTo>
                    <a:pt x="1983905"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3" name="Freeform: Shape 82">
              <a:extLst>
                <a:ext uri="{FF2B5EF4-FFF2-40B4-BE49-F238E27FC236}">
                  <a16:creationId xmlns:a16="http://schemas.microsoft.com/office/drawing/2014/main" id="{E4CE4FB8-5E60-4288-B2FA-CF9316ED449F}"/>
                </a:ext>
              </a:extLst>
            </p:cNvPr>
            <p:cNvSpPr/>
            <p:nvPr userDrawn="1"/>
          </p:nvSpPr>
          <p:spPr>
            <a:xfrm>
              <a:off x="472255" y="6325117"/>
              <a:ext cx="1890884" cy="28868"/>
            </a:xfrm>
            <a:custGeom>
              <a:avLst/>
              <a:gdLst>
                <a:gd name="connsiteX0" fmla="*/ 0 w 1890884"/>
                <a:gd name="connsiteY0" fmla="*/ 0 h 28868"/>
                <a:gd name="connsiteX1" fmla="*/ 1890884 w 1890884"/>
                <a:gd name="connsiteY1" fmla="*/ 0 h 28868"/>
                <a:gd name="connsiteX2" fmla="*/ 1862016 w 1890884"/>
                <a:gd name="connsiteY2" fmla="*/ 28868 h 28868"/>
                <a:gd name="connsiteX3" fmla="*/ 28868 w 1890884"/>
                <a:gd name="connsiteY3" fmla="*/ 28868 h 28868"/>
                <a:gd name="connsiteX4" fmla="*/ 0 w 1890884"/>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0884" h="28868">
                  <a:moveTo>
                    <a:pt x="0" y="0"/>
                  </a:moveTo>
                  <a:lnTo>
                    <a:pt x="1890884" y="0"/>
                  </a:lnTo>
                  <a:lnTo>
                    <a:pt x="1862016"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2" name="Freeform: Shape 81">
              <a:extLst>
                <a:ext uri="{FF2B5EF4-FFF2-40B4-BE49-F238E27FC236}">
                  <a16:creationId xmlns:a16="http://schemas.microsoft.com/office/drawing/2014/main" id="{6F69FE5C-0AF0-42F6-A721-9E2244C967AA}"/>
                </a:ext>
              </a:extLst>
            </p:cNvPr>
            <p:cNvSpPr/>
            <p:nvPr userDrawn="1"/>
          </p:nvSpPr>
          <p:spPr>
            <a:xfrm>
              <a:off x="533199" y="6386061"/>
              <a:ext cx="1768996" cy="28869"/>
            </a:xfrm>
            <a:custGeom>
              <a:avLst/>
              <a:gdLst>
                <a:gd name="connsiteX0" fmla="*/ 0 w 1768996"/>
                <a:gd name="connsiteY0" fmla="*/ 0 h 28869"/>
                <a:gd name="connsiteX1" fmla="*/ 1768996 w 1768996"/>
                <a:gd name="connsiteY1" fmla="*/ 0 h 28869"/>
                <a:gd name="connsiteX2" fmla="*/ 1740128 w 1768996"/>
                <a:gd name="connsiteY2" fmla="*/ 28868 h 28869"/>
                <a:gd name="connsiteX3" fmla="*/ 28869 w 1768996"/>
                <a:gd name="connsiteY3" fmla="*/ 28869 h 28869"/>
                <a:gd name="connsiteX4" fmla="*/ 0 w 1768996"/>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68996" h="28869">
                  <a:moveTo>
                    <a:pt x="0" y="0"/>
                  </a:moveTo>
                  <a:lnTo>
                    <a:pt x="1768996" y="0"/>
                  </a:lnTo>
                  <a:lnTo>
                    <a:pt x="1740128"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1" name="Freeform: Shape 80">
              <a:extLst>
                <a:ext uri="{FF2B5EF4-FFF2-40B4-BE49-F238E27FC236}">
                  <a16:creationId xmlns:a16="http://schemas.microsoft.com/office/drawing/2014/main" id="{E8311083-D41B-4770-B6A9-AFA83AAF2885}"/>
                </a:ext>
              </a:extLst>
            </p:cNvPr>
            <p:cNvSpPr/>
            <p:nvPr userDrawn="1"/>
          </p:nvSpPr>
          <p:spPr>
            <a:xfrm>
              <a:off x="594946" y="6446204"/>
              <a:ext cx="1647106" cy="29670"/>
            </a:xfrm>
            <a:custGeom>
              <a:avLst/>
              <a:gdLst>
                <a:gd name="connsiteX0" fmla="*/ 0 w 1647106"/>
                <a:gd name="connsiteY0" fmla="*/ 0 h 29670"/>
                <a:gd name="connsiteX1" fmla="*/ 1647106 w 1647106"/>
                <a:gd name="connsiteY1" fmla="*/ 0 h 29670"/>
                <a:gd name="connsiteX2" fmla="*/ 1618238 w 1647106"/>
                <a:gd name="connsiteY2" fmla="*/ 28868 h 29670"/>
                <a:gd name="connsiteX3" fmla="*/ 28066 w 1647106"/>
                <a:gd name="connsiteY3" fmla="*/ 29670 h 29670"/>
                <a:gd name="connsiteX4" fmla="*/ 28868 w 1647106"/>
                <a:gd name="connsiteY4" fmla="*/ 28868 h 29670"/>
                <a:gd name="connsiteX5" fmla="*/ 0 w 1647106"/>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7106" h="29670">
                  <a:moveTo>
                    <a:pt x="0" y="0"/>
                  </a:moveTo>
                  <a:lnTo>
                    <a:pt x="1647106" y="0"/>
                  </a:lnTo>
                  <a:lnTo>
                    <a:pt x="1618238"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0" name="Freeform: Shape 79">
              <a:extLst>
                <a:ext uri="{FF2B5EF4-FFF2-40B4-BE49-F238E27FC236}">
                  <a16:creationId xmlns:a16="http://schemas.microsoft.com/office/drawing/2014/main" id="{730A62EE-9416-445D-B0B2-018F008614B8}"/>
                </a:ext>
              </a:extLst>
            </p:cNvPr>
            <p:cNvSpPr/>
            <p:nvPr userDrawn="1"/>
          </p:nvSpPr>
          <p:spPr>
            <a:xfrm>
              <a:off x="654287" y="6507148"/>
              <a:ext cx="1526821" cy="28869"/>
            </a:xfrm>
            <a:custGeom>
              <a:avLst/>
              <a:gdLst>
                <a:gd name="connsiteX0" fmla="*/ 0 w 1526821"/>
                <a:gd name="connsiteY0" fmla="*/ 0 h 28869"/>
                <a:gd name="connsiteX1" fmla="*/ 1526821 w 1526821"/>
                <a:gd name="connsiteY1" fmla="*/ 0 h 28869"/>
                <a:gd name="connsiteX2" fmla="*/ 1497952 w 1526821"/>
                <a:gd name="connsiteY2" fmla="*/ 28868 h 28869"/>
                <a:gd name="connsiteX3" fmla="*/ 28868 w 1526821"/>
                <a:gd name="connsiteY3" fmla="*/ 28869 h 28869"/>
                <a:gd name="connsiteX4" fmla="*/ 0 w 1526821"/>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6821" h="28869">
                  <a:moveTo>
                    <a:pt x="0" y="0"/>
                  </a:moveTo>
                  <a:lnTo>
                    <a:pt x="1526821" y="0"/>
                  </a:lnTo>
                  <a:lnTo>
                    <a:pt x="1497952" y="28868"/>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9" name="Freeform: Shape 78">
              <a:extLst>
                <a:ext uri="{FF2B5EF4-FFF2-40B4-BE49-F238E27FC236}">
                  <a16:creationId xmlns:a16="http://schemas.microsoft.com/office/drawing/2014/main" id="{4A92E211-EBEF-4E62-97FD-46ECC42436DF}"/>
                </a:ext>
              </a:extLst>
            </p:cNvPr>
            <p:cNvSpPr/>
            <p:nvPr userDrawn="1"/>
          </p:nvSpPr>
          <p:spPr>
            <a:xfrm>
              <a:off x="715231" y="6568093"/>
              <a:ext cx="1404932" cy="28868"/>
            </a:xfrm>
            <a:custGeom>
              <a:avLst/>
              <a:gdLst>
                <a:gd name="connsiteX0" fmla="*/ 0 w 1404932"/>
                <a:gd name="connsiteY0" fmla="*/ 0 h 28868"/>
                <a:gd name="connsiteX1" fmla="*/ 1404932 w 1404932"/>
                <a:gd name="connsiteY1" fmla="*/ 0 h 28868"/>
                <a:gd name="connsiteX2" fmla="*/ 1376064 w 1404932"/>
                <a:gd name="connsiteY2" fmla="*/ 28868 h 28868"/>
                <a:gd name="connsiteX3" fmla="*/ 28868 w 1404932"/>
                <a:gd name="connsiteY3" fmla="*/ 28868 h 28868"/>
                <a:gd name="connsiteX4" fmla="*/ 0 w 1404932"/>
                <a:gd name="connsiteY4" fmla="*/ 0 h 28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4932" h="28868">
                  <a:moveTo>
                    <a:pt x="0" y="0"/>
                  </a:moveTo>
                  <a:lnTo>
                    <a:pt x="1404932" y="0"/>
                  </a:lnTo>
                  <a:lnTo>
                    <a:pt x="1376064" y="28868"/>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8" name="Freeform: Shape 77">
              <a:extLst>
                <a:ext uri="{FF2B5EF4-FFF2-40B4-BE49-F238E27FC236}">
                  <a16:creationId xmlns:a16="http://schemas.microsoft.com/office/drawing/2014/main" id="{CC8A63A1-564C-478A-B490-96E1C76014CC}"/>
                </a:ext>
              </a:extLst>
            </p:cNvPr>
            <p:cNvSpPr/>
            <p:nvPr userDrawn="1"/>
          </p:nvSpPr>
          <p:spPr>
            <a:xfrm>
              <a:off x="776977" y="6628235"/>
              <a:ext cx="1283044" cy="29671"/>
            </a:xfrm>
            <a:custGeom>
              <a:avLst/>
              <a:gdLst>
                <a:gd name="connsiteX0" fmla="*/ 1283044 w 1283044"/>
                <a:gd name="connsiteY0" fmla="*/ 0 h 29671"/>
                <a:gd name="connsiteX1" fmla="*/ 1254175 w 1283044"/>
                <a:gd name="connsiteY1" fmla="*/ 28869 h 29671"/>
                <a:gd name="connsiteX2" fmla="*/ 28067 w 1283044"/>
                <a:gd name="connsiteY2" fmla="*/ 29671 h 29671"/>
                <a:gd name="connsiteX3" fmla="*/ 28869 w 1283044"/>
                <a:gd name="connsiteY3" fmla="*/ 28869 h 29671"/>
                <a:gd name="connsiteX4" fmla="*/ 0 w 1283044"/>
                <a:gd name="connsiteY4" fmla="*/ 1 h 29671"/>
                <a:gd name="connsiteX5" fmla="*/ 1283044 w 1283044"/>
                <a:gd name="connsiteY5" fmla="*/ 0 h 29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83044" h="29671">
                  <a:moveTo>
                    <a:pt x="1283044" y="0"/>
                  </a:moveTo>
                  <a:lnTo>
                    <a:pt x="1254175" y="28869"/>
                  </a:lnTo>
                  <a:lnTo>
                    <a:pt x="28067" y="29671"/>
                  </a:lnTo>
                  <a:lnTo>
                    <a:pt x="28869" y="28869"/>
                  </a:lnTo>
                  <a:lnTo>
                    <a:pt x="0" y="1"/>
                  </a:lnTo>
                  <a:lnTo>
                    <a:pt x="1283044"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7" name="Freeform: Shape 76">
              <a:extLst>
                <a:ext uri="{FF2B5EF4-FFF2-40B4-BE49-F238E27FC236}">
                  <a16:creationId xmlns:a16="http://schemas.microsoft.com/office/drawing/2014/main" id="{4162FC41-462F-4E99-AACA-F5B9C804FB14}"/>
                </a:ext>
              </a:extLst>
            </p:cNvPr>
            <p:cNvSpPr/>
            <p:nvPr userDrawn="1"/>
          </p:nvSpPr>
          <p:spPr>
            <a:xfrm>
              <a:off x="837922" y="6689180"/>
              <a:ext cx="1161154" cy="29670"/>
            </a:xfrm>
            <a:custGeom>
              <a:avLst/>
              <a:gdLst>
                <a:gd name="connsiteX0" fmla="*/ 0 w 1161154"/>
                <a:gd name="connsiteY0" fmla="*/ 0 h 29670"/>
                <a:gd name="connsiteX1" fmla="*/ 1161154 w 1161154"/>
                <a:gd name="connsiteY1" fmla="*/ 0 h 29670"/>
                <a:gd name="connsiteX2" fmla="*/ 1132285 w 1161154"/>
                <a:gd name="connsiteY2" fmla="*/ 28868 h 29670"/>
                <a:gd name="connsiteX3" fmla="*/ 28066 w 1161154"/>
                <a:gd name="connsiteY3" fmla="*/ 29670 h 29670"/>
                <a:gd name="connsiteX4" fmla="*/ 28868 w 1161154"/>
                <a:gd name="connsiteY4" fmla="*/ 28868 h 29670"/>
                <a:gd name="connsiteX5" fmla="*/ 0 w 1161154"/>
                <a:gd name="connsiteY5" fmla="*/ 0 h 29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1154" h="29670">
                  <a:moveTo>
                    <a:pt x="0" y="0"/>
                  </a:moveTo>
                  <a:lnTo>
                    <a:pt x="1161154" y="0"/>
                  </a:lnTo>
                  <a:lnTo>
                    <a:pt x="1132285" y="28868"/>
                  </a:lnTo>
                  <a:lnTo>
                    <a:pt x="28066" y="29670"/>
                  </a:lnTo>
                  <a:lnTo>
                    <a:pt x="28868" y="288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6" name="Freeform: Shape 75">
              <a:extLst>
                <a:ext uri="{FF2B5EF4-FFF2-40B4-BE49-F238E27FC236}">
                  <a16:creationId xmlns:a16="http://schemas.microsoft.com/office/drawing/2014/main" id="{1F9B61AC-B03D-4064-9DE6-9818F53F333C}"/>
                </a:ext>
              </a:extLst>
            </p:cNvPr>
            <p:cNvSpPr/>
            <p:nvPr userDrawn="1"/>
          </p:nvSpPr>
          <p:spPr>
            <a:xfrm>
              <a:off x="897263" y="6750124"/>
              <a:ext cx="1040868" cy="28869"/>
            </a:xfrm>
            <a:custGeom>
              <a:avLst/>
              <a:gdLst>
                <a:gd name="connsiteX0" fmla="*/ 0 w 1040868"/>
                <a:gd name="connsiteY0" fmla="*/ 0 h 28869"/>
                <a:gd name="connsiteX1" fmla="*/ 1040868 w 1040868"/>
                <a:gd name="connsiteY1" fmla="*/ 0 h 28869"/>
                <a:gd name="connsiteX2" fmla="*/ 1012000 w 1040868"/>
                <a:gd name="connsiteY2" fmla="*/ 28869 h 28869"/>
                <a:gd name="connsiteX3" fmla="*/ 28868 w 1040868"/>
                <a:gd name="connsiteY3" fmla="*/ 28869 h 28869"/>
                <a:gd name="connsiteX4" fmla="*/ 0 w 1040868"/>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0868" h="28869">
                  <a:moveTo>
                    <a:pt x="0" y="0"/>
                  </a:moveTo>
                  <a:lnTo>
                    <a:pt x="1040868" y="0"/>
                  </a:lnTo>
                  <a:lnTo>
                    <a:pt x="1012000" y="28869"/>
                  </a:lnTo>
                  <a:lnTo>
                    <a:pt x="28868"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C104BA00-790F-438D-AC93-117E23CF2099}"/>
                </a:ext>
              </a:extLst>
            </p:cNvPr>
            <p:cNvSpPr/>
            <p:nvPr userDrawn="1"/>
          </p:nvSpPr>
          <p:spPr>
            <a:xfrm>
              <a:off x="958207" y="6811069"/>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01" name="Freeform: Shape 100">
            <a:extLst>
              <a:ext uri="{FF2B5EF4-FFF2-40B4-BE49-F238E27FC236}">
                <a16:creationId xmlns:a16="http://schemas.microsoft.com/office/drawing/2014/main" id="{788A3CD7-1915-41CF-9FB5-E6FEDCA8F19C}"/>
              </a:ext>
              <a:ext uri="{C183D7F6-B498-43B3-948B-1728B52AA6E4}">
                <adec:decorative xmlns:adec="http://schemas.microsoft.com/office/drawing/2017/decorative" val="1"/>
              </a:ext>
            </a:extLst>
          </p:cNvPr>
          <p:cNvSpPr/>
          <p:nvPr userDrawn="1"/>
        </p:nvSpPr>
        <p:spPr>
          <a:xfrm>
            <a:off x="1793659" y="5801762"/>
            <a:ext cx="1075475" cy="1058335"/>
          </a:xfrm>
          <a:custGeom>
            <a:avLst/>
            <a:gdLst>
              <a:gd name="connsiteX0" fmla="*/ 1062720 w 1062720"/>
              <a:gd name="connsiteY0" fmla="*/ 0 h 1062720"/>
              <a:gd name="connsiteX1" fmla="*/ 1062720 w 1062720"/>
              <a:gd name="connsiteY1" fmla="*/ 1062720 h 1062720"/>
              <a:gd name="connsiteX2" fmla="*/ 0 w 1062720"/>
              <a:gd name="connsiteY2" fmla="*/ 1062720 h 1062720"/>
              <a:gd name="connsiteX3" fmla="*/ 1062720 w 1062720"/>
              <a:gd name="connsiteY3" fmla="*/ 0 h 1062720"/>
            </a:gdLst>
            <a:ahLst/>
            <a:cxnLst>
              <a:cxn ang="0">
                <a:pos x="connsiteX0" y="connsiteY0"/>
              </a:cxn>
              <a:cxn ang="0">
                <a:pos x="connsiteX1" y="connsiteY1"/>
              </a:cxn>
              <a:cxn ang="0">
                <a:pos x="connsiteX2" y="connsiteY2"/>
              </a:cxn>
              <a:cxn ang="0">
                <a:pos x="connsiteX3" y="connsiteY3"/>
              </a:cxn>
            </a:cxnLst>
            <a:rect l="l" t="t" r="r" b="b"/>
            <a:pathLst>
              <a:path w="1062720" h="1062720">
                <a:moveTo>
                  <a:pt x="1062720" y="0"/>
                </a:moveTo>
                <a:lnTo>
                  <a:pt x="1062720" y="1062720"/>
                </a:lnTo>
                <a:lnTo>
                  <a:pt x="0" y="1062720"/>
                </a:lnTo>
                <a:lnTo>
                  <a:pt x="106272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3" name="Freeform: Shape 162">
            <a:extLst>
              <a:ext uri="{FF2B5EF4-FFF2-40B4-BE49-F238E27FC236}">
                <a16:creationId xmlns:a16="http://schemas.microsoft.com/office/drawing/2014/main" id="{FEE07693-1822-40D4-88A4-0F663C787D7E}"/>
              </a:ext>
              <a:ext uri="{C183D7F6-B498-43B3-948B-1728B52AA6E4}">
                <adec:decorative xmlns:adec="http://schemas.microsoft.com/office/drawing/2017/decorative" val="1"/>
              </a:ext>
            </a:extLst>
          </p:cNvPr>
          <p:cNvSpPr/>
          <p:nvPr userDrawn="1"/>
        </p:nvSpPr>
        <p:spPr>
          <a:xfrm>
            <a:off x="1035546" y="6829131"/>
            <a:ext cx="918980" cy="28869"/>
          </a:xfrm>
          <a:custGeom>
            <a:avLst/>
            <a:gdLst>
              <a:gd name="connsiteX0" fmla="*/ 0 w 918980"/>
              <a:gd name="connsiteY0" fmla="*/ 0 h 28869"/>
              <a:gd name="connsiteX1" fmla="*/ 918980 w 918980"/>
              <a:gd name="connsiteY1" fmla="*/ 0 h 28869"/>
              <a:gd name="connsiteX2" fmla="*/ 890112 w 918980"/>
              <a:gd name="connsiteY2" fmla="*/ 28868 h 28869"/>
              <a:gd name="connsiteX3" fmla="*/ 28869 w 918980"/>
              <a:gd name="connsiteY3" fmla="*/ 28869 h 28869"/>
              <a:gd name="connsiteX4" fmla="*/ 0 w 918980"/>
              <a:gd name="connsiteY4" fmla="*/ 0 h 28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8980" h="28869">
                <a:moveTo>
                  <a:pt x="0" y="0"/>
                </a:moveTo>
                <a:lnTo>
                  <a:pt x="918980" y="0"/>
                </a:lnTo>
                <a:lnTo>
                  <a:pt x="890112" y="28868"/>
                </a:lnTo>
                <a:lnTo>
                  <a:pt x="28869" y="28869"/>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itle 1">
            <a:extLst>
              <a:ext uri="{FF2B5EF4-FFF2-40B4-BE49-F238E27FC236}">
                <a16:creationId xmlns:a16="http://schemas.microsoft.com/office/drawing/2014/main" id="{C8142DAF-BE54-C239-5685-89D55E027E4E}"/>
              </a:ext>
            </a:extLst>
          </p:cNvPr>
          <p:cNvSpPr>
            <a:spLocks noGrp="1"/>
          </p:cNvSpPr>
          <p:nvPr>
            <p:ph type="title" hasCustomPrompt="1"/>
          </p:nvPr>
        </p:nvSpPr>
        <p:spPr>
          <a:xfrm>
            <a:off x="3520440" y="896111"/>
            <a:ext cx="7889768" cy="2039341"/>
          </a:xfrm>
        </p:spPr>
        <p:txBody>
          <a:bodyPr anchor="t" anchorCtr="0"/>
          <a:lstStyle>
            <a:lvl1pPr>
              <a:defRPr cap="all" baseline="0">
                <a:solidFill>
                  <a:schemeClr val="accent1"/>
                </a:solidFill>
              </a:defRPr>
            </a:lvl1pPr>
          </a:lstStyle>
          <a:p>
            <a:r>
              <a:rPr lang="en-US" dirty="0"/>
              <a:t>CLICK TO ADD TITLE</a:t>
            </a:r>
          </a:p>
        </p:txBody>
      </p:sp>
      <p:sp>
        <p:nvSpPr>
          <p:cNvPr id="10" name="Content Placeholder 2">
            <a:extLst>
              <a:ext uri="{FF2B5EF4-FFF2-40B4-BE49-F238E27FC236}">
                <a16:creationId xmlns:a16="http://schemas.microsoft.com/office/drawing/2014/main" id="{5A2EBD71-EB16-773C-A6CB-C6E1259AE70B}"/>
              </a:ext>
            </a:extLst>
          </p:cNvPr>
          <p:cNvSpPr>
            <a:spLocks noGrp="1"/>
          </p:cNvSpPr>
          <p:nvPr>
            <p:ph sz="half" idx="14" hasCustomPrompt="1"/>
          </p:nvPr>
        </p:nvSpPr>
        <p:spPr>
          <a:xfrm>
            <a:off x="3520440" y="3259056"/>
            <a:ext cx="2994660" cy="3006531"/>
          </a:xfrm>
        </p:spPr>
        <p:txBody>
          <a:bodyPr>
            <a:normAutofit/>
          </a:bodyPr>
          <a:lstStyle>
            <a:lvl1pPr marL="285750" indent="-285750">
              <a:lnSpc>
                <a:spcPts val="2000"/>
              </a:lnSpc>
              <a:buFont typeface="Arial" panose="020B0604020202020204" pitchFamily="34" charset="0"/>
              <a:buChar char="•"/>
              <a:defRPr sz="1800"/>
            </a:lvl1pPr>
            <a:lvl2pPr>
              <a:lnSpc>
                <a:spcPts val="2000"/>
              </a:lnSpc>
              <a:defRPr sz="1800"/>
            </a:lvl2pPr>
            <a:lvl3pPr>
              <a:lnSpc>
                <a:spcPts val="2000"/>
              </a:lnSpc>
              <a:defRPr sz="1800"/>
            </a:lvl3pPr>
            <a:lvl4pPr>
              <a:lnSpc>
                <a:spcPts val="2000"/>
              </a:lnSpc>
              <a:defRPr sz="1800"/>
            </a:lvl4pPr>
            <a:lvl5pPr>
              <a:lnSpc>
                <a:spcPts val="2000"/>
              </a:lnSpc>
              <a:defRPr sz="1800"/>
            </a:lvl5pPr>
          </a:lstStyle>
          <a:p>
            <a:pPr lvl="0"/>
            <a:r>
              <a:rPr lang="en-US" dirty="0"/>
              <a:t>Click to add content</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56944BE1-9937-7EA2-AA56-336B8D5CAADA}"/>
              </a:ext>
            </a:extLst>
          </p:cNvPr>
          <p:cNvSpPr>
            <a:spLocks noGrp="1"/>
          </p:cNvSpPr>
          <p:nvPr>
            <p:ph sz="half" idx="1" hasCustomPrompt="1"/>
          </p:nvPr>
        </p:nvSpPr>
        <p:spPr>
          <a:xfrm>
            <a:off x="6826432" y="3253740"/>
            <a:ext cx="4580088" cy="3006531"/>
          </a:xfrm>
        </p:spPr>
        <p:txBody>
          <a:bodyPr>
            <a:normAutofit/>
          </a:bodyPr>
          <a:lstStyle>
            <a:lvl1pPr marL="0" indent="0">
              <a:lnSpc>
                <a:spcPts val="2000"/>
              </a:lnSpc>
              <a:buNone/>
              <a:defRPr sz="1800"/>
            </a:lvl1pPr>
            <a:lvl2pPr marL="457200">
              <a:lnSpc>
                <a:spcPts val="2000"/>
              </a:lnSpc>
              <a:defRPr sz="1800"/>
            </a:lvl2pPr>
            <a:lvl3pPr marL="914400">
              <a:lnSpc>
                <a:spcPts val="2000"/>
              </a:lnSpc>
              <a:defRPr sz="1800"/>
            </a:lvl3pPr>
            <a:lvl4pPr marL="1371600">
              <a:lnSpc>
                <a:spcPts val="2000"/>
              </a:lnSpc>
              <a:defRPr sz="1800"/>
            </a:lvl4pPr>
            <a:lvl5pPr marL="1828800">
              <a:lnSpc>
                <a:spcPts val="2000"/>
              </a:lnSpc>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9" name="Date Placeholder 3">
            <a:extLst>
              <a:ext uri="{FF2B5EF4-FFF2-40B4-BE49-F238E27FC236}">
                <a16:creationId xmlns:a16="http://schemas.microsoft.com/office/drawing/2014/main" id="{5A56B3AA-5CA2-4004-8F95-11FD7B895DAE}"/>
              </a:ext>
            </a:extLst>
          </p:cNvPr>
          <p:cNvSpPr>
            <a:spLocks noGrp="1"/>
          </p:cNvSpPr>
          <p:nvPr>
            <p:ph type="dt" sz="half" idx="10"/>
          </p:nvPr>
        </p:nvSpPr>
        <p:spPr>
          <a:xfrm>
            <a:off x="3523723" y="6353175"/>
            <a:ext cx="1097280" cy="365125"/>
          </a:xfrm>
        </p:spPr>
        <p:txBody>
          <a:bodyPr/>
          <a:lstStyle>
            <a:lvl1pPr>
              <a:defRPr>
                <a:solidFill>
                  <a:schemeClr val="tx1">
                    <a:lumMod val="75000"/>
                    <a:lumOff val="25000"/>
                  </a:schemeClr>
                </a:solidFill>
              </a:defRPr>
            </a:lvl1pPr>
          </a:lstStyle>
          <a:p>
            <a:r>
              <a:rPr lang="en-US"/>
              <a:t>12/11/2023</a:t>
            </a:r>
            <a:endParaRPr lang="en-US" dirty="0"/>
          </a:p>
        </p:txBody>
      </p:sp>
      <p:sp>
        <p:nvSpPr>
          <p:cNvPr id="210" name="Footer Placeholder 4">
            <a:extLst>
              <a:ext uri="{FF2B5EF4-FFF2-40B4-BE49-F238E27FC236}">
                <a16:creationId xmlns:a16="http://schemas.microsoft.com/office/drawing/2014/main" id="{07D92F37-472D-4CCB-AA97-FA42E56079C7}"/>
              </a:ext>
            </a:extLst>
          </p:cNvPr>
          <p:cNvSpPr>
            <a:spLocks noGrp="1"/>
          </p:cNvSpPr>
          <p:nvPr>
            <p:ph type="ftr" sz="quarter" idx="11"/>
          </p:nvPr>
        </p:nvSpPr>
        <p:spPr>
          <a:xfrm>
            <a:off x="6642161" y="6350000"/>
            <a:ext cx="2286000" cy="365125"/>
          </a:xfrm>
        </p:spPr>
        <p:txBody>
          <a:bodyPr/>
          <a:lstStyle>
            <a:lvl1pPr>
              <a:defRPr>
                <a:solidFill>
                  <a:schemeClr val="tx1">
                    <a:lumMod val="75000"/>
                    <a:lumOff val="25000"/>
                  </a:schemeClr>
                </a:solidFill>
              </a:defRPr>
            </a:lvl1pPr>
          </a:lstStyle>
          <a:p>
            <a:r>
              <a:rPr lang="en-US"/>
              <a:t>Presentation title</a:t>
            </a:r>
            <a:endParaRPr lang="en-US" dirty="0"/>
          </a:p>
        </p:txBody>
      </p:sp>
      <p:sp>
        <p:nvSpPr>
          <p:cNvPr id="211" name="Slide Number Placeholder 5">
            <a:extLst>
              <a:ext uri="{FF2B5EF4-FFF2-40B4-BE49-F238E27FC236}">
                <a16:creationId xmlns:a16="http://schemas.microsoft.com/office/drawing/2014/main" id="{C0E89FFF-230F-4CBA-A6BC-D887B3FFA51F}"/>
              </a:ext>
            </a:extLst>
          </p:cNvPr>
          <p:cNvSpPr>
            <a:spLocks noGrp="1"/>
          </p:cNvSpPr>
          <p:nvPr>
            <p:ph type="sldNum" sz="quarter" idx="12"/>
          </p:nvPr>
        </p:nvSpPr>
        <p:spPr>
          <a:xfrm>
            <a:off x="10949320" y="6356350"/>
            <a:ext cx="457200" cy="365125"/>
          </a:xfrm>
        </p:spPr>
        <p:txBody>
          <a:bodyPr/>
          <a:lstStyle>
            <a:lvl1pPr>
              <a:defRPr>
                <a:solidFill>
                  <a:schemeClr val="tx1">
                    <a:lumMod val="75000"/>
                    <a:lumOff val="2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921514593"/>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Pictur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3807877" y="898524"/>
            <a:ext cx="7606895" cy="2029967"/>
          </a:xfrm>
        </p:spPr>
        <p:txBody>
          <a:bodyPr anchor="t" anchorCtr="0"/>
          <a:lstStyle>
            <a:lvl1pPr>
              <a:defRPr cap="all" baseline="0">
                <a:solidFill>
                  <a:schemeClr val="tx2"/>
                </a:solidFill>
              </a:defRPr>
            </a:lvl1pPr>
          </a:lstStyle>
          <a:p>
            <a:r>
              <a:rPr lang="en-US" dirty="0"/>
              <a:t>CLICK TO ADD TITLE</a:t>
            </a:r>
          </a:p>
        </p:txBody>
      </p:sp>
      <p:sp>
        <p:nvSpPr>
          <p:cNvPr id="27" name="Picture Placeholder 26">
            <a:extLst>
              <a:ext uri="{FF2B5EF4-FFF2-40B4-BE49-F238E27FC236}">
                <a16:creationId xmlns:a16="http://schemas.microsoft.com/office/drawing/2014/main" id="{01CF25F4-1889-5FE4-9BE0-413C509639DC}"/>
              </a:ext>
            </a:extLst>
          </p:cNvPr>
          <p:cNvSpPr>
            <a:spLocks noGrp="1"/>
          </p:cNvSpPr>
          <p:nvPr>
            <p:ph type="pic" sz="quarter" idx="15" hasCustomPrompt="1"/>
          </p:nvPr>
        </p:nvSpPr>
        <p:spPr>
          <a:xfrm>
            <a:off x="1011337" y="9212"/>
            <a:ext cx="2029967" cy="4850544"/>
          </a:xfrm>
          <a:custGeom>
            <a:avLst/>
            <a:gdLst>
              <a:gd name="connsiteX0" fmla="*/ 0 w 2029967"/>
              <a:gd name="connsiteY0" fmla="*/ 0 h 4850544"/>
              <a:gd name="connsiteX1" fmla="*/ 2029967 w 2029967"/>
              <a:gd name="connsiteY1" fmla="*/ 0 h 4850544"/>
              <a:gd name="connsiteX2" fmla="*/ 2029967 w 2029967"/>
              <a:gd name="connsiteY2" fmla="*/ 4850544 h 4850544"/>
              <a:gd name="connsiteX3" fmla="*/ 2025599 w 2029967"/>
              <a:gd name="connsiteY3" fmla="*/ 4850544 h 4850544"/>
              <a:gd name="connsiteX4" fmla="*/ 2 w 2029967"/>
              <a:gd name="connsiteY4" fmla="*/ 2824947 h 4850544"/>
              <a:gd name="connsiteX5" fmla="*/ 2 w 2029967"/>
              <a:gd name="connsiteY5" fmla="*/ 4850544 h 4850544"/>
              <a:gd name="connsiteX6" fmla="*/ 0 w 2029967"/>
              <a:gd name="connsiteY6" fmla="*/ 4850544 h 485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29967" h="4850544">
                <a:moveTo>
                  <a:pt x="0" y="0"/>
                </a:moveTo>
                <a:lnTo>
                  <a:pt x="2029967" y="0"/>
                </a:lnTo>
                <a:lnTo>
                  <a:pt x="2029967" y="4850544"/>
                </a:lnTo>
                <a:lnTo>
                  <a:pt x="2025599" y="4850544"/>
                </a:lnTo>
                <a:lnTo>
                  <a:pt x="2" y="2824947"/>
                </a:lnTo>
                <a:lnTo>
                  <a:pt x="2" y="4850544"/>
                </a:lnTo>
                <a:lnTo>
                  <a:pt x="0" y="4850544"/>
                </a:lnTo>
                <a:close/>
              </a:path>
            </a:pathLst>
          </a:custGeom>
        </p:spPr>
        <p:txBody>
          <a:bodyPr wrap="square">
            <a:noAutofit/>
          </a:bodyPr>
          <a:lstStyle>
            <a:lvl1pPr marL="0" indent="0" algn="l">
              <a:buNone/>
              <a:defRPr sz="2000">
                <a:solidFill>
                  <a:schemeClr val="bg1"/>
                </a:solidFill>
              </a:defRPr>
            </a:lvl1pPr>
          </a:lstStyle>
          <a:p>
            <a:r>
              <a:rPr lang="en-US" dirty="0"/>
              <a:t>Click icon to insert picture</a:t>
            </a:r>
          </a:p>
        </p:txBody>
      </p:sp>
      <p:sp>
        <p:nvSpPr>
          <p:cNvPr id="34" name="Rectangle 33">
            <a:extLst>
              <a:ext uri="{FF2B5EF4-FFF2-40B4-BE49-F238E27FC236}">
                <a16:creationId xmlns:a16="http://schemas.microsoft.com/office/drawing/2014/main" id="{9CC28908-2548-441C-BE9D-8728E1FC84C0}"/>
              </a:ext>
              <a:ext uri="{C183D7F6-B498-43B3-948B-1728B52AA6E4}">
                <adec:decorative xmlns:adec="http://schemas.microsoft.com/office/drawing/2017/decorative" val="1"/>
              </a:ext>
            </a:extLst>
          </p:cNvPr>
          <p:cNvSpPr/>
          <p:nvPr userDrawn="1"/>
        </p:nvSpPr>
        <p:spPr>
          <a:xfrm>
            <a:off x="1011339" y="4863266"/>
            <a:ext cx="2029968" cy="200489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5" name="Picture 34">
            <a:extLst>
              <a:ext uri="{FF2B5EF4-FFF2-40B4-BE49-F238E27FC236}">
                <a16:creationId xmlns:a16="http://schemas.microsoft.com/office/drawing/2014/main" id="{731DC170-FB16-45F8-B62C-DCAB2B9AC310}"/>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1011338" y="5865203"/>
            <a:ext cx="2019299" cy="999451"/>
          </a:xfrm>
          <a:prstGeom prst="rect">
            <a:avLst/>
          </a:prstGeom>
        </p:spPr>
      </p:pic>
      <p:sp>
        <p:nvSpPr>
          <p:cNvPr id="5" name="Content Placeholder 2">
            <a:extLst>
              <a:ext uri="{FF2B5EF4-FFF2-40B4-BE49-F238E27FC236}">
                <a16:creationId xmlns:a16="http://schemas.microsoft.com/office/drawing/2014/main" id="{ADE2E4A5-BFB0-8F89-C606-A1581EB9FC6E}"/>
              </a:ext>
            </a:extLst>
          </p:cNvPr>
          <p:cNvSpPr>
            <a:spLocks noGrp="1"/>
          </p:cNvSpPr>
          <p:nvPr>
            <p:ph sz="half" idx="16" hasCustomPrompt="1"/>
          </p:nvPr>
        </p:nvSpPr>
        <p:spPr>
          <a:xfrm>
            <a:off x="3803953" y="3259138"/>
            <a:ext cx="7615274" cy="2978150"/>
          </a:xfrm>
        </p:spPr>
        <p:txBody>
          <a:bodyPr>
            <a:normAutofit/>
          </a:bodyPr>
          <a:lstStyle>
            <a:lvl1pPr marL="285750" indent="-285750">
              <a:lnSpc>
                <a:spcPts val="2000"/>
              </a:lnSpc>
              <a:buFont typeface="Arial" panose="020B0604020202020204" pitchFamily="34" charset="0"/>
              <a:buChar char="•"/>
              <a:defRPr sz="1800">
                <a:solidFill>
                  <a:schemeClr val="tx2"/>
                </a:solidFill>
              </a:defRPr>
            </a:lvl1pPr>
            <a:lvl2pPr marL="685800">
              <a:lnSpc>
                <a:spcPts val="2000"/>
              </a:lnSpc>
              <a:defRPr sz="1800">
                <a:solidFill>
                  <a:schemeClr val="tx2"/>
                </a:solidFill>
              </a:defRPr>
            </a:lvl2pPr>
            <a:lvl3pPr marL="1143000">
              <a:lnSpc>
                <a:spcPts val="2000"/>
              </a:lnSpc>
              <a:defRPr sz="1800">
                <a:solidFill>
                  <a:schemeClr val="tx2"/>
                </a:solidFill>
              </a:defRPr>
            </a:lvl3pPr>
            <a:lvl4pPr marL="1600200">
              <a:lnSpc>
                <a:spcPts val="2000"/>
              </a:lnSpc>
              <a:defRPr sz="1800">
                <a:solidFill>
                  <a:schemeClr val="tx2"/>
                </a:solidFill>
              </a:defRPr>
            </a:lvl4pPr>
            <a:lvl5pPr marL="2057400">
              <a:lnSpc>
                <a:spcPts val="2000"/>
              </a:lnSpc>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9" name="Date Placeholder 3">
            <a:extLst>
              <a:ext uri="{FF2B5EF4-FFF2-40B4-BE49-F238E27FC236}">
                <a16:creationId xmlns:a16="http://schemas.microsoft.com/office/drawing/2014/main" id="{E2B0C6B8-E2CB-460E-BBC8-AC4339C89DB2}"/>
              </a:ext>
            </a:extLst>
          </p:cNvPr>
          <p:cNvSpPr>
            <a:spLocks noGrp="1"/>
          </p:cNvSpPr>
          <p:nvPr>
            <p:ph type="dt" sz="half" idx="10"/>
          </p:nvPr>
        </p:nvSpPr>
        <p:spPr>
          <a:xfrm>
            <a:off x="3803953" y="6353175"/>
            <a:ext cx="1097280" cy="365125"/>
          </a:xfrm>
        </p:spPr>
        <p:txBody>
          <a:bodyPr/>
          <a:lstStyle>
            <a:lvl1pPr>
              <a:defRPr>
                <a:solidFill>
                  <a:schemeClr val="bg1"/>
                </a:solidFill>
              </a:defRPr>
            </a:lvl1pPr>
          </a:lstStyle>
          <a:p>
            <a:r>
              <a:rPr lang="en-US"/>
              <a:t>12/11/2023</a:t>
            </a:r>
            <a:endParaRPr lang="en-US" dirty="0"/>
          </a:p>
        </p:txBody>
      </p:sp>
      <p:sp>
        <p:nvSpPr>
          <p:cNvPr id="70" name="Footer Placeholder 4">
            <a:extLst>
              <a:ext uri="{FF2B5EF4-FFF2-40B4-BE49-F238E27FC236}">
                <a16:creationId xmlns:a16="http://schemas.microsoft.com/office/drawing/2014/main" id="{433844D3-0FDA-4C97-9B21-5021A38E4FC2}"/>
              </a:ext>
            </a:extLst>
          </p:cNvPr>
          <p:cNvSpPr>
            <a:spLocks noGrp="1"/>
          </p:cNvSpPr>
          <p:nvPr>
            <p:ph type="ftr" sz="quarter" idx="11"/>
          </p:nvPr>
        </p:nvSpPr>
        <p:spPr>
          <a:xfrm>
            <a:off x="6788630" y="6350000"/>
            <a:ext cx="2286000" cy="365125"/>
          </a:xfrm>
        </p:spPr>
        <p:txBody>
          <a:bodyPr/>
          <a:lstStyle>
            <a:lvl1pPr>
              <a:defRPr>
                <a:solidFill>
                  <a:schemeClr val="bg1"/>
                </a:solidFill>
              </a:defRPr>
            </a:lvl1pPr>
          </a:lstStyle>
          <a:p>
            <a:r>
              <a:rPr lang="en-US"/>
              <a:t>Presentation title</a:t>
            </a:r>
            <a:endParaRPr lang="en-US" dirty="0"/>
          </a:p>
        </p:txBody>
      </p:sp>
      <p:sp>
        <p:nvSpPr>
          <p:cNvPr id="71" name="Slide Number Placeholder 5">
            <a:extLst>
              <a:ext uri="{FF2B5EF4-FFF2-40B4-BE49-F238E27FC236}">
                <a16:creationId xmlns:a16="http://schemas.microsoft.com/office/drawing/2014/main" id="{EC059538-F80F-46C9-80EB-AC9B56DD05C3}"/>
              </a:ext>
            </a:extLst>
          </p:cNvPr>
          <p:cNvSpPr>
            <a:spLocks noGrp="1"/>
          </p:cNvSpPr>
          <p:nvPr>
            <p:ph type="sldNum" sz="quarter" idx="12"/>
          </p:nvPr>
        </p:nvSpPr>
        <p:spPr>
          <a:xfrm>
            <a:off x="10962027" y="6356350"/>
            <a:ext cx="457200" cy="365125"/>
          </a:xfrm>
        </p:spPr>
        <p:txBody>
          <a:bodyPr/>
          <a:lstStyle>
            <a:lvl1pPr>
              <a:defRPr>
                <a:solidFill>
                  <a:schemeClr val="bg1"/>
                </a:solidFill>
              </a:defRPr>
            </a:lvl1pPr>
          </a:lstStyle>
          <a:p>
            <a:fld id="{B5CEABB6-07DC-46E8-9B57-56EC44A396E5}" type="slidenum">
              <a:rPr lang="en-US" smtClean="0"/>
              <a:pPr/>
              <a:t>‹#›</a:t>
            </a:fld>
            <a:endParaRPr lang="en-US" dirty="0"/>
          </a:p>
        </p:txBody>
      </p:sp>
      <p:grpSp>
        <p:nvGrpSpPr>
          <p:cNvPr id="9" name="Group 8">
            <a:extLst>
              <a:ext uri="{FF2B5EF4-FFF2-40B4-BE49-F238E27FC236}">
                <a16:creationId xmlns:a16="http://schemas.microsoft.com/office/drawing/2014/main" id="{378F81CD-65D4-6CA1-E2C2-34DF58B566B2}"/>
              </a:ext>
              <a:ext uri="{C183D7F6-B498-43B3-948B-1728B52AA6E4}">
                <adec:decorative xmlns:adec="http://schemas.microsoft.com/office/drawing/2017/decorative" val="1"/>
              </a:ext>
            </a:extLst>
          </p:cNvPr>
          <p:cNvGrpSpPr/>
          <p:nvPr userDrawn="1"/>
        </p:nvGrpSpPr>
        <p:grpSpPr>
          <a:xfrm>
            <a:off x="-1000" y="0"/>
            <a:ext cx="1015984" cy="6858000"/>
            <a:chOff x="-1000" y="0"/>
            <a:chExt cx="1015984" cy="6858000"/>
          </a:xfrm>
        </p:grpSpPr>
        <p:sp>
          <p:nvSpPr>
            <p:cNvPr id="10" name="Rectangle 9">
              <a:extLst>
                <a:ext uri="{FF2B5EF4-FFF2-40B4-BE49-F238E27FC236}">
                  <a16:creationId xmlns:a16="http://schemas.microsoft.com/office/drawing/2014/main" id="{E419657A-6BE9-88F7-BE4C-6BF3C13F7E91}"/>
                </a:ext>
                <a:ext uri="{C183D7F6-B498-43B3-948B-1728B52AA6E4}">
                  <adec:decorative xmlns:adec="http://schemas.microsoft.com/office/drawing/2017/decorative" val="1"/>
                </a:ext>
              </a:extLst>
            </p:cNvPr>
            <p:cNvSpPr/>
            <p:nvPr userDrawn="1"/>
          </p:nvSpPr>
          <p:spPr>
            <a:xfrm>
              <a:off x="0" y="4828032"/>
              <a:ext cx="1014984" cy="20299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BBB2BB8E-26BE-8FBF-1C62-4F42858193C1}"/>
                </a:ext>
                <a:ext uri="{C183D7F6-B498-43B3-948B-1728B52AA6E4}">
                  <adec:decorative xmlns:adec="http://schemas.microsoft.com/office/drawing/2017/decorative" val="1"/>
                </a:ext>
              </a:extLst>
            </p:cNvPr>
            <p:cNvSpPr/>
            <p:nvPr userDrawn="1"/>
          </p:nvSpPr>
          <p:spPr>
            <a:xfrm>
              <a:off x="0" y="2833299"/>
              <a:ext cx="1014984" cy="20299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A864BEFA-BF82-8BAF-1977-518DCAB0F3EC}"/>
                </a:ext>
                <a:ext uri="{C183D7F6-B498-43B3-948B-1728B52AA6E4}">
                  <adec:decorative xmlns:adec="http://schemas.microsoft.com/office/drawing/2017/decorative" val="1"/>
                </a:ext>
              </a:extLst>
            </p:cNvPr>
            <p:cNvSpPr/>
            <p:nvPr userDrawn="1"/>
          </p:nvSpPr>
          <p:spPr>
            <a:xfrm>
              <a:off x="0" y="0"/>
              <a:ext cx="1014984" cy="20299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14C6E7FC-E03B-5EE2-7126-8CC1FBCB9DC3}"/>
                </a:ext>
                <a:ext uri="{C183D7F6-B498-43B3-948B-1728B52AA6E4}">
                  <adec:decorative xmlns:adec="http://schemas.microsoft.com/office/drawing/2017/decorative" val="1"/>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rot="5400000">
              <a:off x="-462818" y="552957"/>
              <a:ext cx="1828800" cy="905164"/>
            </a:xfrm>
            <a:prstGeom prst="rect">
              <a:avLst/>
            </a:prstGeom>
          </p:spPr>
        </p:pic>
        <p:sp>
          <p:nvSpPr>
            <p:cNvPr id="14" name="Rectangle 13">
              <a:extLst>
                <a:ext uri="{FF2B5EF4-FFF2-40B4-BE49-F238E27FC236}">
                  <a16:creationId xmlns:a16="http://schemas.microsoft.com/office/drawing/2014/main" id="{659957EF-0F68-275E-1FFC-87388D717462}"/>
                </a:ext>
                <a:ext uri="{C183D7F6-B498-43B3-948B-1728B52AA6E4}">
                  <adec:decorative xmlns:adec="http://schemas.microsoft.com/office/drawing/2017/decorative" val="1"/>
                </a:ext>
              </a:extLst>
            </p:cNvPr>
            <p:cNvSpPr/>
            <p:nvPr userDrawn="1"/>
          </p:nvSpPr>
          <p:spPr>
            <a:xfrm>
              <a:off x="0" y="2029863"/>
              <a:ext cx="1014984" cy="81295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ECECEEA3-55C1-1632-4F14-7E57A802667B}"/>
                </a:ext>
                <a:ext uri="{C183D7F6-B498-43B3-948B-1728B52AA6E4}">
                  <adec:decorative xmlns:adec="http://schemas.microsoft.com/office/drawing/2017/decorative" val="1"/>
                </a:ext>
              </a:extLst>
            </p:cNvPr>
            <p:cNvSpPr/>
            <p:nvPr userDrawn="1"/>
          </p:nvSpPr>
          <p:spPr>
            <a:xfrm rot="10800000">
              <a:off x="100582" y="2932749"/>
              <a:ext cx="914400" cy="1828800"/>
            </a:xfrm>
            <a:custGeom>
              <a:avLst/>
              <a:gdLst>
                <a:gd name="connsiteX0" fmla="*/ 1248 w 915648"/>
                <a:gd name="connsiteY0" fmla="*/ 0 h 1828800"/>
                <a:gd name="connsiteX1" fmla="*/ 915648 w 915648"/>
                <a:gd name="connsiteY1" fmla="*/ 914400 h 1828800"/>
                <a:gd name="connsiteX2" fmla="*/ 1248 w 915648"/>
                <a:gd name="connsiteY2" fmla="*/ 1828800 h 1828800"/>
                <a:gd name="connsiteX3" fmla="*/ 0 w 915648"/>
                <a:gd name="connsiteY3" fmla="*/ 1828737 h 1828800"/>
                <a:gd name="connsiteX4" fmla="*/ 0 w 915648"/>
                <a:gd name="connsiteY4" fmla="*/ 63 h 1828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5648" h="1828800">
                  <a:moveTo>
                    <a:pt x="1248" y="0"/>
                  </a:moveTo>
                  <a:cubicBezTo>
                    <a:pt x="506257" y="0"/>
                    <a:pt x="915648" y="409391"/>
                    <a:pt x="915648" y="914400"/>
                  </a:cubicBezTo>
                  <a:cubicBezTo>
                    <a:pt x="915648" y="1419409"/>
                    <a:pt x="506257" y="1828800"/>
                    <a:pt x="1248" y="1828800"/>
                  </a:cubicBezTo>
                  <a:lnTo>
                    <a:pt x="0" y="1828737"/>
                  </a:lnTo>
                  <a:lnTo>
                    <a:pt x="0" y="63"/>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6" name="Graphic 15">
              <a:extLst>
                <a:ext uri="{FF2B5EF4-FFF2-40B4-BE49-F238E27FC236}">
                  <a16:creationId xmlns:a16="http://schemas.microsoft.com/office/drawing/2014/main" id="{A6290E86-B21F-0C88-099F-07B046CA1D4B}"/>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5400000">
              <a:off x="-457200" y="5380762"/>
              <a:ext cx="1828800" cy="914400"/>
            </a:xfrm>
            <a:prstGeom prst="rect">
              <a:avLst/>
            </a:prstGeom>
          </p:spPr>
        </p:pic>
      </p:grpSp>
      <p:sp>
        <p:nvSpPr>
          <p:cNvPr id="26" name="Rectangle 23">
            <a:extLst>
              <a:ext uri="{FF2B5EF4-FFF2-40B4-BE49-F238E27FC236}">
                <a16:creationId xmlns:a16="http://schemas.microsoft.com/office/drawing/2014/main" id="{E489F066-AA0F-D3C7-739B-15808100E736}"/>
              </a:ext>
              <a:ext uri="{C183D7F6-B498-43B3-948B-1728B52AA6E4}">
                <adec:decorative xmlns:adec="http://schemas.microsoft.com/office/drawing/2017/decorative" val="1"/>
              </a:ext>
            </a:extLst>
          </p:cNvPr>
          <p:cNvSpPr/>
          <p:nvPr userDrawn="1"/>
        </p:nvSpPr>
        <p:spPr>
          <a:xfrm>
            <a:off x="1011339" y="2834159"/>
            <a:ext cx="2029968" cy="2029968"/>
          </a:xfrm>
          <a:custGeom>
            <a:avLst/>
            <a:gdLst>
              <a:gd name="connsiteX0" fmla="*/ 0 w 2029968"/>
              <a:gd name="connsiteY0" fmla="*/ 0 h 2029968"/>
              <a:gd name="connsiteX1" fmla="*/ 2029968 w 2029968"/>
              <a:gd name="connsiteY1" fmla="*/ 0 h 2029968"/>
              <a:gd name="connsiteX2" fmla="*/ 2029968 w 2029968"/>
              <a:gd name="connsiteY2" fmla="*/ 2029968 h 2029968"/>
              <a:gd name="connsiteX3" fmla="*/ 0 w 2029968"/>
              <a:gd name="connsiteY3" fmla="*/ 2029968 h 2029968"/>
              <a:gd name="connsiteX4" fmla="*/ 0 w 2029968"/>
              <a:gd name="connsiteY4" fmla="*/ 0 h 2029968"/>
              <a:gd name="connsiteX0" fmla="*/ 0 w 2029968"/>
              <a:gd name="connsiteY0" fmla="*/ 0 h 2029968"/>
              <a:gd name="connsiteX1" fmla="*/ 2029968 w 2029968"/>
              <a:gd name="connsiteY1" fmla="*/ 2029968 h 2029968"/>
              <a:gd name="connsiteX2" fmla="*/ 0 w 2029968"/>
              <a:gd name="connsiteY2" fmla="*/ 2029968 h 2029968"/>
              <a:gd name="connsiteX3" fmla="*/ 0 w 2029968"/>
              <a:gd name="connsiteY3" fmla="*/ 0 h 2029968"/>
            </a:gdLst>
            <a:ahLst/>
            <a:cxnLst>
              <a:cxn ang="0">
                <a:pos x="connsiteX0" y="connsiteY0"/>
              </a:cxn>
              <a:cxn ang="0">
                <a:pos x="connsiteX1" y="connsiteY1"/>
              </a:cxn>
              <a:cxn ang="0">
                <a:pos x="connsiteX2" y="connsiteY2"/>
              </a:cxn>
              <a:cxn ang="0">
                <a:pos x="connsiteX3" y="connsiteY3"/>
              </a:cxn>
            </a:cxnLst>
            <a:rect l="l" t="t" r="r" b="b"/>
            <a:pathLst>
              <a:path w="2029968" h="2029968">
                <a:moveTo>
                  <a:pt x="0" y="0"/>
                </a:moveTo>
                <a:lnTo>
                  <a:pt x="2029968" y="2029968"/>
                </a:lnTo>
                <a:lnTo>
                  <a:pt x="0" y="2029968"/>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2555004"/>
      </p:ext>
    </p:extLst>
  </p:cSld>
  <p:clrMapOvr>
    <a:masterClrMapping/>
  </p:clrMapOvr>
  <p:extLst>
    <p:ext uri="{DCECCB84-F9BA-43D5-87BE-67443E8EF086}">
      <p15:sldGuideLst xmlns:p15="http://schemas.microsoft.com/office/powerpoint/2012/main">
        <p15:guide id="1" orient="horz" pos="552" userDrawn="1">
          <p15:clr>
            <a:srgbClr val="FBAE40"/>
          </p15:clr>
        </p15:guide>
        <p15:guide id="2" pos="7104" userDrawn="1">
          <p15:clr>
            <a:srgbClr val="FBAE40"/>
          </p15:clr>
        </p15:guide>
        <p15:guide id="3" pos="739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762000" y="365125"/>
            <a:ext cx="106680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762000" y="1825625"/>
            <a:ext cx="106680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01917CC-671D-47EA-B065-51E87EC27B53}"/>
              </a:ext>
            </a:extLst>
          </p:cNvPr>
          <p:cNvSpPr>
            <a:spLocks noGrp="1"/>
          </p:cNvSpPr>
          <p:nvPr>
            <p:ph type="dt" sz="half" idx="2"/>
          </p:nvPr>
        </p:nvSpPr>
        <p:spPr>
          <a:xfrm>
            <a:off x="762000" y="6356350"/>
            <a:ext cx="2819400"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12/11/2023</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610600" y="6356350"/>
            <a:ext cx="2819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700" r:id="rId1"/>
    <p:sldLayoutId id="2147483666" r:id="rId2"/>
    <p:sldLayoutId id="2147483704" r:id="rId3"/>
    <p:sldLayoutId id="2147483702" r:id="rId4"/>
    <p:sldLayoutId id="2147483678" r:id="rId5"/>
    <p:sldLayoutId id="2147483681" r:id="rId6"/>
    <p:sldLayoutId id="2147483696" r:id="rId7"/>
    <p:sldLayoutId id="2147483691" r:id="rId8"/>
    <p:sldLayoutId id="2147483677" r:id="rId9"/>
    <p:sldLayoutId id="2147483699" r:id="rId10"/>
    <p:sldLayoutId id="2147483685" r:id="rId11"/>
    <p:sldLayoutId id="2147483676" r:id="rId12"/>
    <p:sldLayoutId id="2147483649" r:id="rId13"/>
  </p:sldLayoutIdLst>
  <p:hf hdr="0" ftr="0" dt="0"/>
  <p:txStyles>
    <p:title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76" userDrawn="1">
          <p15:clr>
            <a:srgbClr val="5ACBF0"/>
          </p15:clr>
        </p15:guide>
        <p15:guide id="2" pos="1920" userDrawn="1">
          <p15:clr>
            <a:srgbClr val="F26B43"/>
          </p15:clr>
        </p15:guide>
        <p15:guide id="3" pos="5760" userDrawn="1">
          <p15:clr>
            <a:srgbClr val="F26B43"/>
          </p15:clr>
        </p15:guide>
        <p15:guide id="4" orient="horz" pos="2160" userDrawn="1">
          <p15:clr>
            <a:srgbClr val="F26B43"/>
          </p15:clr>
        </p15:guide>
        <p15:guide id="5" pos="1272" userDrawn="1">
          <p15:clr>
            <a:srgbClr val="9FCC3B"/>
          </p15:clr>
        </p15:guide>
        <p15:guide id="6" pos="2544" userDrawn="1">
          <p15:clr>
            <a:srgbClr val="9FCC3B"/>
          </p15:clr>
        </p15:guide>
        <p15:guide id="7" pos="5112" userDrawn="1">
          <p15:clr>
            <a:srgbClr val="9FCC3B"/>
          </p15:clr>
        </p15:guide>
        <p15:guide id="8" pos="6408" userDrawn="1">
          <p15:clr>
            <a:srgbClr val="9FCC3B"/>
          </p15:clr>
        </p15:guide>
        <p15:guide id="9" pos="3940" userDrawn="1">
          <p15:clr>
            <a:srgbClr val="F26B43"/>
          </p15:clr>
        </p15:guide>
        <p15:guide id="10" pos="710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1.xml"/><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https://www.alamy.com/smart-pill-boxes-abstract-concept-vector-illustration-app-controlled-medication-tool-drug-reminder-device-set-disease-medication-schedule-monitori-image467094989.html"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0EB401-2F91-2D90-C859-96484861E564}"/>
              </a:ext>
            </a:extLst>
          </p:cNvPr>
          <p:cNvSpPr>
            <a:spLocks noGrp="1"/>
          </p:cNvSpPr>
          <p:nvPr>
            <p:ph type="sldNum" sz="quarter" idx="12"/>
          </p:nvPr>
        </p:nvSpPr>
        <p:spPr/>
        <p:txBody>
          <a:bodyPr/>
          <a:lstStyle/>
          <a:p>
            <a:fld id="{B5CEABB6-07DC-46E8-9B57-56EC44A396E5}" type="slidenum">
              <a:rPr lang="en-US" smtClean="0"/>
              <a:pPr/>
              <a:t>1</a:t>
            </a:fld>
            <a:endParaRPr lang="en-US" dirty="0"/>
          </a:p>
        </p:txBody>
      </p:sp>
      <p:sp>
        <p:nvSpPr>
          <p:cNvPr id="4" name="Title 3">
            <a:extLst>
              <a:ext uri="{FF2B5EF4-FFF2-40B4-BE49-F238E27FC236}">
                <a16:creationId xmlns:a16="http://schemas.microsoft.com/office/drawing/2014/main" id="{10082BF1-ECB7-DC56-3876-7DDAE92A18A7}"/>
              </a:ext>
            </a:extLst>
          </p:cNvPr>
          <p:cNvSpPr>
            <a:spLocks noGrp="1"/>
          </p:cNvSpPr>
          <p:nvPr>
            <p:ph type="title"/>
          </p:nvPr>
        </p:nvSpPr>
        <p:spPr>
          <a:xfrm>
            <a:off x="574534" y="2003909"/>
            <a:ext cx="11474505" cy="858248"/>
          </a:xfrm>
          <a:noFill/>
        </p:spPr>
        <p:txBody>
          <a:bodyPr>
            <a:normAutofit fontScale="90000"/>
          </a:bodyPr>
          <a:lstStyle/>
          <a:p>
            <a:r>
              <a:rPr lang="en-US" sz="3100" b="1" u="sng" dirty="0">
                <a:solidFill>
                  <a:schemeClr val="tx1"/>
                </a:solidFill>
                <a:latin typeface="Times New Roman" panose="02020603050405020304" pitchFamily="18" charset="0"/>
                <a:cs typeface="Times New Roman" panose="02020603050405020304" pitchFamily="18" charset="0"/>
              </a:rPr>
              <a:t>DEPARTMENT OF COMPUTER SCIENCE AND ENGINEERING</a:t>
            </a:r>
            <a:br>
              <a:rPr lang="en-US" sz="1800" b="1" u="sng" dirty="0">
                <a:solidFill>
                  <a:srgbClr val="FFFF00"/>
                </a:solidFill>
                <a:latin typeface="Times New Roman" panose="02020603050405020304" pitchFamily="18" charset="0"/>
                <a:cs typeface="Times New Roman" panose="02020603050405020304" pitchFamily="18" charset="0"/>
              </a:rPr>
            </a:br>
            <a:endParaRPr lang="en-IN" sz="1800" dirty="0"/>
          </a:p>
        </p:txBody>
      </p:sp>
      <p:pic>
        <p:nvPicPr>
          <p:cNvPr id="7" name="Picture 6">
            <a:extLst>
              <a:ext uri="{FF2B5EF4-FFF2-40B4-BE49-F238E27FC236}">
                <a16:creationId xmlns:a16="http://schemas.microsoft.com/office/drawing/2014/main" id="{80CD38AA-F2BB-3B8C-DE9D-9F769CB40C4E}"/>
              </a:ext>
            </a:extLst>
          </p:cNvPr>
          <p:cNvPicPr>
            <a:picLocks noChangeAspect="1"/>
          </p:cNvPicPr>
          <p:nvPr/>
        </p:nvPicPr>
        <p:blipFill>
          <a:blip r:embed="rId3"/>
          <a:stretch>
            <a:fillRect/>
          </a:stretch>
        </p:blipFill>
        <p:spPr>
          <a:xfrm>
            <a:off x="0" y="1"/>
            <a:ext cx="12192000" cy="1440611"/>
          </a:xfrm>
          <a:prstGeom prst="rect">
            <a:avLst/>
          </a:prstGeom>
        </p:spPr>
      </p:pic>
      <p:sp>
        <p:nvSpPr>
          <p:cNvPr id="9" name="TextBox 8">
            <a:extLst>
              <a:ext uri="{FF2B5EF4-FFF2-40B4-BE49-F238E27FC236}">
                <a16:creationId xmlns:a16="http://schemas.microsoft.com/office/drawing/2014/main" id="{E69E81B9-7CB2-E209-D1A3-B9723EC833CF}"/>
              </a:ext>
            </a:extLst>
          </p:cNvPr>
          <p:cNvSpPr txBox="1"/>
          <p:nvPr/>
        </p:nvSpPr>
        <p:spPr>
          <a:xfrm>
            <a:off x="1759974" y="2748176"/>
            <a:ext cx="8013291" cy="523220"/>
          </a:xfrm>
          <a:prstGeom prst="rect">
            <a:avLst/>
          </a:prstGeom>
          <a:noFill/>
        </p:spPr>
        <p:txBody>
          <a:bodyPr wrap="square">
            <a:spAutoFit/>
          </a:bodyPr>
          <a:lstStyle/>
          <a:p>
            <a:pPr algn="ctr"/>
            <a:r>
              <a:rPr lang="en-US" sz="2800" dirty="0"/>
              <a:t>MINOR PROJECT </a:t>
            </a:r>
            <a:r>
              <a:rPr lang="en-US" sz="2800" b="1" dirty="0"/>
              <a:t> FINAL REVIEW </a:t>
            </a:r>
            <a:r>
              <a:rPr lang="en-US" sz="2800" dirty="0"/>
              <a:t>ON</a:t>
            </a:r>
          </a:p>
        </p:txBody>
      </p:sp>
      <p:sp>
        <p:nvSpPr>
          <p:cNvPr id="12" name="TextBox 11">
            <a:extLst>
              <a:ext uri="{FF2B5EF4-FFF2-40B4-BE49-F238E27FC236}">
                <a16:creationId xmlns:a16="http://schemas.microsoft.com/office/drawing/2014/main" id="{CF507716-4979-1A03-58F5-604C9823DC72}"/>
              </a:ext>
            </a:extLst>
          </p:cNvPr>
          <p:cNvSpPr txBox="1"/>
          <p:nvPr/>
        </p:nvSpPr>
        <p:spPr>
          <a:xfrm>
            <a:off x="2174060" y="3641901"/>
            <a:ext cx="6969940" cy="707886"/>
          </a:xfrm>
          <a:prstGeom prst="rect">
            <a:avLst/>
          </a:prstGeom>
          <a:solidFill>
            <a:schemeClr val="tx2">
              <a:lumMod val="90000"/>
            </a:schemeClr>
          </a:solidFill>
        </p:spPr>
        <p:txBody>
          <a:bodyPr wrap="square">
            <a:spAutoFit/>
          </a:bodyPr>
          <a:lstStyle/>
          <a:p>
            <a:pPr algn="ctr"/>
            <a:r>
              <a:rPr lang="en-US" sz="4000" b="1" u="sng" dirty="0">
                <a:solidFill>
                  <a:schemeClr val="accent1"/>
                </a:solidFill>
              </a:rPr>
              <a:t>PILL REMINDER SYSTEM</a:t>
            </a:r>
            <a:endParaRPr lang="en-IN" sz="4000" u="sng" dirty="0">
              <a:solidFill>
                <a:schemeClr val="accent1"/>
              </a:solidFill>
            </a:endParaRPr>
          </a:p>
        </p:txBody>
      </p:sp>
      <p:sp>
        <p:nvSpPr>
          <p:cNvPr id="13" name="TextBox 12">
            <a:extLst>
              <a:ext uri="{FF2B5EF4-FFF2-40B4-BE49-F238E27FC236}">
                <a16:creationId xmlns:a16="http://schemas.microsoft.com/office/drawing/2014/main" id="{8222E4C1-1A6E-98A9-C52A-CCE367172A27}"/>
              </a:ext>
            </a:extLst>
          </p:cNvPr>
          <p:cNvSpPr txBox="1"/>
          <p:nvPr/>
        </p:nvSpPr>
        <p:spPr>
          <a:xfrm>
            <a:off x="7584749" y="4656010"/>
            <a:ext cx="4607251" cy="2256323"/>
          </a:xfrm>
          <a:prstGeom prst="rect">
            <a:avLst/>
          </a:prstGeom>
          <a:noFill/>
        </p:spPr>
        <p:txBody>
          <a:bodyPr wrap="square">
            <a:spAutoFit/>
          </a:bodyPr>
          <a:lstStyle/>
          <a:p>
            <a:r>
              <a:rPr lang="en-IN" sz="2400" b="1" dirty="0">
                <a:solidFill>
                  <a:srgbClr val="C00000"/>
                </a:solidFill>
                <a:latin typeface="Times New Roman" panose="02020603050405020304" pitchFamily="18" charset="0"/>
                <a:cs typeface="Times New Roman" panose="02020603050405020304" pitchFamily="18" charset="0"/>
              </a:rPr>
              <a:t>PRESENTED BY:  </a:t>
            </a:r>
          </a:p>
          <a:p>
            <a:pPr>
              <a:lnSpc>
                <a:spcPct val="150000"/>
              </a:lnSpc>
            </a:pPr>
            <a:r>
              <a:rPr lang="en-IN" sz="2000" b="1" dirty="0">
                <a:solidFill>
                  <a:srgbClr val="FFFFFF"/>
                </a:solidFill>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V. Aakanksha(21UP1A05C9)</a:t>
            </a:r>
          </a:p>
          <a:p>
            <a:pPr>
              <a:lnSpc>
                <a:spcPct val="150000"/>
              </a:lnSpc>
            </a:pPr>
            <a:r>
              <a:rPr lang="en-IN" sz="2000" b="1" dirty="0">
                <a:latin typeface="Times New Roman" panose="02020603050405020304" pitchFamily="18" charset="0"/>
                <a:cs typeface="Times New Roman" panose="02020603050405020304" pitchFamily="18" charset="0"/>
              </a:rPr>
              <a:t>   A. Amulya Rachel(21UP1A0568)</a:t>
            </a:r>
          </a:p>
          <a:p>
            <a:pPr>
              <a:lnSpc>
                <a:spcPct val="150000"/>
              </a:lnSpc>
            </a:pPr>
            <a:r>
              <a:rPr lang="en-IN" sz="2000" b="1" dirty="0">
                <a:latin typeface="Times New Roman" panose="02020603050405020304" pitchFamily="18" charset="0"/>
                <a:cs typeface="Times New Roman" panose="02020603050405020304" pitchFamily="18" charset="0"/>
              </a:rPr>
              <a:t>   K. Laxmi(21UP1A0595)</a:t>
            </a:r>
          </a:p>
          <a:p>
            <a:pPr>
              <a:lnSpc>
                <a:spcPct val="150000"/>
              </a:lnSpc>
            </a:pPr>
            <a:r>
              <a:rPr lang="en-IN" sz="2000" b="1" dirty="0">
                <a:solidFill>
                  <a:srgbClr val="FF0000"/>
                </a:solidFill>
                <a:latin typeface="Times New Roman" panose="02020603050405020304" pitchFamily="18" charset="0"/>
                <a:cs typeface="Times New Roman" panose="02020603050405020304" pitchFamily="18" charset="0"/>
              </a:rPr>
              <a:t>   (BATCH 12)</a:t>
            </a:r>
            <a:endParaRPr lang="en-US" sz="2000" b="1" dirty="0">
              <a:solidFill>
                <a:srgbClr val="FF0000"/>
              </a:solidFill>
            </a:endParaRPr>
          </a:p>
        </p:txBody>
      </p:sp>
      <p:sp>
        <p:nvSpPr>
          <p:cNvPr id="16" name="TextBox 15">
            <a:extLst>
              <a:ext uri="{FF2B5EF4-FFF2-40B4-BE49-F238E27FC236}">
                <a16:creationId xmlns:a16="http://schemas.microsoft.com/office/drawing/2014/main" id="{8F212D40-2677-73BA-2CD1-A95B491D4DDC}"/>
              </a:ext>
            </a:extLst>
          </p:cNvPr>
          <p:cNvSpPr txBox="1"/>
          <p:nvPr/>
        </p:nvSpPr>
        <p:spPr>
          <a:xfrm>
            <a:off x="574534" y="5168266"/>
            <a:ext cx="3768866" cy="1138773"/>
          </a:xfrm>
          <a:prstGeom prst="rect">
            <a:avLst/>
          </a:prstGeom>
          <a:noFill/>
        </p:spPr>
        <p:txBody>
          <a:bodyPr wrap="square">
            <a:spAutoFit/>
          </a:bodyPr>
          <a:lstStyle/>
          <a:p>
            <a:r>
              <a:rPr lang="en-IN" sz="2000" b="1" dirty="0">
                <a:solidFill>
                  <a:srgbClr val="C00000"/>
                </a:solidFill>
                <a:latin typeface="Times New Roman" panose="02020603050405020304" pitchFamily="18" charset="0"/>
                <a:cs typeface="Times New Roman" panose="02020603050405020304" pitchFamily="18" charset="0"/>
              </a:rPr>
              <a:t>UNDER THE GUIDANCE OF</a:t>
            </a:r>
            <a:r>
              <a:rPr lang="en-IN" sz="2000" b="1" dirty="0">
                <a:solidFill>
                  <a:srgbClr val="FF0000"/>
                </a:solidFill>
                <a:latin typeface="Times New Roman" panose="02020603050405020304" pitchFamily="18" charset="0"/>
                <a:cs typeface="Times New Roman" panose="02020603050405020304" pitchFamily="18" charset="0"/>
              </a:rPr>
              <a:t>:</a:t>
            </a:r>
          </a:p>
          <a:p>
            <a:r>
              <a:rPr lang="en-IN" sz="20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Mr. </a:t>
            </a:r>
            <a:r>
              <a:rPr lang="en-IN" sz="2400" dirty="0" err="1">
                <a:latin typeface="Times New Roman" panose="02020603050405020304" pitchFamily="18" charset="0"/>
                <a:cs typeface="Times New Roman" panose="02020603050405020304" pitchFamily="18" charset="0"/>
              </a:rPr>
              <a:t>S.Chandra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Sheker</a:t>
            </a:r>
            <a:r>
              <a:rPr lang="en-IN" sz="2400" dirty="0">
                <a:latin typeface="Times New Roman" panose="02020603050405020304" pitchFamily="18" charset="0"/>
                <a:cs typeface="Times New Roman" panose="02020603050405020304" pitchFamily="18" charset="0"/>
              </a:rPr>
              <a:t>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69975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alpha val="90000"/>
          </a:schemeClr>
        </a:solidFill>
        <a:effectLst/>
      </p:bgPr>
    </p:bg>
    <p:spTree>
      <p:nvGrpSpPr>
        <p:cNvPr id="1" name="">
          <a:extLst>
            <a:ext uri="{FF2B5EF4-FFF2-40B4-BE49-F238E27FC236}">
              <a16:creationId xmlns:a16="http://schemas.microsoft.com/office/drawing/2014/main" id="{5075BCED-3D27-F4C9-A02D-43BC9987440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0E0D428-4DAC-AAFE-1939-2BAF61B55BBC}"/>
              </a:ext>
            </a:extLst>
          </p:cNvPr>
          <p:cNvSpPr>
            <a:spLocks noGrp="1"/>
          </p:cNvSpPr>
          <p:nvPr>
            <p:ph type="sldNum" sz="quarter" idx="12"/>
          </p:nvPr>
        </p:nvSpPr>
        <p:spPr/>
        <p:txBody>
          <a:bodyPr/>
          <a:lstStyle/>
          <a:p>
            <a:fld id="{B5CEABB6-07DC-46E8-9B57-56EC44A396E5}" type="slidenum">
              <a:rPr lang="en-US" smtClean="0"/>
              <a:pPr/>
              <a:t>10</a:t>
            </a:fld>
            <a:endParaRPr lang="en-US" dirty="0"/>
          </a:p>
        </p:txBody>
      </p:sp>
      <p:sp>
        <p:nvSpPr>
          <p:cNvPr id="18" name="TextBox 17">
            <a:extLst>
              <a:ext uri="{FF2B5EF4-FFF2-40B4-BE49-F238E27FC236}">
                <a16:creationId xmlns:a16="http://schemas.microsoft.com/office/drawing/2014/main" id="{D0444354-237B-8C02-7C82-35322AFE7FC3}"/>
              </a:ext>
            </a:extLst>
          </p:cNvPr>
          <p:cNvSpPr txBox="1"/>
          <p:nvPr/>
        </p:nvSpPr>
        <p:spPr>
          <a:xfrm>
            <a:off x="3631300" y="11718"/>
            <a:ext cx="3716268" cy="584775"/>
          </a:xfrm>
          <a:prstGeom prst="rect">
            <a:avLst/>
          </a:prstGeom>
          <a:noFill/>
        </p:spPr>
        <p:txBody>
          <a:bodyPr wrap="square">
            <a:spAutoFit/>
          </a:bodyPr>
          <a:lstStyle/>
          <a:p>
            <a:r>
              <a:rPr lang="en-US" sz="3200" b="1" noProof="0" dirty="0"/>
              <a:t>METHODOLOGY</a:t>
            </a:r>
            <a:endParaRPr lang="en-IN" sz="3200" b="1" dirty="0"/>
          </a:p>
        </p:txBody>
      </p:sp>
      <p:sp>
        <p:nvSpPr>
          <p:cNvPr id="4" name="TextBox 3">
            <a:extLst>
              <a:ext uri="{FF2B5EF4-FFF2-40B4-BE49-F238E27FC236}">
                <a16:creationId xmlns:a16="http://schemas.microsoft.com/office/drawing/2014/main" id="{317251AB-73D2-4B4D-B10E-C62077F49B81}"/>
              </a:ext>
            </a:extLst>
          </p:cNvPr>
          <p:cNvSpPr txBox="1"/>
          <p:nvPr/>
        </p:nvSpPr>
        <p:spPr>
          <a:xfrm>
            <a:off x="507775" y="792633"/>
            <a:ext cx="6097348" cy="369332"/>
          </a:xfrm>
          <a:prstGeom prst="rect">
            <a:avLst/>
          </a:prstGeom>
          <a:noFill/>
        </p:spPr>
        <p:txBody>
          <a:bodyPr wrap="square">
            <a:spAutoFit/>
          </a:bodyPr>
          <a:lstStyle/>
          <a:p>
            <a:r>
              <a:rPr lang="en-US" sz="1800" b="1" dirty="0"/>
              <a:t>RESEARCH</a:t>
            </a:r>
            <a:endParaRPr lang="en-IN" dirty="0"/>
          </a:p>
        </p:txBody>
      </p:sp>
      <p:sp>
        <p:nvSpPr>
          <p:cNvPr id="8" name="TextBox 7">
            <a:extLst>
              <a:ext uri="{FF2B5EF4-FFF2-40B4-BE49-F238E27FC236}">
                <a16:creationId xmlns:a16="http://schemas.microsoft.com/office/drawing/2014/main" id="{547C38BE-8A88-7C2F-F7C6-E7D73FE067E3}"/>
              </a:ext>
            </a:extLst>
          </p:cNvPr>
          <p:cNvSpPr txBox="1"/>
          <p:nvPr/>
        </p:nvSpPr>
        <p:spPr>
          <a:xfrm>
            <a:off x="1059653" y="1233703"/>
            <a:ext cx="8859562" cy="1088311"/>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342900" indent="-342900">
              <a:lnSpc>
                <a:spcPct val="150000"/>
              </a:lnSpc>
              <a:buFont typeface="+mj-lt"/>
              <a:buAutoNum type="arabicPeriod"/>
            </a:pPr>
            <a:r>
              <a:rPr lang="en-US" sz="1500" b="1" dirty="0">
                <a:latin typeface="Arial" panose="020B0604020202020204" pitchFamily="34" charset="0"/>
                <a:cs typeface="Arial" panose="020B0604020202020204" pitchFamily="34" charset="0"/>
              </a:rPr>
              <a:t>Health Databases</a:t>
            </a:r>
            <a:r>
              <a:rPr lang="en-US" sz="1500" dirty="0">
                <a:latin typeface="Arial" panose="020B0604020202020204" pitchFamily="34" charset="0"/>
                <a:cs typeface="Arial" panose="020B0604020202020204" pitchFamily="34" charset="0"/>
              </a:rPr>
              <a:t>: To gather information about medication schedules and types of pills.</a:t>
            </a:r>
          </a:p>
          <a:p>
            <a:pPr marL="342900" indent="-342900">
              <a:lnSpc>
                <a:spcPct val="150000"/>
              </a:lnSpc>
              <a:buFont typeface="+mj-lt"/>
              <a:buAutoNum type="arabicPeriod"/>
            </a:pPr>
            <a:r>
              <a:rPr lang="en-US" sz="1500" b="1" dirty="0">
                <a:latin typeface="Arial" panose="020B0604020202020204" pitchFamily="34" charset="0"/>
                <a:cs typeface="Arial" panose="020B0604020202020204" pitchFamily="34" charset="0"/>
              </a:rPr>
              <a:t>User Surveys</a:t>
            </a:r>
            <a:r>
              <a:rPr lang="en-US" sz="1500" dirty="0">
                <a:latin typeface="Arial" panose="020B0604020202020204" pitchFamily="34" charset="0"/>
                <a:cs typeface="Arial" panose="020B0604020202020204" pitchFamily="34" charset="0"/>
              </a:rPr>
              <a:t>: To understand user needs for features like alarms, notifications, and data privacy.</a:t>
            </a:r>
          </a:p>
          <a:p>
            <a:pPr marL="342900" indent="-342900">
              <a:lnSpc>
                <a:spcPct val="150000"/>
              </a:lnSpc>
              <a:buFont typeface="+mj-lt"/>
              <a:buAutoNum type="arabicPeriod"/>
            </a:pPr>
            <a:r>
              <a:rPr lang="en-US" sz="1500" b="1" dirty="0">
                <a:latin typeface="Arial" panose="020B0604020202020204" pitchFamily="34" charset="0"/>
                <a:cs typeface="Arial" panose="020B0604020202020204" pitchFamily="34" charset="0"/>
              </a:rPr>
              <a:t>Medical Guidelines</a:t>
            </a:r>
            <a:r>
              <a:rPr lang="en-US" sz="1500" dirty="0">
                <a:latin typeface="Arial" panose="020B0604020202020204" pitchFamily="34" charset="0"/>
                <a:cs typeface="Arial" panose="020B0604020202020204" pitchFamily="34" charset="0"/>
              </a:rPr>
              <a:t>: To ensure accurate timing and reminders for various medications.</a:t>
            </a:r>
          </a:p>
        </p:txBody>
      </p:sp>
      <p:sp>
        <p:nvSpPr>
          <p:cNvPr id="10" name="TextBox 9">
            <a:extLst>
              <a:ext uri="{FF2B5EF4-FFF2-40B4-BE49-F238E27FC236}">
                <a16:creationId xmlns:a16="http://schemas.microsoft.com/office/drawing/2014/main" id="{DD3CF45C-D195-998E-9396-3ED14D9F156A}"/>
              </a:ext>
            </a:extLst>
          </p:cNvPr>
          <p:cNvSpPr txBox="1"/>
          <p:nvPr/>
        </p:nvSpPr>
        <p:spPr>
          <a:xfrm>
            <a:off x="426855" y="2458458"/>
            <a:ext cx="6097348" cy="369332"/>
          </a:xfrm>
          <a:prstGeom prst="rect">
            <a:avLst/>
          </a:prstGeom>
          <a:noFill/>
        </p:spPr>
        <p:txBody>
          <a:bodyPr wrap="square">
            <a:spAutoFit/>
          </a:bodyPr>
          <a:lstStyle/>
          <a:p>
            <a:r>
              <a:rPr lang="en-US" sz="1800" b="1" dirty="0"/>
              <a:t>PLANNING &amp; DESIGN</a:t>
            </a:r>
            <a:endParaRPr lang="en-IN" dirty="0"/>
          </a:p>
        </p:txBody>
      </p:sp>
      <p:sp>
        <p:nvSpPr>
          <p:cNvPr id="11" name="TextBox 10">
            <a:extLst>
              <a:ext uri="{FF2B5EF4-FFF2-40B4-BE49-F238E27FC236}">
                <a16:creationId xmlns:a16="http://schemas.microsoft.com/office/drawing/2014/main" id="{FAB5151B-D33E-8692-EBF5-196AE13C885B}"/>
              </a:ext>
            </a:extLst>
          </p:cNvPr>
          <p:cNvSpPr txBox="1"/>
          <p:nvPr/>
        </p:nvSpPr>
        <p:spPr>
          <a:xfrm>
            <a:off x="1059653" y="2866165"/>
            <a:ext cx="9076566" cy="1408078"/>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marL="342900" indent="-342900">
              <a:lnSpc>
                <a:spcPct val="150000"/>
              </a:lnSpc>
              <a:buFont typeface="+mj-lt"/>
              <a:buAutoNum type="arabicPeriod"/>
            </a:pPr>
            <a:r>
              <a:rPr lang="en-IN" sz="1500" b="1" dirty="0">
                <a:latin typeface="Arial" panose="020B0604020202020204" pitchFamily="34" charset="0"/>
                <a:cs typeface="Arial" panose="020B0604020202020204" pitchFamily="34" charset="0"/>
              </a:rPr>
              <a:t>System Architecture Design</a:t>
            </a:r>
            <a:r>
              <a:rPr lang="en-IN" sz="1500" dirty="0">
                <a:latin typeface="Arial" panose="020B0604020202020204" pitchFamily="34" charset="0"/>
                <a:cs typeface="Arial" panose="020B0604020202020204" pitchFamily="34" charset="0"/>
              </a:rPr>
              <a:t>: It </a:t>
            </a:r>
            <a:r>
              <a:rPr lang="en-US" sz="1500" dirty="0">
                <a:latin typeface="Arial" panose="020B0604020202020204" pitchFamily="34" charset="0"/>
                <a:cs typeface="Arial" panose="020B0604020202020204" pitchFamily="34" charset="0"/>
              </a:rPr>
              <a:t>focusing on defining, organizing, and integrating the components </a:t>
            </a:r>
          </a:p>
          <a:p>
            <a:pPr marL="342900" indent="-342900">
              <a:lnSpc>
                <a:spcPct val="150000"/>
              </a:lnSpc>
              <a:buFont typeface="+mj-lt"/>
              <a:buAutoNum type="arabicPeriod"/>
            </a:pPr>
            <a:r>
              <a:rPr lang="en-IN" sz="1500" b="1" dirty="0">
                <a:latin typeface="Arial" panose="020B0604020202020204" pitchFamily="34" charset="0"/>
                <a:cs typeface="Arial" panose="020B0604020202020204" pitchFamily="34" charset="0"/>
              </a:rPr>
              <a:t>UI/UX Design:</a:t>
            </a:r>
            <a:r>
              <a:rPr lang="en-US" sz="1500" dirty="0">
                <a:latin typeface="Arial" panose="020B0604020202020204" pitchFamily="34" charset="0"/>
                <a:cs typeface="Arial" panose="020B0604020202020204" pitchFamily="34" charset="0"/>
              </a:rPr>
              <a:t>XML in Android is used to define layouts, styles, and UI components for the app.</a:t>
            </a:r>
            <a:endParaRPr lang="en-IN" sz="15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500" b="1" dirty="0">
                <a:latin typeface="Arial" panose="020B0604020202020204" pitchFamily="34" charset="0"/>
                <a:cs typeface="Arial" panose="020B0604020202020204" pitchFamily="34" charset="0"/>
              </a:rPr>
              <a:t>Functional Design: </a:t>
            </a:r>
            <a:r>
              <a:rPr lang="en-IN" sz="1500" dirty="0">
                <a:latin typeface="Arial" panose="020B0604020202020204" pitchFamily="34" charset="0"/>
                <a:cs typeface="Arial" panose="020B0604020202020204" pitchFamily="34" charset="0"/>
              </a:rPr>
              <a:t>According To The Requirements Core Features Are Designed</a:t>
            </a:r>
          </a:p>
          <a:p>
            <a:endParaRPr lang="en-IN" dirty="0"/>
          </a:p>
        </p:txBody>
      </p:sp>
      <p:sp>
        <p:nvSpPr>
          <p:cNvPr id="13" name="TextBox 12">
            <a:extLst>
              <a:ext uri="{FF2B5EF4-FFF2-40B4-BE49-F238E27FC236}">
                <a16:creationId xmlns:a16="http://schemas.microsoft.com/office/drawing/2014/main" id="{FB14DDCD-678B-6D27-74B0-3AE452B65B0E}"/>
              </a:ext>
            </a:extLst>
          </p:cNvPr>
          <p:cNvSpPr txBox="1"/>
          <p:nvPr/>
        </p:nvSpPr>
        <p:spPr>
          <a:xfrm>
            <a:off x="321659" y="4237393"/>
            <a:ext cx="6097348" cy="461088"/>
          </a:xfrm>
          <a:prstGeom prst="rect">
            <a:avLst/>
          </a:prstGeom>
          <a:noFill/>
        </p:spPr>
        <p:txBody>
          <a:bodyPr wrap="square">
            <a:spAutoFit/>
          </a:bodyPr>
          <a:lstStyle/>
          <a:p>
            <a:pPr>
              <a:lnSpc>
                <a:spcPct val="150000"/>
              </a:lnSpc>
            </a:pPr>
            <a:r>
              <a:rPr lang="en-US" sz="1800" b="1" dirty="0">
                <a:solidFill>
                  <a:schemeClr val="accent5">
                    <a:lumMod val="60000"/>
                    <a:lumOff val="40000"/>
                  </a:schemeClr>
                </a:solidFill>
              </a:rPr>
              <a:t>   </a:t>
            </a:r>
            <a:r>
              <a:rPr lang="en-US" sz="1800" b="1" dirty="0"/>
              <a:t>DEVELOPMENT</a:t>
            </a:r>
          </a:p>
        </p:txBody>
      </p:sp>
      <p:sp>
        <p:nvSpPr>
          <p:cNvPr id="14" name="TextBox 13">
            <a:extLst>
              <a:ext uri="{FF2B5EF4-FFF2-40B4-BE49-F238E27FC236}">
                <a16:creationId xmlns:a16="http://schemas.microsoft.com/office/drawing/2014/main" id="{A3B85915-77BB-8865-626E-E8657D42B42E}"/>
              </a:ext>
            </a:extLst>
          </p:cNvPr>
          <p:cNvSpPr txBox="1"/>
          <p:nvPr/>
        </p:nvSpPr>
        <p:spPr>
          <a:xfrm>
            <a:off x="1103279" y="4772124"/>
            <a:ext cx="8772309" cy="33195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IN" sz="1500" dirty="0">
                <a:latin typeface="Arial" panose="020B0604020202020204" pitchFamily="34" charset="0"/>
                <a:cs typeface="Arial" panose="020B0604020202020204" pitchFamily="34" charset="0"/>
              </a:rPr>
              <a:t>According to the requirements and planning the functionalities are developed by using Java </a:t>
            </a:r>
          </a:p>
        </p:txBody>
      </p:sp>
      <p:sp>
        <p:nvSpPr>
          <p:cNvPr id="16" name="TextBox 15">
            <a:extLst>
              <a:ext uri="{FF2B5EF4-FFF2-40B4-BE49-F238E27FC236}">
                <a16:creationId xmlns:a16="http://schemas.microsoft.com/office/drawing/2014/main" id="{95BD6437-3619-ECCE-C02A-77ED1C01BB6A}"/>
              </a:ext>
            </a:extLst>
          </p:cNvPr>
          <p:cNvSpPr txBox="1"/>
          <p:nvPr/>
        </p:nvSpPr>
        <p:spPr>
          <a:xfrm>
            <a:off x="507775" y="5254965"/>
            <a:ext cx="6097348" cy="369332"/>
          </a:xfrm>
          <a:prstGeom prst="rect">
            <a:avLst/>
          </a:prstGeom>
          <a:noFill/>
        </p:spPr>
        <p:txBody>
          <a:bodyPr wrap="square">
            <a:spAutoFit/>
          </a:bodyPr>
          <a:lstStyle/>
          <a:p>
            <a:r>
              <a:rPr lang="en-US" sz="1800" b="1" dirty="0"/>
              <a:t>DEPLOYMENT AND MAINTANENCE</a:t>
            </a:r>
            <a:endParaRPr lang="en-IN" dirty="0"/>
          </a:p>
        </p:txBody>
      </p:sp>
      <p:sp>
        <p:nvSpPr>
          <p:cNvPr id="19" name="TextBox 18">
            <a:extLst>
              <a:ext uri="{FF2B5EF4-FFF2-40B4-BE49-F238E27FC236}">
                <a16:creationId xmlns:a16="http://schemas.microsoft.com/office/drawing/2014/main" id="{DAA056B0-8E11-837E-9DA5-BBA1941B8F46}"/>
              </a:ext>
            </a:extLst>
          </p:cNvPr>
          <p:cNvSpPr txBox="1"/>
          <p:nvPr/>
        </p:nvSpPr>
        <p:spPr>
          <a:xfrm>
            <a:off x="1103279" y="5796849"/>
            <a:ext cx="8246327" cy="742063"/>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marL="342900" indent="-342900">
              <a:lnSpc>
                <a:spcPct val="150000"/>
              </a:lnSpc>
              <a:buFont typeface="+mj-lt"/>
              <a:buAutoNum type="arabicPeriod"/>
            </a:pPr>
            <a:r>
              <a:rPr lang="en-US" sz="1500" dirty="0">
                <a:latin typeface="Arial" panose="020B0604020202020204" pitchFamily="34" charset="0"/>
                <a:cs typeface="Arial" panose="020B0604020202020204" pitchFamily="34" charset="0"/>
              </a:rPr>
              <a:t>Publish app on app stores (Apple App Store, Google Play Store)</a:t>
            </a:r>
          </a:p>
          <a:p>
            <a:pPr marL="342900" indent="-342900">
              <a:lnSpc>
                <a:spcPct val="150000"/>
              </a:lnSpc>
              <a:buFont typeface="+mj-lt"/>
              <a:buAutoNum type="arabicPeriod"/>
            </a:pPr>
            <a:r>
              <a:rPr lang="en-US" sz="1500" dirty="0">
                <a:latin typeface="Arial" panose="020B0604020202020204" pitchFamily="34" charset="0"/>
                <a:cs typeface="Arial" panose="020B0604020202020204" pitchFamily="34" charset="0"/>
              </a:rPr>
              <a:t>Monitor app performance and analytics</a:t>
            </a:r>
          </a:p>
        </p:txBody>
      </p:sp>
    </p:spTree>
    <p:extLst>
      <p:ext uri="{BB962C8B-B14F-4D97-AF65-F5344CB8AC3E}">
        <p14:creationId xmlns:p14="http://schemas.microsoft.com/office/powerpoint/2010/main" val="2070579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F3DE1AA4-0AE6-C6D5-E252-BBD5ED259E32}"/>
              </a:ext>
            </a:extLst>
          </p:cNvPr>
          <p:cNvSpPr>
            <a:spLocks noGrp="1"/>
          </p:cNvSpPr>
          <p:nvPr>
            <p:ph type="sldNum" sz="quarter" idx="12"/>
          </p:nvPr>
        </p:nvSpPr>
        <p:spPr/>
        <p:txBody>
          <a:bodyPr/>
          <a:lstStyle/>
          <a:p>
            <a:fld id="{B5CEABB6-07DC-46E8-9B57-56EC44A396E5}" type="slidenum">
              <a:rPr lang="en-US" smtClean="0"/>
              <a:pPr/>
              <a:t>11</a:t>
            </a:fld>
            <a:endParaRPr lang="en-US" dirty="0"/>
          </a:p>
        </p:txBody>
      </p:sp>
      <p:pic>
        <p:nvPicPr>
          <p:cNvPr id="11" name="Picture 10">
            <a:extLst>
              <a:ext uri="{FF2B5EF4-FFF2-40B4-BE49-F238E27FC236}">
                <a16:creationId xmlns:a16="http://schemas.microsoft.com/office/drawing/2014/main" id="{76C22239-2323-0461-89C7-59E5400DBBF7}"/>
              </a:ext>
            </a:extLst>
          </p:cNvPr>
          <p:cNvPicPr>
            <a:picLocks noChangeAspect="1"/>
          </p:cNvPicPr>
          <p:nvPr/>
        </p:nvPicPr>
        <p:blipFill>
          <a:blip r:embed="rId3"/>
          <a:stretch>
            <a:fillRect/>
          </a:stretch>
        </p:blipFill>
        <p:spPr>
          <a:xfrm>
            <a:off x="390651" y="1217990"/>
            <a:ext cx="7499207" cy="4430251"/>
          </a:xfrm>
          <a:prstGeom prst="rect">
            <a:avLst/>
          </a:prstGeom>
        </p:spPr>
      </p:pic>
      <p:sp>
        <p:nvSpPr>
          <p:cNvPr id="15" name="TextBox 14">
            <a:extLst>
              <a:ext uri="{FF2B5EF4-FFF2-40B4-BE49-F238E27FC236}">
                <a16:creationId xmlns:a16="http://schemas.microsoft.com/office/drawing/2014/main" id="{BD6B8C93-5CCC-B8B8-777A-94E93668896A}"/>
              </a:ext>
            </a:extLst>
          </p:cNvPr>
          <p:cNvSpPr txBox="1"/>
          <p:nvPr/>
        </p:nvSpPr>
        <p:spPr>
          <a:xfrm>
            <a:off x="2769382" y="296585"/>
            <a:ext cx="4683383" cy="584775"/>
          </a:xfrm>
          <a:prstGeom prst="rect">
            <a:avLst/>
          </a:prstGeom>
          <a:noFill/>
        </p:spPr>
        <p:txBody>
          <a:bodyPr wrap="square">
            <a:spAutoFit/>
          </a:bodyPr>
          <a:lstStyle/>
          <a:p>
            <a:r>
              <a:rPr lang="en-US" sz="3200" b="1" dirty="0">
                <a:solidFill>
                  <a:schemeClr val="tx2">
                    <a:lumMod val="10000"/>
                  </a:schemeClr>
                </a:solidFill>
              </a:rPr>
              <a:t>UML DIAGRAMS</a:t>
            </a:r>
          </a:p>
        </p:txBody>
      </p:sp>
      <p:sp>
        <p:nvSpPr>
          <p:cNvPr id="18" name="TextBox 17">
            <a:extLst>
              <a:ext uri="{FF2B5EF4-FFF2-40B4-BE49-F238E27FC236}">
                <a16:creationId xmlns:a16="http://schemas.microsoft.com/office/drawing/2014/main" id="{CA7FD028-4058-7A39-2D09-7706CD39132D}"/>
              </a:ext>
            </a:extLst>
          </p:cNvPr>
          <p:cNvSpPr txBox="1"/>
          <p:nvPr/>
        </p:nvSpPr>
        <p:spPr>
          <a:xfrm>
            <a:off x="9023415" y="2612164"/>
            <a:ext cx="3851809" cy="769441"/>
          </a:xfrm>
          <a:prstGeom prst="rect">
            <a:avLst/>
          </a:prstGeom>
          <a:noFill/>
        </p:spPr>
        <p:txBody>
          <a:bodyPr wrap="square" rtlCol="0">
            <a:spAutoFit/>
          </a:bodyPr>
          <a:lstStyle/>
          <a:p>
            <a:r>
              <a:rPr lang="en-IN" sz="4400" b="1" dirty="0">
                <a:latin typeface="Bodoni MT Condensed" panose="02070606080606020203" pitchFamily="18" charset="0"/>
              </a:rPr>
              <a:t>USE CASE</a:t>
            </a:r>
          </a:p>
        </p:txBody>
      </p:sp>
      <p:sp>
        <p:nvSpPr>
          <p:cNvPr id="2" name="Rectangle 1">
            <a:extLst>
              <a:ext uri="{FF2B5EF4-FFF2-40B4-BE49-F238E27FC236}">
                <a16:creationId xmlns:a16="http://schemas.microsoft.com/office/drawing/2014/main" id="{CDEA0C7F-D53C-60C2-8072-7F3900FA7A3A}"/>
              </a:ext>
            </a:extLst>
          </p:cNvPr>
          <p:cNvSpPr/>
          <p:nvPr/>
        </p:nvSpPr>
        <p:spPr>
          <a:xfrm>
            <a:off x="2932386" y="1228035"/>
            <a:ext cx="2701159" cy="44302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418789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F1CA9732-85A8-0B31-A7CC-B1A46C8028B2}"/>
            </a:ext>
          </a:extLst>
        </p:cNvPr>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2983AC68-0362-DBA7-3633-10D417F84B06}"/>
              </a:ext>
            </a:extLst>
          </p:cNvPr>
          <p:cNvSpPr>
            <a:spLocks noGrp="1"/>
          </p:cNvSpPr>
          <p:nvPr>
            <p:ph type="sldNum" sz="quarter" idx="12"/>
          </p:nvPr>
        </p:nvSpPr>
        <p:spPr/>
        <p:txBody>
          <a:bodyPr/>
          <a:lstStyle/>
          <a:p>
            <a:fld id="{B5CEABB6-07DC-46E8-9B57-56EC44A396E5}" type="slidenum">
              <a:rPr lang="en-US" smtClean="0"/>
              <a:pPr/>
              <a:t>12</a:t>
            </a:fld>
            <a:endParaRPr lang="en-US" dirty="0"/>
          </a:p>
        </p:txBody>
      </p:sp>
      <p:sp>
        <p:nvSpPr>
          <p:cNvPr id="15" name="TextBox 14">
            <a:extLst>
              <a:ext uri="{FF2B5EF4-FFF2-40B4-BE49-F238E27FC236}">
                <a16:creationId xmlns:a16="http://schemas.microsoft.com/office/drawing/2014/main" id="{193430B5-9376-6B6E-8A61-2B04AA8C7181}"/>
              </a:ext>
            </a:extLst>
          </p:cNvPr>
          <p:cNvSpPr txBox="1"/>
          <p:nvPr/>
        </p:nvSpPr>
        <p:spPr>
          <a:xfrm>
            <a:off x="2639910" y="565056"/>
            <a:ext cx="4683383" cy="584775"/>
          </a:xfrm>
          <a:prstGeom prst="rect">
            <a:avLst/>
          </a:prstGeom>
          <a:noFill/>
        </p:spPr>
        <p:txBody>
          <a:bodyPr wrap="square">
            <a:spAutoFit/>
          </a:bodyPr>
          <a:lstStyle/>
          <a:p>
            <a:r>
              <a:rPr lang="en-US" sz="3200" b="1" dirty="0">
                <a:solidFill>
                  <a:schemeClr val="tx2">
                    <a:lumMod val="10000"/>
                  </a:schemeClr>
                </a:solidFill>
              </a:rPr>
              <a:t>UML DIAGRAMS</a:t>
            </a:r>
          </a:p>
        </p:txBody>
      </p:sp>
      <p:sp>
        <p:nvSpPr>
          <p:cNvPr id="18" name="TextBox 17">
            <a:extLst>
              <a:ext uri="{FF2B5EF4-FFF2-40B4-BE49-F238E27FC236}">
                <a16:creationId xmlns:a16="http://schemas.microsoft.com/office/drawing/2014/main" id="{817578C3-628C-70E3-838D-CB4CB977FE9A}"/>
              </a:ext>
            </a:extLst>
          </p:cNvPr>
          <p:cNvSpPr txBox="1"/>
          <p:nvPr/>
        </p:nvSpPr>
        <p:spPr>
          <a:xfrm>
            <a:off x="8796839" y="2659559"/>
            <a:ext cx="3155098" cy="707886"/>
          </a:xfrm>
          <a:prstGeom prst="rect">
            <a:avLst/>
          </a:prstGeom>
          <a:noFill/>
        </p:spPr>
        <p:txBody>
          <a:bodyPr wrap="square" rtlCol="0">
            <a:spAutoFit/>
          </a:bodyPr>
          <a:lstStyle/>
          <a:p>
            <a:r>
              <a:rPr lang="en-IN" sz="4000" b="1" dirty="0">
                <a:latin typeface="Bodoni MT Condensed" panose="02070606080606020203" pitchFamily="18" charset="0"/>
              </a:rPr>
              <a:t>CLASS DIAGRAM</a:t>
            </a:r>
          </a:p>
        </p:txBody>
      </p:sp>
      <p:pic>
        <p:nvPicPr>
          <p:cNvPr id="2" name="Picture 1">
            <a:extLst>
              <a:ext uri="{FF2B5EF4-FFF2-40B4-BE49-F238E27FC236}">
                <a16:creationId xmlns:a16="http://schemas.microsoft.com/office/drawing/2014/main" id="{A66E7E10-4458-21C2-53B2-799B7867CBF9}"/>
              </a:ext>
            </a:extLst>
          </p:cNvPr>
          <p:cNvPicPr>
            <a:picLocks noChangeAspect="1"/>
          </p:cNvPicPr>
          <p:nvPr/>
        </p:nvPicPr>
        <p:blipFill>
          <a:blip r:embed="rId3"/>
          <a:stretch>
            <a:fillRect/>
          </a:stretch>
        </p:blipFill>
        <p:spPr>
          <a:xfrm>
            <a:off x="327648" y="1507505"/>
            <a:ext cx="8136622" cy="4493051"/>
          </a:xfrm>
          <a:prstGeom prst="rect">
            <a:avLst/>
          </a:prstGeom>
        </p:spPr>
      </p:pic>
      <p:cxnSp>
        <p:nvCxnSpPr>
          <p:cNvPr id="4" name="Straight Arrow Connector 3">
            <a:extLst>
              <a:ext uri="{FF2B5EF4-FFF2-40B4-BE49-F238E27FC236}">
                <a16:creationId xmlns:a16="http://schemas.microsoft.com/office/drawing/2014/main" id="{5B04FFA4-7512-B92C-6AA1-5080C14225B3}"/>
              </a:ext>
            </a:extLst>
          </p:cNvPr>
          <p:cNvCxnSpPr/>
          <p:nvPr/>
        </p:nvCxnSpPr>
        <p:spPr>
          <a:xfrm flipH="1" flipV="1">
            <a:off x="2411427" y="3317735"/>
            <a:ext cx="1246173" cy="10438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D43BC4B-A8F9-9AD0-4A44-0C705B33332E}"/>
              </a:ext>
            </a:extLst>
          </p:cNvPr>
          <p:cNvSpPr txBox="1"/>
          <p:nvPr/>
        </p:nvSpPr>
        <p:spPr>
          <a:xfrm>
            <a:off x="641131" y="2659559"/>
            <a:ext cx="1208968" cy="253916"/>
          </a:xfrm>
          <a:prstGeom prst="rect">
            <a:avLst/>
          </a:prstGeom>
          <a:solidFill>
            <a:schemeClr val="bg1"/>
          </a:solidFill>
        </p:spPr>
        <p:txBody>
          <a:bodyPr wrap="square" rtlCol="0">
            <a:spAutoFit/>
          </a:bodyPr>
          <a:lstStyle/>
          <a:p>
            <a:r>
              <a:rPr lang="en-IN" sz="1050" dirty="0"/>
              <a:t>+Register()</a:t>
            </a:r>
          </a:p>
        </p:txBody>
      </p:sp>
    </p:spTree>
    <p:extLst>
      <p:ext uri="{BB962C8B-B14F-4D97-AF65-F5344CB8AC3E}">
        <p14:creationId xmlns:p14="http://schemas.microsoft.com/office/powerpoint/2010/main" val="1993367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a:extLst>
            <a:ext uri="{FF2B5EF4-FFF2-40B4-BE49-F238E27FC236}">
              <a16:creationId xmlns:a16="http://schemas.microsoft.com/office/drawing/2014/main" id="{FBEAD12E-6B65-100D-46C5-F2194E6BAB30}"/>
            </a:ext>
          </a:extLst>
        </p:cNvPr>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9EB48B44-7C05-7D6D-7213-BDDB9667472E}"/>
              </a:ext>
            </a:extLst>
          </p:cNvPr>
          <p:cNvSpPr>
            <a:spLocks noGrp="1"/>
          </p:cNvSpPr>
          <p:nvPr>
            <p:ph type="sldNum" sz="quarter" idx="12"/>
          </p:nvPr>
        </p:nvSpPr>
        <p:spPr/>
        <p:txBody>
          <a:bodyPr/>
          <a:lstStyle/>
          <a:p>
            <a:fld id="{B5CEABB6-07DC-46E8-9B57-56EC44A396E5}" type="slidenum">
              <a:rPr lang="en-US" smtClean="0"/>
              <a:pPr/>
              <a:t>13</a:t>
            </a:fld>
            <a:endParaRPr lang="en-US" dirty="0"/>
          </a:p>
        </p:txBody>
      </p:sp>
      <p:sp>
        <p:nvSpPr>
          <p:cNvPr id="18" name="TextBox 17">
            <a:extLst>
              <a:ext uri="{FF2B5EF4-FFF2-40B4-BE49-F238E27FC236}">
                <a16:creationId xmlns:a16="http://schemas.microsoft.com/office/drawing/2014/main" id="{99E355D3-6D0D-8496-7A14-F4D5987DCA17}"/>
              </a:ext>
            </a:extLst>
          </p:cNvPr>
          <p:cNvSpPr txBox="1"/>
          <p:nvPr/>
        </p:nvSpPr>
        <p:spPr>
          <a:xfrm>
            <a:off x="4009822" y="0"/>
            <a:ext cx="4004221" cy="707886"/>
          </a:xfrm>
          <a:prstGeom prst="rect">
            <a:avLst/>
          </a:prstGeom>
          <a:noFill/>
        </p:spPr>
        <p:txBody>
          <a:bodyPr wrap="square" rtlCol="0">
            <a:spAutoFit/>
          </a:bodyPr>
          <a:lstStyle/>
          <a:p>
            <a:r>
              <a:rPr lang="en-IN" sz="4000" b="1" dirty="0">
                <a:latin typeface="Bodoni MT Condensed" panose="02070606080606020203" pitchFamily="18" charset="0"/>
              </a:rPr>
              <a:t>SEQUENCE DIAGRAM</a:t>
            </a:r>
          </a:p>
        </p:txBody>
      </p:sp>
      <p:pic>
        <p:nvPicPr>
          <p:cNvPr id="3" name="Table Placeholder 3">
            <a:extLst>
              <a:ext uri="{FF2B5EF4-FFF2-40B4-BE49-F238E27FC236}">
                <a16:creationId xmlns:a16="http://schemas.microsoft.com/office/drawing/2014/main" id="{FD101BC0-8514-E403-ADB9-8B208B6D9E39}"/>
              </a:ext>
            </a:extLst>
          </p:cNvPr>
          <p:cNvPicPr>
            <a:picLocks noChangeAspect="1"/>
          </p:cNvPicPr>
          <p:nvPr/>
        </p:nvPicPr>
        <p:blipFill>
          <a:blip r:embed="rId3"/>
          <a:stretch>
            <a:fillRect/>
          </a:stretch>
        </p:blipFill>
        <p:spPr>
          <a:xfrm>
            <a:off x="1100726" y="1644254"/>
            <a:ext cx="9990548" cy="4585676"/>
          </a:xfrm>
          <a:prstGeom prst="rect">
            <a:avLst/>
          </a:prstGeom>
        </p:spPr>
      </p:pic>
    </p:spTree>
    <p:extLst>
      <p:ext uri="{BB962C8B-B14F-4D97-AF65-F5344CB8AC3E}">
        <p14:creationId xmlns:p14="http://schemas.microsoft.com/office/powerpoint/2010/main" val="29413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a:extLst>
            <a:ext uri="{FF2B5EF4-FFF2-40B4-BE49-F238E27FC236}">
              <a16:creationId xmlns:a16="http://schemas.microsoft.com/office/drawing/2014/main" id="{5C1611D2-3293-819E-8AE3-6B8811E054EE}"/>
            </a:ext>
          </a:extLst>
        </p:cNvPr>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8F01796B-D56B-653B-5467-A0A5CAED0A8E}"/>
              </a:ext>
            </a:extLst>
          </p:cNvPr>
          <p:cNvSpPr>
            <a:spLocks noGrp="1"/>
          </p:cNvSpPr>
          <p:nvPr>
            <p:ph type="sldNum" sz="quarter" idx="12"/>
          </p:nvPr>
        </p:nvSpPr>
        <p:spPr/>
        <p:txBody>
          <a:bodyPr/>
          <a:lstStyle/>
          <a:p>
            <a:fld id="{B5CEABB6-07DC-46E8-9B57-56EC44A396E5}" type="slidenum">
              <a:rPr lang="en-US" smtClean="0"/>
              <a:pPr/>
              <a:t>14</a:t>
            </a:fld>
            <a:endParaRPr lang="en-US" dirty="0"/>
          </a:p>
        </p:txBody>
      </p:sp>
      <p:sp>
        <p:nvSpPr>
          <p:cNvPr id="15" name="TextBox 14">
            <a:extLst>
              <a:ext uri="{FF2B5EF4-FFF2-40B4-BE49-F238E27FC236}">
                <a16:creationId xmlns:a16="http://schemas.microsoft.com/office/drawing/2014/main" id="{3D02480D-C36C-DE71-08C4-EDB9BCA15512}"/>
              </a:ext>
            </a:extLst>
          </p:cNvPr>
          <p:cNvSpPr txBox="1"/>
          <p:nvPr/>
        </p:nvSpPr>
        <p:spPr>
          <a:xfrm>
            <a:off x="6928689" y="490794"/>
            <a:ext cx="4683383" cy="584775"/>
          </a:xfrm>
          <a:prstGeom prst="rect">
            <a:avLst/>
          </a:prstGeom>
          <a:noFill/>
        </p:spPr>
        <p:txBody>
          <a:bodyPr wrap="square">
            <a:spAutoFit/>
          </a:bodyPr>
          <a:lstStyle/>
          <a:p>
            <a:endParaRPr lang="en-US" sz="3200" b="1" dirty="0">
              <a:solidFill>
                <a:srgbClr val="FFFF00"/>
              </a:solidFill>
            </a:endParaRPr>
          </a:p>
        </p:txBody>
      </p:sp>
      <p:sp>
        <p:nvSpPr>
          <p:cNvPr id="18" name="TextBox 17">
            <a:extLst>
              <a:ext uri="{FF2B5EF4-FFF2-40B4-BE49-F238E27FC236}">
                <a16:creationId xmlns:a16="http://schemas.microsoft.com/office/drawing/2014/main" id="{206B0D1A-9B16-F8D6-F120-394322FB4503}"/>
              </a:ext>
            </a:extLst>
          </p:cNvPr>
          <p:cNvSpPr txBox="1"/>
          <p:nvPr/>
        </p:nvSpPr>
        <p:spPr>
          <a:xfrm>
            <a:off x="7212825" y="2344764"/>
            <a:ext cx="4617733" cy="707886"/>
          </a:xfrm>
          <a:prstGeom prst="rect">
            <a:avLst/>
          </a:prstGeom>
          <a:noFill/>
        </p:spPr>
        <p:txBody>
          <a:bodyPr wrap="square" rtlCol="0">
            <a:spAutoFit/>
          </a:bodyPr>
          <a:lstStyle/>
          <a:p>
            <a:r>
              <a:rPr lang="en-IN" sz="4000" b="1" dirty="0">
                <a:latin typeface="Bodoni MT Condensed" panose="02070606080606020203" pitchFamily="18" charset="0"/>
              </a:rPr>
              <a:t>ACTIVITY DIAGRAM</a:t>
            </a:r>
          </a:p>
        </p:txBody>
      </p:sp>
      <p:pic>
        <p:nvPicPr>
          <p:cNvPr id="2" name="Picture 1">
            <a:extLst>
              <a:ext uri="{FF2B5EF4-FFF2-40B4-BE49-F238E27FC236}">
                <a16:creationId xmlns:a16="http://schemas.microsoft.com/office/drawing/2014/main" id="{5E0E9AD2-2E3D-4D67-4195-7BB424EC8A1B}"/>
              </a:ext>
            </a:extLst>
          </p:cNvPr>
          <p:cNvPicPr>
            <a:picLocks noChangeAspect="1"/>
          </p:cNvPicPr>
          <p:nvPr/>
        </p:nvPicPr>
        <p:blipFill>
          <a:blip r:embed="rId3"/>
          <a:stretch>
            <a:fillRect/>
          </a:stretch>
        </p:blipFill>
        <p:spPr>
          <a:xfrm>
            <a:off x="766045" y="380674"/>
            <a:ext cx="5516072" cy="5914929"/>
          </a:xfrm>
          <a:prstGeom prst="rect">
            <a:avLst/>
          </a:prstGeom>
        </p:spPr>
      </p:pic>
    </p:spTree>
    <p:extLst>
      <p:ext uri="{BB962C8B-B14F-4D97-AF65-F5344CB8AC3E}">
        <p14:creationId xmlns:p14="http://schemas.microsoft.com/office/powerpoint/2010/main" val="3696836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B050">
            <a:alpha val="10000"/>
          </a:srgbClr>
        </a:solidFill>
        <a:effectLst/>
      </p:bgPr>
    </p:bg>
    <p:spTree>
      <p:nvGrpSpPr>
        <p:cNvPr id="1" name="">
          <a:extLst>
            <a:ext uri="{FF2B5EF4-FFF2-40B4-BE49-F238E27FC236}">
              <a16:creationId xmlns:a16="http://schemas.microsoft.com/office/drawing/2014/main" id="{1E0512D9-E6E4-2F4F-B1F2-E267E4A8495A}"/>
            </a:ext>
          </a:extLst>
        </p:cNvPr>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F20867C8-339D-A159-5BBB-96E4E8BB0343}"/>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15</a:t>
            </a:fld>
            <a:endParaRPr lang="en-US" dirty="0"/>
          </a:p>
        </p:txBody>
      </p:sp>
      <p:sp>
        <p:nvSpPr>
          <p:cNvPr id="15" name="TextBox 14">
            <a:extLst>
              <a:ext uri="{FF2B5EF4-FFF2-40B4-BE49-F238E27FC236}">
                <a16:creationId xmlns:a16="http://schemas.microsoft.com/office/drawing/2014/main" id="{07C5F614-A559-5A3B-3BC6-25D52DBFBC4E}"/>
              </a:ext>
            </a:extLst>
          </p:cNvPr>
          <p:cNvSpPr txBox="1"/>
          <p:nvPr/>
        </p:nvSpPr>
        <p:spPr>
          <a:xfrm>
            <a:off x="1608783" y="357352"/>
            <a:ext cx="6201104" cy="861774"/>
          </a:xfrm>
          <a:prstGeom prst="rect">
            <a:avLst/>
          </a:prstGeom>
          <a:noFill/>
        </p:spPr>
        <p:txBody>
          <a:bodyPr wrap="square" rtlCol="0">
            <a:spAutoFit/>
          </a:bodyPr>
          <a:lstStyle/>
          <a:p>
            <a:r>
              <a:rPr lang="en-IN" sz="3200" b="1" dirty="0">
                <a:solidFill>
                  <a:schemeClr val="accent5">
                    <a:lumMod val="60000"/>
                    <a:lumOff val="40000"/>
                  </a:schemeClr>
                </a:solidFill>
              </a:rPr>
              <a:t>IMPLEMENTATION</a:t>
            </a:r>
            <a:endParaRPr lang="en-US" sz="3200" dirty="0">
              <a:solidFill>
                <a:schemeClr val="accent5">
                  <a:lumMod val="60000"/>
                  <a:lumOff val="40000"/>
                </a:schemeClr>
              </a:solidFill>
            </a:endParaRPr>
          </a:p>
          <a:p>
            <a:endParaRPr lang="en-IN" dirty="0"/>
          </a:p>
        </p:txBody>
      </p:sp>
      <p:sp>
        <p:nvSpPr>
          <p:cNvPr id="2" name="TextBox 1">
            <a:extLst>
              <a:ext uri="{FF2B5EF4-FFF2-40B4-BE49-F238E27FC236}">
                <a16:creationId xmlns:a16="http://schemas.microsoft.com/office/drawing/2014/main" id="{BC240EE6-71D3-AB5B-D11C-6E8A89D846FF}"/>
              </a:ext>
            </a:extLst>
          </p:cNvPr>
          <p:cNvSpPr txBox="1"/>
          <p:nvPr/>
        </p:nvSpPr>
        <p:spPr>
          <a:xfrm>
            <a:off x="1608783" y="1219126"/>
            <a:ext cx="10901679" cy="4401205"/>
          </a:xfrm>
          <a:prstGeom prst="rect">
            <a:avLst/>
          </a:prstGeom>
          <a:noFill/>
        </p:spPr>
        <p:txBody>
          <a:bodyPr wrap="square" rtlCol="0">
            <a:spAutoFit/>
          </a:bodyPr>
          <a:lstStyle/>
          <a:p>
            <a:r>
              <a:rPr lang="en-US" sz="2800" b="1" dirty="0">
                <a:solidFill>
                  <a:schemeClr val="accent4"/>
                </a:solidFill>
                <a:latin typeface="Arial" panose="020B0604020202020204" pitchFamily="34" charset="0"/>
                <a:cs typeface="Arial" panose="020B0604020202020204" pitchFamily="34" charset="0"/>
              </a:rPr>
              <a:t>STEP BY STEP ALGORITHM FOR PILL REMINDER SYSTEM</a:t>
            </a:r>
          </a:p>
          <a:p>
            <a:endParaRPr lang="en-US" b="1" dirty="0">
              <a:solidFill>
                <a:schemeClr val="accent4"/>
              </a:solidFill>
            </a:endParaRPr>
          </a:p>
          <a:p>
            <a:pPr>
              <a:lnSpc>
                <a:spcPct val="150000"/>
              </a:lnSpc>
            </a:pPr>
            <a:r>
              <a:rPr lang="en-US" b="1" dirty="0">
                <a:solidFill>
                  <a:srgbClr val="FF0000"/>
                </a:solidFill>
                <a:latin typeface="Arial" panose="020B0604020202020204" pitchFamily="34" charset="0"/>
                <a:cs typeface="Arial" panose="020B0604020202020204" pitchFamily="34" charset="0"/>
              </a:rPr>
              <a:t>STEP 1</a:t>
            </a:r>
            <a:r>
              <a:rPr lang="en-US" dirty="0">
                <a:solidFill>
                  <a:srgbClr val="FF000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Login or Sign Up</a:t>
            </a:r>
          </a:p>
          <a:p>
            <a:pPr>
              <a:lnSpc>
                <a:spcPct val="150000"/>
              </a:lnSpc>
            </a:pPr>
            <a:r>
              <a:rPr lang="en-US" b="1" dirty="0">
                <a:solidFill>
                  <a:srgbClr val="FF0000"/>
                </a:solidFill>
                <a:latin typeface="Arial" panose="020B0604020202020204" pitchFamily="34" charset="0"/>
                <a:cs typeface="Arial" panose="020B0604020202020204" pitchFamily="34" charset="0"/>
              </a:rPr>
              <a:t>STEP 2</a:t>
            </a:r>
            <a:r>
              <a:rPr lang="en-US" dirty="0">
                <a:solidFill>
                  <a:srgbClr val="FF000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Enter your details</a:t>
            </a:r>
          </a:p>
          <a:p>
            <a:pPr>
              <a:lnSpc>
                <a:spcPct val="150000"/>
              </a:lnSpc>
            </a:pPr>
            <a:r>
              <a:rPr lang="en-US" b="1" dirty="0">
                <a:solidFill>
                  <a:srgbClr val="FF0000"/>
                </a:solidFill>
                <a:latin typeface="Arial" panose="020B0604020202020204" pitchFamily="34" charset="0"/>
                <a:cs typeface="Arial" panose="020B0604020202020204" pitchFamily="34" charset="0"/>
              </a:rPr>
              <a:t>STEP 3: </a:t>
            </a:r>
            <a:r>
              <a:rPr lang="en-US" dirty="0">
                <a:latin typeface="Arial" panose="020B0604020202020204" pitchFamily="34" charset="0"/>
                <a:cs typeface="Arial" panose="020B0604020202020204" pitchFamily="34" charset="0"/>
              </a:rPr>
              <a:t>Upload your health reports</a:t>
            </a:r>
          </a:p>
          <a:p>
            <a:pPr>
              <a:lnSpc>
                <a:spcPct val="150000"/>
              </a:lnSpc>
            </a:pPr>
            <a:r>
              <a:rPr lang="en-US" b="1" dirty="0">
                <a:solidFill>
                  <a:srgbClr val="FF0000"/>
                </a:solidFill>
                <a:latin typeface="Arial" panose="020B0604020202020204" pitchFamily="34" charset="0"/>
                <a:cs typeface="Arial" panose="020B0604020202020204" pitchFamily="34" charset="0"/>
              </a:rPr>
              <a:t>STEP 4: </a:t>
            </a:r>
            <a:r>
              <a:rPr lang="en-US" dirty="0">
                <a:latin typeface="Arial" panose="020B0604020202020204" pitchFamily="34" charset="0"/>
                <a:cs typeface="Arial" panose="020B0604020202020204" pitchFamily="34" charset="0"/>
              </a:rPr>
              <a:t>Enter the details of the pill</a:t>
            </a:r>
          </a:p>
          <a:p>
            <a:pPr>
              <a:lnSpc>
                <a:spcPct val="150000"/>
              </a:lnSpc>
            </a:pPr>
            <a:r>
              <a:rPr lang="en-US" b="1" dirty="0">
                <a:solidFill>
                  <a:srgbClr val="FF0000"/>
                </a:solidFill>
                <a:latin typeface="Arial" panose="020B0604020202020204" pitchFamily="34" charset="0"/>
                <a:cs typeface="Arial" panose="020B0604020202020204" pitchFamily="34" charset="0"/>
              </a:rPr>
              <a:t>STEP 5: </a:t>
            </a:r>
            <a:r>
              <a:rPr lang="en-US" dirty="0">
                <a:latin typeface="Arial" panose="020B0604020202020204" pitchFamily="34" charset="0"/>
                <a:cs typeface="Arial" panose="020B0604020202020204" pitchFamily="34" charset="0"/>
              </a:rPr>
              <a:t>Schedule the time of the pill to be taken</a:t>
            </a:r>
          </a:p>
          <a:p>
            <a:pPr>
              <a:lnSpc>
                <a:spcPct val="150000"/>
              </a:lnSpc>
            </a:pPr>
            <a:r>
              <a:rPr lang="en-US" b="1" dirty="0">
                <a:solidFill>
                  <a:srgbClr val="FF0000"/>
                </a:solidFill>
                <a:latin typeface="Arial" panose="020B0604020202020204" pitchFamily="34" charset="0"/>
                <a:cs typeface="Arial" panose="020B0604020202020204" pitchFamily="34" charset="0"/>
              </a:rPr>
              <a:t>STEP 6: </a:t>
            </a:r>
            <a:r>
              <a:rPr lang="en-US" dirty="0">
                <a:latin typeface="Arial" panose="020B0604020202020204" pitchFamily="34" charset="0"/>
                <a:cs typeface="Arial" panose="020B0604020202020204" pitchFamily="34" charset="0"/>
              </a:rPr>
              <a:t>Check the pill count regularly</a:t>
            </a:r>
          </a:p>
          <a:p>
            <a:pPr>
              <a:lnSpc>
                <a:spcPct val="150000"/>
              </a:lnSpc>
            </a:pPr>
            <a:r>
              <a:rPr lang="en-US" b="1" dirty="0">
                <a:solidFill>
                  <a:srgbClr val="FF0000"/>
                </a:solidFill>
                <a:latin typeface="Arial" panose="020B0604020202020204" pitchFamily="34" charset="0"/>
                <a:cs typeface="Arial" panose="020B0604020202020204" pitchFamily="34" charset="0"/>
              </a:rPr>
              <a:t>STEP 7: </a:t>
            </a:r>
            <a:r>
              <a:rPr lang="en-US" dirty="0">
                <a:latin typeface="Arial" panose="020B0604020202020204" pitchFamily="34" charset="0"/>
                <a:cs typeface="Arial" panose="020B0604020202020204" pitchFamily="34" charset="0"/>
              </a:rPr>
              <a:t>Update the reports regularly</a:t>
            </a:r>
          </a:p>
          <a:p>
            <a:pPr>
              <a:lnSpc>
                <a:spcPct val="150000"/>
              </a:lnSpc>
            </a:pPr>
            <a:r>
              <a:rPr lang="en-US" b="1" dirty="0">
                <a:solidFill>
                  <a:srgbClr val="FF0000"/>
                </a:solidFill>
                <a:latin typeface="Arial" panose="020B0604020202020204" pitchFamily="34" charset="0"/>
                <a:cs typeface="Arial" panose="020B0604020202020204" pitchFamily="34" charset="0"/>
              </a:rPr>
              <a:t>STEP 8: </a:t>
            </a:r>
            <a:r>
              <a:rPr lang="en-US" dirty="0">
                <a:latin typeface="Arial" panose="020B0604020202020204" pitchFamily="34" charset="0"/>
                <a:cs typeface="Arial" panose="020B0604020202020204" pitchFamily="34" charset="0"/>
              </a:rPr>
              <a:t>Logout</a:t>
            </a:r>
          </a:p>
          <a:p>
            <a:endParaRPr lang="en-IN" dirty="0">
              <a:solidFill>
                <a:srgbClr val="FF0000"/>
              </a:solidFill>
            </a:endParaRPr>
          </a:p>
        </p:txBody>
      </p:sp>
    </p:spTree>
    <p:extLst>
      <p:ext uri="{BB962C8B-B14F-4D97-AF65-F5344CB8AC3E}">
        <p14:creationId xmlns:p14="http://schemas.microsoft.com/office/powerpoint/2010/main" val="1500726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B050">
            <a:alpha val="11000"/>
          </a:srgbClr>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A357190-83C4-300A-DBF6-2171BE3984DB}"/>
              </a:ext>
            </a:extLst>
          </p:cNvPr>
          <p:cNvSpPr>
            <a:spLocks noGrp="1"/>
          </p:cNvSpPr>
          <p:nvPr>
            <p:ph type="sldNum" sz="quarter" idx="12"/>
          </p:nvPr>
        </p:nvSpPr>
        <p:spPr/>
        <p:txBody>
          <a:bodyPr/>
          <a:lstStyle/>
          <a:p>
            <a:fld id="{B5CEABB6-07DC-46E8-9B57-56EC44A396E5}" type="slidenum">
              <a:rPr lang="en-US" smtClean="0"/>
              <a:pPr/>
              <a:t>16</a:t>
            </a:fld>
            <a:endParaRPr lang="en-US" dirty="0"/>
          </a:p>
        </p:txBody>
      </p:sp>
      <p:sp>
        <p:nvSpPr>
          <p:cNvPr id="6" name="TextBox 5">
            <a:extLst>
              <a:ext uri="{FF2B5EF4-FFF2-40B4-BE49-F238E27FC236}">
                <a16:creationId xmlns:a16="http://schemas.microsoft.com/office/drawing/2014/main" id="{55A4A57F-F2B7-8753-51EA-59032389E30E}"/>
              </a:ext>
            </a:extLst>
          </p:cNvPr>
          <p:cNvSpPr txBox="1"/>
          <p:nvPr/>
        </p:nvSpPr>
        <p:spPr>
          <a:xfrm>
            <a:off x="1192696" y="228600"/>
            <a:ext cx="3379304"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IMPLEMENTATION</a:t>
            </a:r>
            <a:endParaRPr lang="en-IN" sz="2000" b="1"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646A02ED-FA1A-A9E6-3A92-D1239D61961F}"/>
              </a:ext>
            </a:extLst>
          </p:cNvPr>
          <p:cNvPicPr>
            <a:picLocks noChangeAspect="1"/>
          </p:cNvPicPr>
          <p:nvPr/>
        </p:nvPicPr>
        <p:blipFill>
          <a:blip r:embed="rId2"/>
          <a:stretch>
            <a:fillRect/>
          </a:stretch>
        </p:blipFill>
        <p:spPr>
          <a:xfrm>
            <a:off x="1421296" y="710286"/>
            <a:ext cx="10505661" cy="5919114"/>
          </a:xfrm>
          <a:prstGeom prst="rect">
            <a:avLst/>
          </a:prstGeom>
        </p:spPr>
      </p:pic>
    </p:spTree>
    <p:extLst>
      <p:ext uri="{BB962C8B-B14F-4D97-AF65-F5344CB8AC3E}">
        <p14:creationId xmlns:p14="http://schemas.microsoft.com/office/powerpoint/2010/main" val="39763458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B050">
            <a:alpha val="9000"/>
          </a:srgbClr>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81706C1-A0FD-90E0-B4BE-44C25987D086}"/>
              </a:ext>
            </a:extLst>
          </p:cNvPr>
          <p:cNvSpPr>
            <a:spLocks noGrp="1"/>
          </p:cNvSpPr>
          <p:nvPr>
            <p:ph type="sldNum" sz="quarter" idx="12"/>
          </p:nvPr>
        </p:nvSpPr>
        <p:spPr/>
        <p:txBody>
          <a:bodyPr/>
          <a:lstStyle/>
          <a:p>
            <a:fld id="{B5CEABB6-07DC-46E8-9B57-56EC44A396E5}" type="slidenum">
              <a:rPr lang="en-US" smtClean="0"/>
              <a:pPr/>
              <a:t>17</a:t>
            </a:fld>
            <a:endParaRPr lang="en-US" dirty="0"/>
          </a:p>
        </p:txBody>
      </p:sp>
      <p:pic>
        <p:nvPicPr>
          <p:cNvPr id="8" name="Picture 7">
            <a:extLst>
              <a:ext uri="{FF2B5EF4-FFF2-40B4-BE49-F238E27FC236}">
                <a16:creationId xmlns:a16="http://schemas.microsoft.com/office/drawing/2014/main" id="{E4F7EDA1-00D9-EB57-8F58-C088CEC40C30}"/>
              </a:ext>
            </a:extLst>
          </p:cNvPr>
          <p:cNvPicPr>
            <a:picLocks noChangeAspect="1"/>
          </p:cNvPicPr>
          <p:nvPr/>
        </p:nvPicPr>
        <p:blipFill>
          <a:blip r:embed="rId3"/>
          <a:stretch>
            <a:fillRect/>
          </a:stretch>
        </p:blipFill>
        <p:spPr>
          <a:xfrm>
            <a:off x="1357851" y="423888"/>
            <a:ext cx="10222644" cy="6010223"/>
          </a:xfrm>
          <a:prstGeom prst="rect">
            <a:avLst/>
          </a:prstGeom>
        </p:spPr>
      </p:pic>
    </p:spTree>
    <p:extLst>
      <p:ext uri="{BB962C8B-B14F-4D97-AF65-F5344CB8AC3E}">
        <p14:creationId xmlns:p14="http://schemas.microsoft.com/office/powerpoint/2010/main" val="1461947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B050">
            <a:alpha val="10000"/>
          </a:srgbClr>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D514E43-A5CB-8903-3AA2-075A6EE2E2AA}"/>
              </a:ext>
            </a:extLst>
          </p:cNvPr>
          <p:cNvSpPr>
            <a:spLocks noGrp="1"/>
          </p:cNvSpPr>
          <p:nvPr>
            <p:ph type="sldNum" sz="quarter" idx="12"/>
          </p:nvPr>
        </p:nvSpPr>
        <p:spPr/>
        <p:txBody>
          <a:bodyPr/>
          <a:lstStyle/>
          <a:p>
            <a:fld id="{B5CEABB6-07DC-46E8-9B57-56EC44A396E5}" type="slidenum">
              <a:rPr lang="en-US" smtClean="0"/>
              <a:pPr/>
              <a:t>18</a:t>
            </a:fld>
            <a:endParaRPr lang="en-US" dirty="0"/>
          </a:p>
        </p:txBody>
      </p:sp>
      <p:sp>
        <p:nvSpPr>
          <p:cNvPr id="6" name="TextBox 5">
            <a:extLst>
              <a:ext uri="{FF2B5EF4-FFF2-40B4-BE49-F238E27FC236}">
                <a16:creationId xmlns:a16="http://schemas.microsoft.com/office/drawing/2014/main" id="{9A4F9DCC-9529-BA10-BE1B-705598A0D57E}"/>
              </a:ext>
            </a:extLst>
          </p:cNvPr>
          <p:cNvSpPr txBox="1"/>
          <p:nvPr/>
        </p:nvSpPr>
        <p:spPr>
          <a:xfrm>
            <a:off x="1411357" y="347870"/>
            <a:ext cx="4075043"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RESULT:</a:t>
            </a:r>
            <a:endParaRPr lang="en-IN" sz="2800" b="1"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726F7DAA-3D03-0C57-58E9-74BDDC49AA96}"/>
              </a:ext>
            </a:extLst>
          </p:cNvPr>
          <p:cNvPicPr>
            <a:picLocks noChangeAspect="1"/>
          </p:cNvPicPr>
          <p:nvPr/>
        </p:nvPicPr>
        <p:blipFill>
          <a:blip r:embed="rId2"/>
          <a:stretch>
            <a:fillRect/>
          </a:stretch>
        </p:blipFill>
        <p:spPr>
          <a:xfrm>
            <a:off x="5526657" y="832641"/>
            <a:ext cx="2762636" cy="5706271"/>
          </a:xfrm>
          <a:prstGeom prst="rect">
            <a:avLst/>
          </a:prstGeom>
        </p:spPr>
      </p:pic>
      <p:sp>
        <p:nvSpPr>
          <p:cNvPr id="13" name="TextBox 12">
            <a:extLst>
              <a:ext uri="{FF2B5EF4-FFF2-40B4-BE49-F238E27FC236}">
                <a16:creationId xmlns:a16="http://schemas.microsoft.com/office/drawing/2014/main" id="{CF72A23C-BA1A-492B-FB31-88408CED65DD}"/>
              </a:ext>
            </a:extLst>
          </p:cNvPr>
          <p:cNvSpPr txBox="1"/>
          <p:nvPr/>
        </p:nvSpPr>
        <p:spPr>
          <a:xfrm>
            <a:off x="1411357" y="2763078"/>
            <a:ext cx="2762636" cy="461665"/>
          </a:xfrm>
          <a:prstGeom prst="rect">
            <a:avLst/>
          </a:prstGeom>
          <a:noFill/>
        </p:spPr>
        <p:txBody>
          <a:bodyPr wrap="square" rtlCol="0">
            <a:spAutoFit/>
          </a:bodyPr>
          <a:lstStyle/>
          <a:p>
            <a:r>
              <a:rPr lang="en-US" sz="2400" b="1" dirty="0">
                <a:solidFill>
                  <a:srgbClr val="7030A0"/>
                </a:solidFill>
                <a:latin typeface="Arial" panose="020B0604020202020204" pitchFamily="34" charset="0"/>
                <a:cs typeface="Arial" panose="020B0604020202020204" pitchFamily="34" charset="0"/>
              </a:rPr>
              <a:t>DISPLAY OF APP</a:t>
            </a:r>
            <a:endParaRPr lang="en-IN" sz="2400" b="1" dirty="0">
              <a:solidFill>
                <a:srgbClr val="7030A0"/>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42861E80-5F8B-4E33-A76C-5615CFF47142}"/>
              </a:ext>
            </a:extLst>
          </p:cNvPr>
          <p:cNvSpPr/>
          <p:nvPr/>
        </p:nvSpPr>
        <p:spPr>
          <a:xfrm>
            <a:off x="6236898" y="5201728"/>
            <a:ext cx="681487" cy="664234"/>
          </a:xfrm>
          <a:prstGeom prst="rect">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b="1" dirty="0"/>
          </a:p>
        </p:txBody>
      </p:sp>
    </p:spTree>
    <p:extLst>
      <p:ext uri="{BB962C8B-B14F-4D97-AF65-F5344CB8AC3E}">
        <p14:creationId xmlns:p14="http://schemas.microsoft.com/office/powerpoint/2010/main" val="2683892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B050">
            <a:alpha val="10000"/>
          </a:srgbClr>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03432BF-95D8-2C03-8A4B-1FF4091D1243}"/>
              </a:ext>
            </a:extLst>
          </p:cNvPr>
          <p:cNvSpPr>
            <a:spLocks noGrp="1"/>
          </p:cNvSpPr>
          <p:nvPr>
            <p:ph type="sldNum" sz="quarter" idx="12"/>
          </p:nvPr>
        </p:nvSpPr>
        <p:spPr/>
        <p:txBody>
          <a:bodyPr/>
          <a:lstStyle/>
          <a:p>
            <a:fld id="{B5CEABB6-07DC-46E8-9B57-56EC44A396E5}" type="slidenum">
              <a:rPr lang="en-US" smtClean="0"/>
              <a:pPr/>
              <a:t>19</a:t>
            </a:fld>
            <a:endParaRPr lang="en-US" dirty="0"/>
          </a:p>
        </p:txBody>
      </p:sp>
      <p:pic>
        <p:nvPicPr>
          <p:cNvPr id="3" name="Picture 2">
            <a:extLst>
              <a:ext uri="{FF2B5EF4-FFF2-40B4-BE49-F238E27FC236}">
                <a16:creationId xmlns:a16="http://schemas.microsoft.com/office/drawing/2014/main" id="{76056E95-B078-67D9-A47A-FC4FFD4B3E18}"/>
              </a:ext>
            </a:extLst>
          </p:cNvPr>
          <p:cNvPicPr>
            <a:picLocks noChangeAspect="1"/>
          </p:cNvPicPr>
          <p:nvPr/>
        </p:nvPicPr>
        <p:blipFill>
          <a:blip r:embed="rId2"/>
          <a:stretch>
            <a:fillRect/>
          </a:stretch>
        </p:blipFill>
        <p:spPr>
          <a:xfrm>
            <a:off x="2142320" y="649963"/>
            <a:ext cx="2736105" cy="4715534"/>
          </a:xfrm>
          <a:prstGeom prst="rect">
            <a:avLst/>
          </a:prstGeom>
        </p:spPr>
      </p:pic>
      <p:pic>
        <p:nvPicPr>
          <p:cNvPr id="6" name="Picture 5">
            <a:extLst>
              <a:ext uri="{FF2B5EF4-FFF2-40B4-BE49-F238E27FC236}">
                <a16:creationId xmlns:a16="http://schemas.microsoft.com/office/drawing/2014/main" id="{ECA6EACA-CB3A-3056-6A56-F106162DACF5}"/>
              </a:ext>
            </a:extLst>
          </p:cNvPr>
          <p:cNvPicPr>
            <a:picLocks noChangeAspect="1"/>
          </p:cNvPicPr>
          <p:nvPr/>
        </p:nvPicPr>
        <p:blipFill>
          <a:blip r:embed="rId3"/>
          <a:stretch>
            <a:fillRect/>
          </a:stretch>
        </p:blipFill>
        <p:spPr>
          <a:xfrm>
            <a:off x="7313577" y="649963"/>
            <a:ext cx="2619741" cy="4715534"/>
          </a:xfrm>
          <a:prstGeom prst="rect">
            <a:avLst/>
          </a:prstGeom>
        </p:spPr>
      </p:pic>
      <p:sp>
        <p:nvSpPr>
          <p:cNvPr id="7" name="TextBox 6">
            <a:extLst>
              <a:ext uri="{FF2B5EF4-FFF2-40B4-BE49-F238E27FC236}">
                <a16:creationId xmlns:a16="http://schemas.microsoft.com/office/drawing/2014/main" id="{094733BD-B68F-5DF8-EAE5-4D9BE67C98DA}"/>
              </a:ext>
            </a:extLst>
          </p:cNvPr>
          <p:cNvSpPr txBox="1"/>
          <p:nvPr/>
        </p:nvSpPr>
        <p:spPr>
          <a:xfrm>
            <a:off x="2380857" y="5746372"/>
            <a:ext cx="3446785" cy="461665"/>
          </a:xfrm>
          <a:prstGeom prst="rect">
            <a:avLst/>
          </a:prstGeom>
          <a:noFill/>
        </p:spPr>
        <p:txBody>
          <a:bodyPr wrap="square" rtlCol="0">
            <a:spAutoFit/>
          </a:bodyPr>
          <a:lstStyle/>
          <a:p>
            <a:r>
              <a:rPr lang="en-US" sz="2400" b="1" dirty="0">
                <a:solidFill>
                  <a:srgbClr val="7030A0"/>
                </a:solidFill>
                <a:latin typeface="Arial" panose="020B0604020202020204" pitchFamily="34" charset="0"/>
                <a:cs typeface="Arial" panose="020B0604020202020204" pitchFamily="34" charset="0"/>
              </a:rPr>
              <a:t>SIGN IN PAGE</a:t>
            </a:r>
            <a:endParaRPr lang="en-IN" sz="2400" b="1" dirty="0">
              <a:solidFill>
                <a:srgbClr val="7030A0"/>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1104FEC7-0080-DF53-AFBD-345BD075E0B3}"/>
              </a:ext>
            </a:extLst>
          </p:cNvPr>
          <p:cNvSpPr txBox="1"/>
          <p:nvPr/>
        </p:nvSpPr>
        <p:spPr>
          <a:xfrm>
            <a:off x="7503828" y="5728048"/>
            <a:ext cx="3718858" cy="461665"/>
          </a:xfrm>
          <a:prstGeom prst="rect">
            <a:avLst/>
          </a:prstGeom>
          <a:noFill/>
        </p:spPr>
        <p:txBody>
          <a:bodyPr wrap="square" rtlCol="0">
            <a:spAutoFit/>
          </a:bodyPr>
          <a:lstStyle/>
          <a:p>
            <a:r>
              <a:rPr lang="en-US" sz="2400" b="1" dirty="0">
                <a:solidFill>
                  <a:srgbClr val="7030A0"/>
                </a:solidFill>
                <a:latin typeface="Arial" panose="020B0604020202020204" pitchFamily="34" charset="0"/>
                <a:cs typeface="Arial" panose="020B0604020202020204" pitchFamily="34" charset="0"/>
              </a:rPr>
              <a:t>SIGN UP PAGE</a:t>
            </a:r>
            <a:endParaRPr lang="en-IN" sz="24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36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92D050">
            <a:alpha val="18000"/>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E1C88-627C-4655-A4FB-0BB02EDB078A}"/>
              </a:ext>
            </a:extLst>
          </p:cNvPr>
          <p:cNvSpPr>
            <a:spLocks noGrp="1"/>
          </p:cNvSpPr>
          <p:nvPr>
            <p:ph type="title"/>
          </p:nvPr>
        </p:nvSpPr>
        <p:spPr>
          <a:xfrm>
            <a:off x="247951" y="386274"/>
            <a:ext cx="6307278" cy="681835"/>
          </a:xfrm>
        </p:spPr>
        <p:txBody>
          <a:bodyPr>
            <a:normAutofit fontScale="90000"/>
          </a:bodyPr>
          <a:lstStyle/>
          <a:p>
            <a:r>
              <a:rPr lang="en-US" dirty="0">
                <a:solidFill>
                  <a:schemeClr val="accent1">
                    <a:lumMod val="50000"/>
                  </a:schemeClr>
                </a:solidFill>
              </a:rPr>
              <a:t>CONTENTS</a:t>
            </a:r>
          </a:p>
        </p:txBody>
      </p:sp>
      <p:sp>
        <p:nvSpPr>
          <p:cNvPr id="6" name="Slide Number Placeholder 5">
            <a:extLst>
              <a:ext uri="{FF2B5EF4-FFF2-40B4-BE49-F238E27FC236}">
                <a16:creationId xmlns:a16="http://schemas.microsoft.com/office/drawing/2014/main" id="{A4AC050D-BAF4-C23C-F8EC-24DEC4293002}"/>
              </a:ext>
            </a:extLst>
          </p:cNvPr>
          <p:cNvSpPr>
            <a:spLocks noGrp="1"/>
          </p:cNvSpPr>
          <p:nvPr>
            <p:ph type="sldNum" sz="quarter" idx="12"/>
          </p:nvPr>
        </p:nvSpPr>
        <p:spPr/>
        <p:txBody>
          <a:bodyPr/>
          <a:lstStyle/>
          <a:p>
            <a:fld id="{B5CEABB6-07DC-46E8-9B57-56EC44A396E5}" type="slidenum">
              <a:rPr lang="en-US" smtClean="0"/>
              <a:pPr/>
              <a:t>2</a:t>
            </a:fld>
            <a:endParaRPr lang="en-US" dirty="0"/>
          </a:p>
        </p:txBody>
      </p:sp>
      <p:sp>
        <p:nvSpPr>
          <p:cNvPr id="5" name="Content Placeholder 4">
            <a:extLst>
              <a:ext uri="{FF2B5EF4-FFF2-40B4-BE49-F238E27FC236}">
                <a16:creationId xmlns:a16="http://schemas.microsoft.com/office/drawing/2014/main" id="{307613F6-F6EC-0889-19AA-6F9B838F9B51}"/>
              </a:ext>
            </a:extLst>
          </p:cNvPr>
          <p:cNvSpPr>
            <a:spLocks noGrp="1"/>
          </p:cNvSpPr>
          <p:nvPr>
            <p:ph sz="half" idx="14"/>
          </p:nvPr>
        </p:nvSpPr>
        <p:spPr>
          <a:xfrm>
            <a:off x="997110" y="1294566"/>
            <a:ext cx="6597372" cy="6100147"/>
          </a:xfrm>
        </p:spPr>
        <p:txBody>
          <a:bodyPr>
            <a:noAutofit/>
          </a:bodyPr>
          <a:lstStyle/>
          <a:p>
            <a:pPr marL="342900" indent="-342900">
              <a:lnSpc>
                <a:spcPct val="100000"/>
              </a:lnSpc>
              <a:buFont typeface="+mj-lt"/>
              <a:buAutoNum type="arabicPeriod"/>
            </a:pPr>
            <a:r>
              <a:rPr lang="en-US" sz="1600" b="1" dirty="0">
                <a:solidFill>
                  <a:schemeClr val="tx1">
                    <a:lumMod val="95000"/>
                    <a:lumOff val="5000"/>
                  </a:schemeClr>
                </a:solidFill>
                <a:latin typeface="Arial" panose="020B0604020202020204" pitchFamily="34" charset="0"/>
                <a:cs typeface="Arial" panose="020B0604020202020204" pitchFamily="34" charset="0"/>
              </a:rPr>
              <a:t>ABSTRACT </a:t>
            </a:r>
          </a:p>
          <a:p>
            <a:pPr marL="342900" indent="-342900">
              <a:lnSpc>
                <a:spcPct val="100000"/>
              </a:lnSpc>
              <a:buFont typeface="+mj-lt"/>
              <a:buAutoNum type="arabicPeriod"/>
            </a:pPr>
            <a:r>
              <a:rPr lang="en-US" sz="1600" b="1" dirty="0">
                <a:solidFill>
                  <a:schemeClr val="tx1">
                    <a:lumMod val="95000"/>
                    <a:lumOff val="5000"/>
                  </a:schemeClr>
                </a:solidFill>
                <a:latin typeface="Arial" panose="020B0604020202020204" pitchFamily="34" charset="0"/>
                <a:cs typeface="Arial" panose="020B0604020202020204" pitchFamily="34" charset="0"/>
              </a:rPr>
              <a:t>INTRODUCTION</a:t>
            </a:r>
          </a:p>
          <a:p>
            <a:pPr marL="342900" indent="-342900">
              <a:lnSpc>
                <a:spcPct val="100000"/>
              </a:lnSpc>
              <a:buFont typeface="+mj-lt"/>
              <a:buAutoNum type="arabicPeriod"/>
            </a:pPr>
            <a:r>
              <a:rPr lang="en-US" sz="1600" b="1" dirty="0">
                <a:solidFill>
                  <a:schemeClr val="tx1">
                    <a:lumMod val="95000"/>
                    <a:lumOff val="5000"/>
                  </a:schemeClr>
                </a:solidFill>
                <a:latin typeface="Arial" panose="020B0604020202020204" pitchFamily="34" charset="0"/>
                <a:cs typeface="Arial" panose="020B0604020202020204" pitchFamily="34" charset="0"/>
              </a:rPr>
              <a:t>EXISTING SYSTEM</a:t>
            </a:r>
          </a:p>
          <a:p>
            <a:pPr marL="342900" indent="-342900">
              <a:lnSpc>
                <a:spcPct val="100000"/>
              </a:lnSpc>
              <a:buFont typeface="+mj-lt"/>
              <a:buAutoNum type="arabicPeriod"/>
            </a:pPr>
            <a:r>
              <a:rPr lang="en-US" sz="1600" b="1" dirty="0">
                <a:solidFill>
                  <a:schemeClr val="tx1">
                    <a:lumMod val="95000"/>
                    <a:lumOff val="5000"/>
                  </a:schemeClr>
                </a:solidFill>
                <a:latin typeface="Arial" panose="020B0604020202020204" pitchFamily="34" charset="0"/>
                <a:cs typeface="Arial" panose="020B0604020202020204" pitchFamily="34" charset="0"/>
              </a:rPr>
              <a:t>PROPOSED SYSTEM</a:t>
            </a:r>
          </a:p>
          <a:p>
            <a:pPr marL="342900" indent="-342900">
              <a:lnSpc>
                <a:spcPct val="100000"/>
              </a:lnSpc>
              <a:buFont typeface="+mj-lt"/>
              <a:buAutoNum type="arabicPeriod"/>
            </a:pPr>
            <a:r>
              <a:rPr lang="en-US" sz="1600" b="1" dirty="0">
                <a:solidFill>
                  <a:schemeClr val="tx1">
                    <a:lumMod val="95000"/>
                    <a:lumOff val="5000"/>
                  </a:schemeClr>
                </a:solidFill>
                <a:latin typeface="Arial" panose="020B0604020202020204" pitchFamily="34" charset="0"/>
                <a:cs typeface="Arial" panose="020B0604020202020204" pitchFamily="34" charset="0"/>
              </a:rPr>
              <a:t>SYSTEM ARCHITECTURE</a:t>
            </a:r>
          </a:p>
          <a:p>
            <a:pPr marL="342900" indent="-342900">
              <a:lnSpc>
                <a:spcPct val="100000"/>
              </a:lnSpc>
              <a:buFont typeface="+mj-lt"/>
              <a:buAutoNum type="arabicPeriod"/>
            </a:pPr>
            <a:r>
              <a:rPr lang="en-US" sz="1600" b="1" dirty="0">
                <a:solidFill>
                  <a:schemeClr val="tx1">
                    <a:lumMod val="95000"/>
                    <a:lumOff val="5000"/>
                  </a:schemeClr>
                </a:solidFill>
                <a:latin typeface="Arial" panose="020B0604020202020204" pitchFamily="34" charset="0"/>
                <a:cs typeface="Arial" panose="020B0604020202020204" pitchFamily="34" charset="0"/>
              </a:rPr>
              <a:t>SYSTEM REQUIREMENT</a:t>
            </a:r>
          </a:p>
          <a:p>
            <a:pPr marL="342900" indent="-342900">
              <a:lnSpc>
                <a:spcPct val="100000"/>
              </a:lnSpc>
              <a:buFont typeface="+mj-lt"/>
              <a:buAutoNum type="arabicPeriod"/>
            </a:pPr>
            <a:r>
              <a:rPr lang="en-US" sz="1600" b="1" dirty="0">
                <a:solidFill>
                  <a:schemeClr val="tx1">
                    <a:lumMod val="95000"/>
                    <a:lumOff val="5000"/>
                  </a:schemeClr>
                </a:solidFill>
                <a:latin typeface="Arial" panose="020B0604020202020204" pitchFamily="34" charset="0"/>
                <a:cs typeface="Arial" panose="020B0604020202020204" pitchFamily="34" charset="0"/>
              </a:rPr>
              <a:t>METHODOLOGY</a:t>
            </a:r>
          </a:p>
          <a:p>
            <a:pPr marL="342900" indent="-342900">
              <a:lnSpc>
                <a:spcPct val="100000"/>
              </a:lnSpc>
              <a:buFont typeface="+mj-lt"/>
              <a:buAutoNum type="arabicPeriod"/>
            </a:pPr>
            <a:r>
              <a:rPr lang="en-US" sz="1600" b="1" dirty="0">
                <a:solidFill>
                  <a:schemeClr val="tx1">
                    <a:lumMod val="95000"/>
                    <a:lumOff val="5000"/>
                  </a:schemeClr>
                </a:solidFill>
                <a:latin typeface="Arial" panose="020B0604020202020204" pitchFamily="34" charset="0"/>
                <a:cs typeface="Arial" panose="020B0604020202020204" pitchFamily="34" charset="0"/>
              </a:rPr>
              <a:t>UML DIAGRAMS </a:t>
            </a:r>
          </a:p>
          <a:p>
            <a:pPr marL="342900" indent="-342900">
              <a:lnSpc>
                <a:spcPct val="100000"/>
              </a:lnSpc>
              <a:buFont typeface="+mj-lt"/>
              <a:buAutoNum type="arabicPeriod"/>
            </a:pPr>
            <a:r>
              <a:rPr lang="en-US" sz="1600" b="1" dirty="0">
                <a:solidFill>
                  <a:schemeClr val="tx1">
                    <a:lumMod val="95000"/>
                    <a:lumOff val="5000"/>
                  </a:schemeClr>
                </a:solidFill>
                <a:latin typeface="Arial" panose="020B0604020202020204" pitchFamily="34" charset="0"/>
                <a:cs typeface="Arial" panose="020B0604020202020204" pitchFamily="34" charset="0"/>
              </a:rPr>
              <a:t>IMPLEMENTATION </a:t>
            </a:r>
          </a:p>
          <a:p>
            <a:pPr marL="342900" indent="-342900">
              <a:lnSpc>
                <a:spcPct val="100000"/>
              </a:lnSpc>
              <a:buFont typeface="+mj-lt"/>
              <a:buAutoNum type="arabicPeriod"/>
            </a:pPr>
            <a:r>
              <a:rPr lang="en-US" sz="1600" b="1" dirty="0">
                <a:solidFill>
                  <a:schemeClr val="tx1">
                    <a:lumMod val="95000"/>
                    <a:lumOff val="5000"/>
                  </a:schemeClr>
                </a:solidFill>
                <a:latin typeface="Arial" panose="020B0604020202020204" pitchFamily="34" charset="0"/>
                <a:cs typeface="Arial" panose="020B0604020202020204" pitchFamily="34" charset="0"/>
              </a:rPr>
              <a:t>RESULT</a:t>
            </a:r>
          </a:p>
          <a:p>
            <a:pPr marL="342900" indent="-342900">
              <a:lnSpc>
                <a:spcPct val="100000"/>
              </a:lnSpc>
              <a:buFont typeface="+mj-lt"/>
              <a:buAutoNum type="arabicPeriod"/>
            </a:pPr>
            <a:r>
              <a:rPr lang="en-US" sz="1600" b="1" dirty="0">
                <a:solidFill>
                  <a:schemeClr val="tx1">
                    <a:lumMod val="95000"/>
                    <a:lumOff val="5000"/>
                  </a:schemeClr>
                </a:solidFill>
                <a:latin typeface="Arial" panose="020B0604020202020204" pitchFamily="34" charset="0"/>
                <a:cs typeface="Arial" panose="020B0604020202020204" pitchFamily="34" charset="0"/>
              </a:rPr>
              <a:t>FUTURE SCOPE</a:t>
            </a:r>
          </a:p>
          <a:p>
            <a:pPr marL="342900" indent="-342900">
              <a:lnSpc>
                <a:spcPct val="100000"/>
              </a:lnSpc>
              <a:buFont typeface="+mj-lt"/>
              <a:buAutoNum type="arabicPeriod"/>
            </a:pPr>
            <a:r>
              <a:rPr lang="en-US" sz="1600" b="1" dirty="0">
                <a:solidFill>
                  <a:schemeClr val="tx1">
                    <a:lumMod val="95000"/>
                    <a:lumOff val="5000"/>
                  </a:schemeClr>
                </a:solidFill>
                <a:latin typeface="Arial" panose="020B0604020202020204" pitchFamily="34" charset="0"/>
                <a:cs typeface="Arial" panose="020B0604020202020204" pitchFamily="34" charset="0"/>
              </a:rPr>
              <a:t>CONCLUSION</a:t>
            </a:r>
          </a:p>
          <a:p>
            <a:pPr>
              <a:lnSpc>
                <a:spcPct val="150000"/>
              </a:lnSpc>
            </a:pPr>
            <a:endParaRPr lang="en-US" sz="1600" b="1" dirty="0">
              <a:solidFill>
                <a:schemeClr val="tx1">
                  <a:lumMod val="95000"/>
                  <a:lumOff val="5000"/>
                </a:schemeClr>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endParaRPr lang="en-IN" sz="1600" b="1"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6372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B050">
            <a:alpha val="10000"/>
          </a:srgbClr>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092D123-17FB-62A6-F0EB-6EDD5D144944}"/>
              </a:ext>
            </a:extLst>
          </p:cNvPr>
          <p:cNvSpPr>
            <a:spLocks noGrp="1"/>
          </p:cNvSpPr>
          <p:nvPr>
            <p:ph type="sldNum" sz="quarter" idx="12"/>
          </p:nvPr>
        </p:nvSpPr>
        <p:spPr/>
        <p:txBody>
          <a:bodyPr/>
          <a:lstStyle/>
          <a:p>
            <a:fld id="{B5CEABB6-07DC-46E8-9B57-56EC44A396E5}" type="slidenum">
              <a:rPr lang="en-US" smtClean="0"/>
              <a:pPr/>
              <a:t>20</a:t>
            </a:fld>
            <a:endParaRPr lang="en-US" dirty="0"/>
          </a:p>
        </p:txBody>
      </p:sp>
      <p:pic>
        <p:nvPicPr>
          <p:cNvPr id="11" name="Picture 10">
            <a:extLst>
              <a:ext uri="{FF2B5EF4-FFF2-40B4-BE49-F238E27FC236}">
                <a16:creationId xmlns:a16="http://schemas.microsoft.com/office/drawing/2014/main" id="{DF7AFE4D-0F4D-F5F7-18B0-C9832F707564}"/>
              </a:ext>
            </a:extLst>
          </p:cNvPr>
          <p:cNvPicPr>
            <a:picLocks noChangeAspect="1"/>
          </p:cNvPicPr>
          <p:nvPr/>
        </p:nvPicPr>
        <p:blipFill>
          <a:blip r:embed="rId2"/>
          <a:stretch>
            <a:fillRect/>
          </a:stretch>
        </p:blipFill>
        <p:spPr>
          <a:xfrm>
            <a:off x="2178745" y="413742"/>
            <a:ext cx="2924583" cy="5235383"/>
          </a:xfrm>
          <a:prstGeom prst="rect">
            <a:avLst/>
          </a:prstGeom>
        </p:spPr>
      </p:pic>
      <p:pic>
        <p:nvPicPr>
          <p:cNvPr id="13" name="Picture 12">
            <a:extLst>
              <a:ext uri="{FF2B5EF4-FFF2-40B4-BE49-F238E27FC236}">
                <a16:creationId xmlns:a16="http://schemas.microsoft.com/office/drawing/2014/main" id="{EA1BDD77-3194-F213-498D-105F081B8157}"/>
              </a:ext>
            </a:extLst>
          </p:cNvPr>
          <p:cNvPicPr>
            <a:picLocks noChangeAspect="1"/>
          </p:cNvPicPr>
          <p:nvPr/>
        </p:nvPicPr>
        <p:blipFill>
          <a:blip r:embed="rId3"/>
          <a:stretch>
            <a:fillRect/>
          </a:stretch>
        </p:blipFill>
        <p:spPr>
          <a:xfrm>
            <a:off x="6759030" y="413742"/>
            <a:ext cx="2848373" cy="5115639"/>
          </a:xfrm>
          <a:prstGeom prst="rect">
            <a:avLst/>
          </a:prstGeom>
        </p:spPr>
      </p:pic>
      <p:sp>
        <p:nvSpPr>
          <p:cNvPr id="14" name="TextBox 13">
            <a:extLst>
              <a:ext uri="{FF2B5EF4-FFF2-40B4-BE49-F238E27FC236}">
                <a16:creationId xmlns:a16="http://schemas.microsoft.com/office/drawing/2014/main" id="{09C94067-69AF-DB94-085A-4E52D0C95C25}"/>
              </a:ext>
            </a:extLst>
          </p:cNvPr>
          <p:cNvSpPr txBox="1"/>
          <p:nvPr/>
        </p:nvSpPr>
        <p:spPr>
          <a:xfrm>
            <a:off x="2626006" y="5954136"/>
            <a:ext cx="2830577" cy="461665"/>
          </a:xfrm>
          <a:prstGeom prst="rect">
            <a:avLst/>
          </a:prstGeom>
          <a:noFill/>
        </p:spPr>
        <p:txBody>
          <a:bodyPr wrap="square" rtlCol="0">
            <a:spAutoFit/>
          </a:bodyPr>
          <a:lstStyle/>
          <a:p>
            <a:r>
              <a:rPr lang="en-US" sz="2400" b="1" dirty="0">
                <a:solidFill>
                  <a:srgbClr val="7030A0"/>
                </a:solidFill>
                <a:latin typeface="Arial" panose="020B0604020202020204" pitchFamily="34" charset="0"/>
                <a:cs typeface="Arial" panose="020B0604020202020204" pitchFamily="34" charset="0"/>
              </a:rPr>
              <a:t>DASHBOARD</a:t>
            </a:r>
            <a:endParaRPr lang="en-IN" sz="2400" b="1" dirty="0">
              <a:solidFill>
                <a:srgbClr val="7030A0"/>
              </a:solidFill>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E2F4182F-2338-6758-7FB1-76ED46CA4E18}"/>
              </a:ext>
            </a:extLst>
          </p:cNvPr>
          <p:cNvSpPr txBox="1"/>
          <p:nvPr/>
        </p:nvSpPr>
        <p:spPr>
          <a:xfrm>
            <a:off x="6530430" y="5954137"/>
            <a:ext cx="4750483" cy="461665"/>
          </a:xfrm>
          <a:prstGeom prst="rect">
            <a:avLst/>
          </a:prstGeom>
          <a:noFill/>
        </p:spPr>
        <p:txBody>
          <a:bodyPr wrap="square" rtlCol="0">
            <a:spAutoFit/>
          </a:bodyPr>
          <a:lstStyle/>
          <a:p>
            <a:r>
              <a:rPr lang="en-US" sz="2400" b="1" dirty="0">
                <a:solidFill>
                  <a:srgbClr val="7030A0"/>
                </a:solidFill>
                <a:latin typeface="Arial" panose="020B0604020202020204" pitchFamily="34" charset="0"/>
                <a:cs typeface="Arial" panose="020B0604020202020204" pitchFamily="34" charset="0"/>
              </a:rPr>
              <a:t>ADD MEDICINE PAGE</a:t>
            </a:r>
            <a:endParaRPr lang="en-IN" sz="24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79642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B050">
            <a:alpha val="10000"/>
          </a:srgbClr>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E8397CA-6037-7224-C355-4DFF96DA0A83}"/>
              </a:ext>
            </a:extLst>
          </p:cNvPr>
          <p:cNvSpPr>
            <a:spLocks noGrp="1"/>
          </p:cNvSpPr>
          <p:nvPr>
            <p:ph type="sldNum" sz="quarter" idx="12"/>
          </p:nvPr>
        </p:nvSpPr>
        <p:spPr/>
        <p:txBody>
          <a:bodyPr/>
          <a:lstStyle/>
          <a:p>
            <a:fld id="{B5CEABB6-07DC-46E8-9B57-56EC44A396E5}" type="slidenum">
              <a:rPr lang="en-US" smtClean="0"/>
              <a:pPr/>
              <a:t>21</a:t>
            </a:fld>
            <a:endParaRPr lang="en-US" dirty="0"/>
          </a:p>
        </p:txBody>
      </p:sp>
      <p:pic>
        <p:nvPicPr>
          <p:cNvPr id="7" name="Picture 6">
            <a:extLst>
              <a:ext uri="{FF2B5EF4-FFF2-40B4-BE49-F238E27FC236}">
                <a16:creationId xmlns:a16="http://schemas.microsoft.com/office/drawing/2014/main" id="{6AA8FD50-31BB-BEE2-EA7B-DA722FE6EB74}"/>
              </a:ext>
            </a:extLst>
          </p:cNvPr>
          <p:cNvPicPr>
            <a:picLocks noChangeAspect="1"/>
          </p:cNvPicPr>
          <p:nvPr/>
        </p:nvPicPr>
        <p:blipFill>
          <a:blip r:embed="rId2"/>
          <a:stretch>
            <a:fillRect/>
          </a:stretch>
        </p:blipFill>
        <p:spPr>
          <a:xfrm>
            <a:off x="1661146" y="935895"/>
            <a:ext cx="2523227" cy="4242391"/>
          </a:xfrm>
          <a:prstGeom prst="rect">
            <a:avLst/>
          </a:prstGeom>
        </p:spPr>
      </p:pic>
      <p:pic>
        <p:nvPicPr>
          <p:cNvPr id="9" name="Picture 8">
            <a:extLst>
              <a:ext uri="{FF2B5EF4-FFF2-40B4-BE49-F238E27FC236}">
                <a16:creationId xmlns:a16="http://schemas.microsoft.com/office/drawing/2014/main" id="{862EDA58-A973-5026-89A5-AC5767E85A36}"/>
              </a:ext>
            </a:extLst>
          </p:cNvPr>
          <p:cNvPicPr>
            <a:picLocks noChangeAspect="1"/>
          </p:cNvPicPr>
          <p:nvPr/>
        </p:nvPicPr>
        <p:blipFill>
          <a:blip r:embed="rId3"/>
          <a:stretch>
            <a:fillRect/>
          </a:stretch>
        </p:blipFill>
        <p:spPr>
          <a:xfrm>
            <a:off x="5514148" y="955741"/>
            <a:ext cx="2500902" cy="4242390"/>
          </a:xfrm>
          <a:prstGeom prst="rect">
            <a:avLst/>
          </a:prstGeom>
        </p:spPr>
      </p:pic>
      <p:pic>
        <p:nvPicPr>
          <p:cNvPr id="11" name="Picture 10">
            <a:extLst>
              <a:ext uri="{FF2B5EF4-FFF2-40B4-BE49-F238E27FC236}">
                <a16:creationId xmlns:a16="http://schemas.microsoft.com/office/drawing/2014/main" id="{A743D099-4595-6261-80B0-E9F010233972}"/>
              </a:ext>
            </a:extLst>
          </p:cNvPr>
          <p:cNvPicPr>
            <a:picLocks noChangeAspect="1"/>
          </p:cNvPicPr>
          <p:nvPr/>
        </p:nvPicPr>
        <p:blipFill>
          <a:blip r:embed="rId4"/>
          <a:stretch>
            <a:fillRect/>
          </a:stretch>
        </p:blipFill>
        <p:spPr>
          <a:xfrm>
            <a:off x="9344826" y="975587"/>
            <a:ext cx="2372056" cy="4202698"/>
          </a:xfrm>
          <a:prstGeom prst="rect">
            <a:avLst/>
          </a:prstGeom>
        </p:spPr>
      </p:pic>
      <p:sp>
        <p:nvSpPr>
          <p:cNvPr id="12" name="TextBox 11">
            <a:extLst>
              <a:ext uri="{FF2B5EF4-FFF2-40B4-BE49-F238E27FC236}">
                <a16:creationId xmlns:a16="http://schemas.microsoft.com/office/drawing/2014/main" id="{75CC6191-7C81-3E9F-6D24-EA4C4B13D840}"/>
              </a:ext>
            </a:extLst>
          </p:cNvPr>
          <p:cNvSpPr txBox="1"/>
          <p:nvPr/>
        </p:nvSpPr>
        <p:spPr>
          <a:xfrm>
            <a:off x="1152940" y="5605670"/>
            <a:ext cx="3339548" cy="461665"/>
          </a:xfrm>
          <a:prstGeom prst="rect">
            <a:avLst/>
          </a:prstGeom>
          <a:noFill/>
        </p:spPr>
        <p:txBody>
          <a:bodyPr wrap="square" rtlCol="0">
            <a:spAutoFit/>
          </a:bodyPr>
          <a:lstStyle/>
          <a:p>
            <a:r>
              <a:rPr lang="en-US" sz="2400" b="1" dirty="0">
                <a:solidFill>
                  <a:srgbClr val="7030A0"/>
                </a:solidFill>
                <a:latin typeface="Arial" panose="020B0604020202020204" pitchFamily="34" charset="0"/>
                <a:cs typeface="Arial" panose="020B0604020202020204" pitchFamily="34" charset="0"/>
              </a:rPr>
              <a:t>ADD REPORTS PAGE</a:t>
            </a:r>
            <a:endParaRPr lang="en-IN" sz="2400" b="1" dirty="0">
              <a:solidFill>
                <a:srgbClr val="7030A0"/>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C357D02-3B04-38AC-6852-8BBCDFE5A24D}"/>
              </a:ext>
            </a:extLst>
          </p:cNvPr>
          <p:cNvSpPr txBox="1"/>
          <p:nvPr/>
        </p:nvSpPr>
        <p:spPr>
          <a:xfrm>
            <a:off x="5514148" y="5605669"/>
            <a:ext cx="2536548" cy="461665"/>
          </a:xfrm>
          <a:prstGeom prst="rect">
            <a:avLst/>
          </a:prstGeom>
          <a:noFill/>
        </p:spPr>
        <p:txBody>
          <a:bodyPr wrap="square" rtlCol="0">
            <a:spAutoFit/>
          </a:bodyPr>
          <a:lstStyle/>
          <a:p>
            <a:r>
              <a:rPr lang="en-US" sz="2400" b="1" dirty="0">
                <a:solidFill>
                  <a:srgbClr val="7030A0"/>
                </a:solidFill>
                <a:latin typeface="Arial" panose="020B0604020202020204" pitchFamily="34" charset="0"/>
                <a:cs typeface="Arial" panose="020B0604020202020204" pitchFamily="34" charset="0"/>
              </a:rPr>
              <a:t>VIEW REPORTS </a:t>
            </a:r>
            <a:endParaRPr lang="en-IN" sz="2400" b="1" dirty="0">
              <a:solidFill>
                <a:srgbClr val="7030A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50698E6A-82DE-D2C7-D94B-ECF057FD5471}"/>
              </a:ext>
            </a:extLst>
          </p:cNvPr>
          <p:cNvSpPr txBox="1"/>
          <p:nvPr/>
        </p:nvSpPr>
        <p:spPr>
          <a:xfrm>
            <a:off x="9195739" y="5605669"/>
            <a:ext cx="3108904" cy="461665"/>
          </a:xfrm>
          <a:prstGeom prst="rect">
            <a:avLst/>
          </a:prstGeom>
          <a:noFill/>
        </p:spPr>
        <p:txBody>
          <a:bodyPr wrap="square" rtlCol="0">
            <a:spAutoFit/>
          </a:bodyPr>
          <a:lstStyle/>
          <a:p>
            <a:r>
              <a:rPr lang="en-US" sz="2400" b="1" dirty="0">
                <a:solidFill>
                  <a:srgbClr val="7030A0"/>
                </a:solidFill>
                <a:latin typeface="Arial" panose="020B0604020202020204" pitchFamily="34" charset="0"/>
                <a:cs typeface="Arial" panose="020B0604020202020204" pitchFamily="34" charset="0"/>
              </a:rPr>
              <a:t>DETAIL REPORTS</a:t>
            </a:r>
            <a:endParaRPr lang="en-IN" sz="24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2018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B050">
            <a:alpha val="10000"/>
          </a:srgbClr>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C1B285BD-AD6C-DE30-8FFB-5A05C021148C}"/>
              </a:ext>
            </a:extLst>
          </p:cNvPr>
          <p:cNvSpPr>
            <a:spLocks noGrp="1"/>
          </p:cNvSpPr>
          <p:nvPr>
            <p:ph type="sldNum" sz="quarter" idx="12"/>
          </p:nvPr>
        </p:nvSpPr>
        <p:spPr/>
        <p:txBody>
          <a:bodyPr/>
          <a:lstStyle/>
          <a:p>
            <a:fld id="{B5CEABB6-07DC-46E8-9B57-56EC44A396E5}" type="slidenum">
              <a:rPr lang="en-US" smtClean="0"/>
              <a:pPr/>
              <a:t>22</a:t>
            </a:fld>
            <a:endParaRPr lang="en-US" dirty="0"/>
          </a:p>
        </p:txBody>
      </p:sp>
      <p:pic>
        <p:nvPicPr>
          <p:cNvPr id="7" name="Picture 6">
            <a:extLst>
              <a:ext uri="{FF2B5EF4-FFF2-40B4-BE49-F238E27FC236}">
                <a16:creationId xmlns:a16="http://schemas.microsoft.com/office/drawing/2014/main" id="{AA909A57-258C-607D-2FA1-17A05B3D5B60}"/>
              </a:ext>
            </a:extLst>
          </p:cNvPr>
          <p:cNvPicPr>
            <a:picLocks noChangeAspect="1"/>
          </p:cNvPicPr>
          <p:nvPr/>
        </p:nvPicPr>
        <p:blipFill>
          <a:blip r:embed="rId2"/>
          <a:stretch>
            <a:fillRect/>
          </a:stretch>
        </p:blipFill>
        <p:spPr>
          <a:xfrm>
            <a:off x="2440494" y="672399"/>
            <a:ext cx="2956454" cy="4624764"/>
          </a:xfrm>
          <a:prstGeom prst="rect">
            <a:avLst/>
          </a:prstGeom>
        </p:spPr>
      </p:pic>
      <p:pic>
        <p:nvPicPr>
          <p:cNvPr id="9" name="Picture 8">
            <a:extLst>
              <a:ext uri="{FF2B5EF4-FFF2-40B4-BE49-F238E27FC236}">
                <a16:creationId xmlns:a16="http://schemas.microsoft.com/office/drawing/2014/main" id="{049D9021-812A-F432-3D9E-7DCC541BB767}"/>
              </a:ext>
            </a:extLst>
          </p:cNvPr>
          <p:cNvPicPr>
            <a:picLocks noChangeAspect="1"/>
          </p:cNvPicPr>
          <p:nvPr/>
        </p:nvPicPr>
        <p:blipFill>
          <a:blip r:embed="rId3"/>
          <a:stretch>
            <a:fillRect/>
          </a:stretch>
        </p:blipFill>
        <p:spPr>
          <a:xfrm>
            <a:off x="7732645" y="672399"/>
            <a:ext cx="2956454" cy="4603122"/>
          </a:xfrm>
          <a:prstGeom prst="rect">
            <a:avLst/>
          </a:prstGeom>
        </p:spPr>
      </p:pic>
      <p:sp>
        <p:nvSpPr>
          <p:cNvPr id="10" name="TextBox 9">
            <a:extLst>
              <a:ext uri="{FF2B5EF4-FFF2-40B4-BE49-F238E27FC236}">
                <a16:creationId xmlns:a16="http://schemas.microsoft.com/office/drawing/2014/main" id="{7B252849-F924-2720-9843-F366DC91E125}"/>
              </a:ext>
            </a:extLst>
          </p:cNvPr>
          <p:cNvSpPr txBox="1"/>
          <p:nvPr/>
        </p:nvSpPr>
        <p:spPr>
          <a:xfrm>
            <a:off x="2400550" y="5694118"/>
            <a:ext cx="2956454" cy="461665"/>
          </a:xfrm>
          <a:prstGeom prst="rect">
            <a:avLst/>
          </a:prstGeom>
          <a:noFill/>
        </p:spPr>
        <p:txBody>
          <a:bodyPr wrap="square" rtlCol="0">
            <a:spAutoFit/>
          </a:bodyPr>
          <a:lstStyle/>
          <a:p>
            <a:r>
              <a:rPr lang="en-US" sz="2400" b="1" dirty="0">
                <a:solidFill>
                  <a:srgbClr val="7030A0"/>
                </a:solidFill>
                <a:latin typeface="Arial" panose="020B0604020202020204" pitchFamily="34" charset="0"/>
                <a:cs typeface="Arial" panose="020B0604020202020204" pitchFamily="34" charset="0"/>
              </a:rPr>
              <a:t>PILL COUNT PAGE</a:t>
            </a:r>
            <a:endParaRPr lang="en-IN" sz="2400" b="1" dirty="0">
              <a:solidFill>
                <a:srgbClr val="7030A0"/>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61819F2F-98A1-8303-18A0-C0ED6D711195}"/>
              </a:ext>
            </a:extLst>
          </p:cNvPr>
          <p:cNvSpPr txBox="1"/>
          <p:nvPr/>
        </p:nvSpPr>
        <p:spPr>
          <a:xfrm>
            <a:off x="8166841" y="5694118"/>
            <a:ext cx="2956454" cy="461665"/>
          </a:xfrm>
          <a:prstGeom prst="rect">
            <a:avLst/>
          </a:prstGeom>
          <a:noFill/>
        </p:spPr>
        <p:txBody>
          <a:bodyPr wrap="square" rtlCol="0">
            <a:spAutoFit/>
          </a:bodyPr>
          <a:lstStyle/>
          <a:p>
            <a:r>
              <a:rPr lang="en-US" sz="2400" b="1" dirty="0">
                <a:solidFill>
                  <a:srgbClr val="7030A0"/>
                </a:solidFill>
                <a:latin typeface="Arial" panose="020B0604020202020204" pitchFamily="34" charset="0"/>
                <a:cs typeface="Arial" panose="020B0604020202020204" pitchFamily="34" charset="0"/>
              </a:rPr>
              <a:t>ALARM PAGE</a:t>
            </a:r>
            <a:endParaRPr lang="en-IN" sz="24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742126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B050">
            <a:alpha val="10000"/>
          </a:srgbClr>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3157666-15B2-F87C-43DE-249C7134E8C4}"/>
              </a:ext>
            </a:extLst>
          </p:cNvPr>
          <p:cNvSpPr>
            <a:spLocks noGrp="1"/>
          </p:cNvSpPr>
          <p:nvPr>
            <p:ph type="sldNum" sz="quarter" idx="12"/>
          </p:nvPr>
        </p:nvSpPr>
        <p:spPr/>
        <p:txBody>
          <a:bodyPr/>
          <a:lstStyle/>
          <a:p>
            <a:fld id="{B5CEABB6-07DC-46E8-9B57-56EC44A396E5}" type="slidenum">
              <a:rPr lang="en-US" smtClean="0"/>
              <a:pPr/>
              <a:t>23</a:t>
            </a:fld>
            <a:endParaRPr lang="en-US" dirty="0"/>
          </a:p>
        </p:txBody>
      </p:sp>
      <p:pic>
        <p:nvPicPr>
          <p:cNvPr id="9" name="Picture 8">
            <a:extLst>
              <a:ext uri="{FF2B5EF4-FFF2-40B4-BE49-F238E27FC236}">
                <a16:creationId xmlns:a16="http://schemas.microsoft.com/office/drawing/2014/main" id="{FB36030D-EAC4-D2DE-43B8-E2AFEDEF8840}"/>
              </a:ext>
            </a:extLst>
          </p:cNvPr>
          <p:cNvPicPr>
            <a:picLocks noChangeAspect="1"/>
          </p:cNvPicPr>
          <p:nvPr/>
        </p:nvPicPr>
        <p:blipFill>
          <a:blip r:embed="rId2"/>
          <a:stretch>
            <a:fillRect/>
          </a:stretch>
        </p:blipFill>
        <p:spPr>
          <a:xfrm>
            <a:off x="4918672" y="622352"/>
            <a:ext cx="2585371" cy="4426726"/>
          </a:xfrm>
          <a:prstGeom prst="rect">
            <a:avLst/>
          </a:prstGeom>
        </p:spPr>
      </p:pic>
      <p:sp>
        <p:nvSpPr>
          <p:cNvPr id="10" name="TextBox 9">
            <a:extLst>
              <a:ext uri="{FF2B5EF4-FFF2-40B4-BE49-F238E27FC236}">
                <a16:creationId xmlns:a16="http://schemas.microsoft.com/office/drawing/2014/main" id="{7EEDDCF7-93FA-24CC-1795-9607795994D2}"/>
              </a:ext>
            </a:extLst>
          </p:cNvPr>
          <p:cNvSpPr txBox="1"/>
          <p:nvPr/>
        </p:nvSpPr>
        <p:spPr>
          <a:xfrm>
            <a:off x="4283765" y="5466522"/>
            <a:ext cx="4273826" cy="461665"/>
          </a:xfrm>
          <a:prstGeom prst="rect">
            <a:avLst/>
          </a:prstGeom>
          <a:noFill/>
        </p:spPr>
        <p:txBody>
          <a:bodyPr wrap="square" rtlCol="0">
            <a:spAutoFit/>
          </a:bodyPr>
          <a:lstStyle/>
          <a:p>
            <a:r>
              <a:rPr lang="en-US" sz="2400" b="1" dirty="0">
                <a:solidFill>
                  <a:srgbClr val="7030A0"/>
                </a:solidFill>
                <a:latin typeface="Arial" panose="020B0604020202020204" pitchFamily="34" charset="0"/>
                <a:cs typeface="Arial" panose="020B0604020202020204" pitchFamily="34" charset="0"/>
              </a:rPr>
              <a:t>EMERGENCY CALL PAGE</a:t>
            </a:r>
            <a:endParaRPr lang="en-IN" sz="24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109295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alpha val="54000"/>
          </a:schemeClr>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0697E98-5597-C75A-205D-096074CB672B}"/>
              </a:ext>
            </a:extLst>
          </p:cNvPr>
          <p:cNvSpPr>
            <a:spLocks noGrp="1"/>
          </p:cNvSpPr>
          <p:nvPr>
            <p:ph type="sldNum" sz="quarter" idx="12"/>
          </p:nvPr>
        </p:nvSpPr>
        <p:spPr/>
        <p:txBody>
          <a:bodyPr/>
          <a:lstStyle/>
          <a:p>
            <a:fld id="{B5CEABB6-07DC-46E8-9B57-56EC44A396E5}" type="slidenum">
              <a:rPr lang="en-US" smtClean="0"/>
              <a:pPr/>
              <a:t>24</a:t>
            </a:fld>
            <a:endParaRPr lang="en-US" dirty="0"/>
          </a:p>
        </p:txBody>
      </p:sp>
      <p:sp>
        <p:nvSpPr>
          <p:cNvPr id="8" name="TextBox 7">
            <a:extLst>
              <a:ext uri="{FF2B5EF4-FFF2-40B4-BE49-F238E27FC236}">
                <a16:creationId xmlns:a16="http://schemas.microsoft.com/office/drawing/2014/main" id="{5F107680-3626-1400-6000-DE0866D29D75}"/>
              </a:ext>
            </a:extLst>
          </p:cNvPr>
          <p:cNvSpPr txBox="1"/>
          <p:nvPr/>
        </p:nvSpPr>
        <p:spPr>
          <a:xfrm>
            <a:off x="3703695" y="457200"/>
            <a:ext cx="7374834" cy="8079135"/>
          </a:xfrm>
          <a:prstGeom prst="rect">
            <a:avLst/>
          </a:prstGeom>
          <a:noFill/>
        </p:spPr>
        <p:txBody>
          <a:bodyPr wrap="square" rtlCol="0">
            <a:spAutoFit/>
          </a:bodyPr>
          <a:lstStyle/>
          <a:p>
            <a:pPr>
              <a:lnSpc>
                <a:spcPct val="150000"/>
              </a:lnSpc>
            </a:pPr>
            <a:r>
              <a:rPr lang="en-US" sz="2800" b="1" dirty="0">
                <a:solidFill>
                  <a:srgbClr val="7030A0"/>
                </a:solidFill>
                <a:latin typeface="Arial" panose="020B0604020202020204" pitchFamily="34" charset="0"/>
                <a:cs typeface="Arial" panose="020B0604020202020204" pitchFamily="34" charset="0"/>
              </a:rPr>
              <a:t>Future Scope</a:t>
            </a:r>
          </a:p>
          <a:p>
            <a:pPr>
              <a:lnSpc>
                <a:spcPct val="150000"/>
              </a:lnSpc>
            </a:pPr>
            <a:r>
              <a:rPr lang="en-US" sz="2000" dirty="0">
                <a:latin typeface="+mj-lt"/>
                <a:cs typeface="Arial" panose="020B0604020202020204" pitchFamily="34" charset="0"/>
              </a:rPr>
              <a:t>1</a:t>
            </a:r>
            <a:r>
              <a:rPr lang="en-US"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Enhanced Personalization &amp; AI Integration:</a:t>
            </a:r>
          </a:p>
          <a:p>
            <a:pPr marL="742950" lvl="1" indent="-285750">
              <a:lnSpc>
                <a:spcPct val="150000"/>
              </a:lnSpc>
              <a:buFont typeface="Wingdings" panose="05000000000000000000" pitchFamily="2" charset="2"/>
              <a:buChar char="ü"/>
            </a:pPr>
            <a:r>
              <a:rPr lang="en-IN" dirty="0">
                <a:latin typeface="Arial" panose="020B0604020202020204" pitchFamily="34" charset="0"/>
                <a:cs typeface="Arial" panose="020B0604020202020204" pitchFamily="34" charset="0"/>
              </a:rPr>
              <a:t>Predictive Scheduling</a:t>
            </a:r>
          </a:p>
          <a:p>
            <a:pPr marL="742950" lvl="1" indent="-285750">
              <a:lnSpc>
                <a:spcPct val="150000"/>
              </a:lnSpc>
              <a:buFont typeface="Wingdings" panose="05000000000000000000" pitchFamily="2" charset="2"/>
              <a:buChar char="ü"/>
            </a:pPr>
            <a:r>
              <a:rPr lang="en-IN" dirty="0">
                <a:latin typeface="Arial" panose="020B0604020202020204" pitchFamily="34" charset="0"/>
                <a:cs typeface="Arial" panose="020B0604020202020204" pitchFamily="34" charset="0"/>
              </a:rPr>
              <a:t>AI-Powered Dosage Adjustments</a:t>
            </a:r>
          </a:p>
          <a:p>
            <a:pPr marL="742950" lvl="1" indent="-285750">
              <a:lnSpc>
                <a:spcPct val="150000"/>
              </a:lnSpc>
              <a:buFont typeface="Wingdings" panose="05000000000000000000" pitchFamily="2" charset="2"/>
              <a:buChar char="ü"/>
            </a:pPr>
            <a:r>
              <a:rPr lang="en-IN" dirty="0">
                <a:latin typeface="Arial" panose="020B0604020202020204" pitchFamily="34" charset="0"/>
                <a:cs typeface="Arial" panose="020B0604020202020204" pitchFamily="34" charset="0"/>
              </a:rPr>
              <a:t>Emotion Recognition</a:t>
            </a:r>
          </a:p>
          <a:p>
            <a:pPr>
              <a:lnSpc>
                <a:spcPct val="150000"/>
              </a:lnSpc>
            </a:pPr>
            <a:r>
              <a:rPr lang="en-IN" dirty="0">
                <a:latin typeface="Arial" panose="020B0604020202020204" pitchFamily="34" charset="0"/>
                <a:cs typeface="Arial" panose="020B0604020202020204" pitchFamily="34" charset="0"/>
              </a:rPr>
              <a:t>2. </a:t>
            </a:r>
            <a:r>
              <a:rPr lang="en-IN" sz="2000" b="1" dirty="0">
                <a:latin typeface="Arial" panose="020B0604020202020204" pitchFamily="34" charset="0"/>
                <a:cs typeface="Arial" panose="020B0604020202020204" pitchFamily="34" charset="0"/>
              </a:rPr>
              <a:t>Advanced Monitoring &amp; Integration:</a:t>
            </a:r>
          </a:p>
          <a:p>
            <a:pPr marL="742950" lvl="1" indent="-285750">
              <a:lnSpc>
                <a:spcPct val="150000"/>
              </a:lnSpc>
              <a:buFont typeface="Wingdings" panose="05000000000000000000" pitchFamily="2" charset="2"/>
              <a:buChar char="ü"/>
            </a:pPr>
            <a:r>
              <a:rPr lang="en-IN" dirty="0">
                <a:latin typeface="Arial" panose="020B0604020202020204" pitchFamily="34" charset="0"/>
                <a:cs typeface="Arial" panose="020B0604020202020204" pitchFamily="34" charset="0"/>
              </a:rPr>
              <a:t>Biometric Integration</a:t>
            </a:r>
          </a:p>
          <a:p>
            <a:pPr marL="742950" lvl="1" indent="-285750">
              <a:lnSpc>
                <a:spcPct val="150000"/>
              </a:lnSpc>
              <a:buFont typeface="Wingdings" panose="05000000000000000000" pitchFamily="2" charset="2"/>
              <a:buChar char="ü"/>
            </a:pPr>
            <a:r>
              <a:rPr lang="en-IN" dirty="0">
                <a:latin typeface="Arial" panose="020B0604020202020204" pitchFamily="34" charset="0"/>
                <a:cs typeface="Arial" panose="020B0604020202020204" pitchFamily="34" charset="0"/>
              </a:rPr>
              <a:t>Remote Patient Monitoring</a:t>
            </a:r>
          </a:p>
          <a:p>
            <a:pPr marL="742950" lvl="1" indent="-285750">
              <a:lnSpc>
                <a:spcPct val="150000"/>
              </a:lnSpc>
              <a:buFont typeface="Wingdings" panose="05000000000000000000" pitchFamily="2" charset="2"/>
              <a:buChar char="ü"/>
            </a:pPr>
            <a:r>
              <a:rPr lang="en-IN" dirty="0">
                <a:latin typeface="Arial" panose="020B0604020202020204" pitchFamily="34" charset="0"/>
                <a:cs typeface="Arial" panose="020B0604020202020204" pitchFamily="34" charset="0"/>
              </a:rPr>
              <a:t>Smart Home Integration</a:t>
            </a:r>
          </a:p>
          <a:p>
            <a:pPr>
              <a:lnSpc>
                <a:spcPct val="150000"/>
              </a:lnSpc>
            </a:pPr>
            <a:r>
              <a:rPr lang="en-IN" dirty="0">
                <a:latin typeface="Arial" panose="020B0604020202020204" pitchFamily="34" charset="0"/>
                <a:cs typeface="Arial" panose="020B0604020202020204" pitchFamily="34" charset="0"/>
              </a:rPr>
              <a:t>3</a:t>
            </a:r>
            <a:r>
              <a:rPr lang="en-IN" b="1" dirty="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Proactive Intervention &amp; Support</a:t>
            </a:r>
          </a:p>
          <a:p>
            <a:pPr marL="742950" lvl="1" indent="-285750">
              <a:lnSpc>
                <a:spcPct val="150000"/>
              </a:lnSpc>
              <a:buFont typeface="Wingdings" panose="05000000000000000000" pitchFamily="2" charset="2"/>
              <a:buChar char="ü"/>
            </a:pPr>
            <a:r>
              <a:rPr lang="en-IN" dirty="0">
                <a:latin typeface="Arial" panose="020B0604020202020204" pitchFamily="34" charset="0"/>
                <a:cs typeface="Arial" panose="020B0604020202020204" pitchFamily="34" charset="0"/>
              </a:rPr>
              <a:t>Missed Dose Analysis</a:t>
            </a:r>
          </a:p>
          <a:p>
            <a:pPr marL="742950" lvl="1" indent="-285750">
              <a:lnSpc>
                <a:spcPct val="150000"/>
              </a:lnSpc>
              <a:buFont typeface="Wingdings" panose="05000000000000000000" pitchFamily="2" charset="2"/>
              <a:buChar char="ü"/>
            </a:pPr>
            <a:r>
              <a:rPr lang="en-IN" dirty="0">
                <a:latin typeface="Arial" panose="020B0604020202020204" pitchFamily="34" charset="0"/>
                <a:cs typeface="Arial" panose="020B0604020202020204" pitchFamily="34" charset="0"/>
              </a:rPr>
              <a:t>Medication Adherence Coaching</a:t>
            </a:r>
          </a:p>
          <a:p>
            <a:pPr marL="742950" lvl="1" indent="-285750">
              <a:lnSpc>
                <a:spcPct val="150000"/>
              </a:lnSpc>
              <a:buFont typeface="Wingdings" panose="05000000000000000000" pitchFamily="2" charset="2"/>
              <a:buChar char="ü"/>
            </a:pPr>
            <a:r>
              <a:rPr lang="en-IN" dirty="0">
                <a:latin typeface="Arial" panose="020B0604020202020204" pitchFamily="34" charset="0"/>
                <a:cs typeface="Arial" panose="020B0604020202020204" pitchFamily="34" charset="0"/>
              </a:rPr>
              <a:t>Integration with Telehealth Platforms</a:t>
            </a:r>
          </a:p>
          <a:p>
            <a:endParaRPr lang="en-IN" dirty="0">
              <a:latin typeface="Bahnschrift Light SemiCondensed" panose="020B0502040204020203" pitchFamily="34" charset="0"/>
            </a:endParaRPr>
          </a:p>
          <a:p>
            <a:endParaRPr lang="en-IN" dirty="0">
              <a:latin typeface="Bahnschrift Light SemiCondensed" panose="020B0502040204020203" pitchFamily="34" charset="0"/>
            </a:endParaRPr>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7377569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alpha val="65000"/>
          </a:schemeClr>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FFC348D-26E2-7FEE-D318-0461B96C6769}"/>
              </a:ext>
            </a:extLst>
          </p:cNvPr>
          <p:cNvSpPr>
            <a:spLocks noGrp="1"/>
          </p:cNvSpPr>
          <p:nvPr>
            <p:ph type="sldNum" sz="quarter" idx="12"/>
          </p:nvPr>
        </p:nvSpPr>
        <p:spPr/>
        <p:txBody>
          <a:bodyPr/>
          <a:lstStyle/>
          <a:p>
            <a:fld id="{B5CEABB6-07DC-46E8-9B57-56EC44A396E5}" type="slidenum">
              <a:rPr lang="en-US" smtClean="0"/>
              <a:pPr/>
              <a:t>25</a:t>
            </a:fld>
            <a:endParaRPr lang="en-US" dirty="0"/>
          </a:p>
        </p:txBody>
      </p:sp>
      <p:sp>
        <p:nvSpPr>
          <p:cNvPr id="6" name="TextBox 5">
            <a:extLst>
              <a:ext uri="{FF2B5EF4-FFF2-40B4-BE49-F238E27FC236}">
                <a16:creationId xmlns:a16="http://schemas.microsoft.com/office/drawing/2014/main" id="{6C624B04-86C5-781D-653B-CD2A335A46DE}"/>
              </a:ext>
            </a:extLst>
          </p:cNvPr>
          <p:cNvSpPr txBox="1"/>
          <p:nvPr/>
        </p:nvSpPr>
        <p:spPr>
          <a:xfrm>
            <a:off x="3230217" y="427383"/>
            <a:ext cx="8299174" cy="8971687"/>
          </a:xfrm>
          <a:prstGeom prst="rect">
            <a:avLst/>
          </a:prstGeom>
          <a:noFill/>
        </p:spPr>
        <p:txBody>
          <a:bodyPr wrap="square" rtlCol="0">
            <a:spAutoFit/>
          </a:bodyPr>
          <a:lstStyle/>
          <a:p>
            <a:r>
              <a:rPr lang="en-US" sz="2800" b="1" dirty="0">
                <a:solidFill>
                  <a:srgbClr val="7030A0"/>
                </a:solidFill>
                <a:latin typeface="Arial" panose="020B0604020202020204" pitchFamily="34" charset="0"/>
                <a:cs typeface="Arial" panose="020B0604020202020204" pitchFamily="34" charset="0"/>
              </a:rPr>
              <a:t>CONCLUSION</a:t>
            </a:r>
          </a:p>
          <a:p>
            <a:pPr algn="just"/>
            <a:endParaRPr lang="en-US" dirty="0"/>
          </a:p>
          <a:p>
            <a:pPr algn="just">
              <a:lnSpc>
                <a:spcPct val="150000"/>
              </a:lnSpc>
            </a:pPr>
            <a:r>
              <a:rPr lang="en-US" dirty="0">
                <a:latin typeface="Arial" panose="020B0604020202020204" pitchFamily="34" charset="0"/>
                <a:cs typeface="Arial" panose="020B0604020202020204" pitchFamily="34" charset="0"/>
              </a:rPr>
              <a:t>In conclusion, pill reminder systems offer a powerful solution to the critical challenge of medication adherence. Pill reminder systems are a valuable tool in enhancing medication adherence, improving patient outcomes, and reducing healthcare costs. By providing timely and personalized reminders, these systems empower individuals to take control of their medication regimens, leading to better health and overall well-being.</a:t>
            </a:r>
          </a:p>
          <a:p>
            <a:pPr algn="just">
              <a:lnSpc>
                <a:spcPct val="150000"/>
              </a:lnSpc>
            </a:pPr>
            <a:r>
              <a:rPr lang="en-US" dirty="0">
                <a:latin typeface="Arial" panose="020B0604020202020204" pitchFamily="34" charset="0"/>
                <a:cs typeface="Arial" panose="020B0604020202020204" pitchFamily="34" charset="0"/>
              </a:rPr>
              <a:t>The continued development of pill reminder systems, particularly in areas like AI-powered personalization, advanced features, and enhanced accessibility, will further strengthen their role in promoting medication adherence and improving healthcare quality.</a:t>
            </a:r>
          </a:p>
          <a:p>
            <a:pPr>
              <a:lnSpc>
                <a:spcPct val="150000"/>
              </a:lnSpc>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0368378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EE93-8585-46D4-A7EC-F184E317CB2E}"/>
              </a:ext>
            </a:extLst>
          </p:cNvPr>
          <p:cNvSpPr>
            <a:spLocks noGrp="1"/>
          </p:cNvSpPr>
          <p:nvPr>
            <p:ph type="ctrTitle"/>
          </p:nvPr>
        </p:nvSpPr>
        <p:spPr>
          <a:xfrm>
            <a:off x="5244790" y="956978"/>
            <a:ext cx="5528217" cy="2685383"/>
          </a:xfrm>
        </p:spPr>
        <p:txBody>
          <a:bodyPr>
            <a:normAutofit/>
          </a:bodyPr>
          <a:lstStyle/>
          <a:p>
            <a:r>
              <a:rPr lang="en-US" sz="6000" dirty="0">
                <a:latin typeface="Broadway" panose="04040905080B02020502" pitchFamily="82" charset="0"/>
              </a:rPr>
              <a:t>THANK YOU</a:t>
            </a:r>
          </a:p>
        </p:txBody>
      </p:sp>
    </p:spTree>
    <p:extLst>
      <p:ext uri="{BB962C8B-B14F-4D97-AF65-F5344CB8AC3E}">
        <p14:creationId xmlns:p14="http://schemas.microsoft.com/office/powerpoint/2010/main" val="2436493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lumMod val="90000"/>
            <a:alpha val="50000"/>
          </a:schemeClr>
        </a:solidFill>
        <a:effectLst/>
      </p:bgPr>
    </p:bg>
    <p:spTree>
      <p:nvGrpSpPr>
        <p:cNvPr id="1" name=""/>
        <p:cNvGrpSpPr/>
        <p:nvPr/>
      </p:nvGrpSpPr>
      <p:grpSpPr>
        <a:xfrm>
          <a:off x="0" y="0"/>
          <a:ext cx="0" cy="0"/>
          <a:chOff x="0" y="0"/>
          <a:chExt cx="0" cy="0"/>
        </a:xfrm>
      </p:grpSpPr>
      <p:sp>
        <p:nvSpPr>
          <p:cNvPr id="44" name="Oval 43">
            <a:extLst>
              <a:ext uri="{FF2B5EF4-FFF2-40B4-BE49-F238E27FC236}">
                <a16:creationId xmlns:a16="http://schemas.microsoft.com/office/drawing/2014/main" id="{5F855448-57DF-E468-AF41-00CAAC2D7C74}"/>
              </a:ext>
              <a:ext uri="{C183D7F6-B498-43B3-948B-1728B52AA6E4}">
                <adec:decorative xmlns:adec="http://schemas.microsoft.com/office/drawing/2017/decorative" val="1"/>
              </a:ext>
            </a:extLst>
          </p:cNvPr>
          <p:cNvSpPr/>
          <p:nvPr/>
        </p:nvSpPr>
        <p:spPr>
          <a:xfrm>
            <a:off x="3903349" y="5895479"/>
            <a:ext cx="274320" cy="2743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3" name="Straight Connector 42">
            <a:extLst>
              <a:ext uri="{FF2B5EF4-FFF2-40B4-BE49-F238E27FC236}">
                <a16:creationId xmlns:a16="http://schemas.microsoft.com/office/drawing/2014/main" id="{752FDA21-768F-9929-E6D6-D78CD4F8EA24}"/>
              </a:ext>
              <a:ext uri="{C183D7F6-B498-43B3-948B-1728B52AA6E4}">
                <adec:decorative xmlns:adec="http://schemas.microsoft.com/office/drawing/2017/decorative" val="1"/>
              </a:ext>
            </a:extLst>
          </p:cNvPr>
          <p:cNvCxnSpPr>
            <a:cxnSpLocks/>
          </p:cNvCxnSpPr>
          <p:nvPr/>
        </p:nvCxnSpPr>
        <p:spPr>
          <a:xfrm>
            <a:off x="-97971" y="1909602"/>
            <a:ext cx="4160955" cy="4149155"/>
          </a:xfrm>
          <a:prstGeom prst="line">
            <a:avLst/>
          </a:prstGeom>
          <a:ln w="508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ubtitle 5">
            <a:extLst>
              <a:ext uri="{FF2B5EF4-FFF2-40B4-BE49-F238E27FC236}">
                <a16:creationId xmlns:a16="http://schemas.microsoft.com/office/drawing/2014/main" id="{A998FC70-4FC1-607B-DB1C-EF4BEDB8984A}"/>
              </a:ext>
            </a:extLst>
          </p:cNvPr>
          <p:cNvSpPr>
            <a:spLocks noGrp="1"/>
          </p:cNvSpPr>
          <p:nvPr>
            <p:ph type="subTitle" idx="1"/>
          </p:nvPr>
        </p:nvSpPr>
        <p:spPr>
          <a:xfrm>
            <a:off x="4669104" y="1327094"/>
            <a:ext cx="7282832" cy="5000878"/>
          </a:xfrm>
        </p:spPr>
        <p:txBody>
          <a:bodyPr>
            <a:noAutofit/>
          </a:bodyPr>
          <a:lstStyle/>
          <a:p>
            <a:pPr>
              <a:lnSpc>
                <a:spcPct val="160000"/>
              </a:lnSpc>
            </a:pPr>
            <a:r>
              <a:rPr lang="en-US" dirty="0">
                <a:solidFill>
                  <a:schemeClr val="tx1"/>
                </a:solidFill>
                <a:latin typeface="Arial" panose="020B0604020202020204" pitchFamily="34" charset="0"/>
                <a:cs typeface="Arial" panose="020B0604020202020204" pitchFamily="34" charset="0"/>
              </a:rPr>
              <a:t>The Pill Reminder System is an Android-based mobile application designed to assist users in managing their medication schedules effectively. Built using Java and Android Studio, the application incorporates features such as user authentication (sign-in and sign-up), scheduling medicine reminders, maintaining pill counts, generating refill alerts, and storing user medical reports.</a:t>
            </a:r>
            <a:endParaRPr lang="en-IN" dirty="0">
              <a:solidFill>
                <a:schemeClr val="tx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FFEB28AA-357F-8E93-1B93-302CF9A45CC7}"/>
              </a:ext>
            </a:extLst>
          </p:cNvPr>
          <p:cNvSpPr txBox="1"/>
          <p:nvPr/>
        </p:nvSpPr>
        <p:spPr>
          <a:xfrm>
            <a:off x="4669104" y="458694"/>
            <a:ext cx="5238617" cy="646331"/>
          </a:xfrm>
          <a:prstGeom prst="rect">
            <a:avLst/>
          </a:prstGeom>
          <a:noFill/>
        </p:spPr>
        <p:txBody>
          <a:bodyPr wrap="square" rtlCol="0">
            <a:spAutoFit/>
          </a:bodyPr>
          <a:lstStyle/>
          <a:p>
            <a:r>
              <a:rPr lang="en-IN" sz="3600" b="1" dirty="0">
                <a:solidFill>
                  <a:schemeClr val="accent1"/>
                </a:solidFill>
              </a:rPr>
              <a:t>ABSTRACT</a:t>
            </a:r>
          </a:p>
        </p:txBody>
      </p:sp>
      <p:pic>
        <p:nvPicPr>
          <p:cNvPr id="14" name="Picture Placeholder 13">
            <a:extLst>
              <a:ext uri="{FF2B5EF4-FFF2-40B4-BE49-F238E27FC236}">
                <a16:creationId xmlns:a16="http://schemas.microsoft.com/office/drawing/2014/main" id="{4421B45E-B6C6-34B3-3BA8-ED77FAD3C8A1}"/>
              </a:ext>
            </a:extLst>
          </p:cNvPr>
          <p:cNvPicPr>
            <a:picLocks noGrp="1" noChangeAspect="1"/>
          </p:cNvPicPr>
          <p:nvPr>
            <p:ph type="pic" sz="quarter" idx="13"/>
          </p:nvPr>
        </p:nvPicPr>
        <p:blipFill>
          <a:blip r:embed="rId3">
            <a:extLst>
              <a:ext uri="{837473B0-CC2E-450A-ABE3-18F120FF3D39}">
                <a1611:picAttrSrcUrl xmlns:a1611="http://schemas.microsoft.com/office/drawing/2016/11/main" r:id="rId4"/>
              </a:ext>
            </a:extLst>
          </a:blip>
          <a:srcRect l="14248" r="14248"/>
          <a:stretch>
            <a:fillRect/>
          </a:stretch>
        </p:blipFill>
        <p:spPr>
          <a:xfrm>
            <a:off x="-97971" y="0"/>
            <a:ext cx="4333582" cy="6169799"/>
          </a:xfrm>
        </p:spPr>
      </p:pic>
    </p:spTree>
    <p:extLst>
      <p:ext uri="{BB962C8B-B14F-4D97-AF65-F5344CB8AC3E}">
        <p14:creationId xmlns:p14="http://schemas.microsoft.com/office/powerpoint/2010/main" val="132953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lumMod val="75000"/>
            <a:alpha val="50000"/>
          </a:schemeClr>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7927DCA-F11F-1716-00DA-9EF49F131ABD}"/>
              </a:ext>
            </a:extLst>
          </p:cNvPr>
          <p:cNvSpPr>
            <a:spLocks noGrp="1"/>
          </p:cNvSpPr>
          <p:nvPr>
            <p:ph type="sldNum" sz="quarter" idx="12"/>
          </p:nvPr>
        </p:nvSpPr>
        <p:spPr/>
        <p:txBody>
          <a:bodyPr/>
          <a:lstStyle/>
          <a:p>
            <a:fld id="{B5CEABB6-07DC-46E8-9B57-56EC44A396E5}" type="slidenum">
              <a:rPr lang="en-US" smtClean="0"/>
              <a:pPr/>
              <a:t>4</a:t>
            </a:fld>
            <a:endParaRPr lang="en-US" dirty="0"/>
          </a:p>
        </p:txBody>
      </p:sp>
      <p:sp>
        <p:nvSpPr>
          <p:cNvPr id="10" name="TextBox 9">
            <a:extLst>
              <a:ext uri="{FF2B5EF4-FFF2-40B4-BE49-F238E27FC236}">
                <a16:creationId xmlns:a16="http://schemas.microsoft.com/office/drawing/2014/main" id="{1286EEFE-0CD7-413C-B706-E098B7106067}"/>
              </a:ext>
            </a:extLst>
          </p:cNvPr>
          <p:cNvSpPr txBox="1"/>
          <p:nvPr/>
        </p:nvSpPr>
        <p:spPr>
          <a:xfrm>
            <a:off x="4338821" y="1009987"/>
            <a:ext cx="7541870" cy="6020110"/>
          </a:xfrm>
          <a:prstGeom prst="rect">
            <a:avLst/>
          </a:prstGeom>
          <a:noFill/>
        </p:spPr>
        <p:txBody>
          <a:bodyPr wrap="square" rtlCol="0">
            <a:spAutoFit/>
          </a:bodyPr>
          <a:lstStyle/>
          <a:p>
            <a:pPr marL="285750" indent="-285750">
              <a:lnSpc>
                <a:spcPct val="170000"/>
              </a:lnSpc>
              <a:buFont typeface="Wingdings" panose="05000000000000000000" pitchFamily="2" charset="2"/>
              <a:buChar char="§"/>
            </a:pPr>
            <a:r>
              <a:rPr lang="en-US" dirty="0">
                <a:latin typeface="Arial" panose="020B0604020202020204" pitchFamily="34" charset="0"/>
                <a:cs typeface="Arial" panose="020B0604020202020204" pitchFamily="34" charset="0"/>
              </a:rPr>
              <a:t>The Pill Reminder System is designed to improve medication adherence by providing timely reminders and tracking consumption patterns. </a:t>
            </a:r>
          </a:p>
          <a:p>
            <a:pPr marL="285750" indent="-285750">
              <a:lnSpc>
                <a:spcPct val="170000"/>
              </a:lnSpc>
              <a:buFont typeface="Wingdings" panose="05000000000000000000" pitchFamily="2" charset="2"/>
              <a:buChar char="§"/>
            </a:pPr>
            <a:r>
              <a:rPr lang="en-US" dirty="0">
                <a:latin typeface="Arial" panose="020B0604020202020204" pitchFamily="34" charset="0"/>
                <a:cs typeface="Arial" panose="020B0604020202020204" pitchFamily="34" charset="0"/>
              </a:rPr>
              <a:t>This system aims to simplify the process and ensure consistent drug intake. </a:t>
            </a:r>
          </a:p>
          <a:p>
            <a:pPr marL="285750" indent="-285750">
              <a:lnSpc>
                <a:spcPct val="170000"/>
              </a:lnSpc>
              <a:buFont typeface="Wingdings" panose="05000000000000000000" pitchFamily="2" charset="2"/>
              <a:buChar char="§"/>
            </a:pPr>
            <a:r>
              <a:rPr lang="en-US" dirty="0">
                <a:latin typeface="Arial" panose="020B0604020202020204" pitchFamily="34" charset="0"/>
                <a:cs typeface="Arial" panose="020B0604020202020204" pitchFamily="34" charset="0"/>
              </a:rPr>
              <a:t>It also features customizable settings to accommodate various medication regimens, allowing users to specify dosages, times, and additional notes. </a:t>
            </a:r>
          </a:p>
          <a:p>
            <a:pPr marL="285750" indent="-285750">
              <a:lnSpc>
                <a:spcPct val="170000"/>
              </a:lnSpc>
              <a:buFont typeface="Wingdings" panose="05000000000000000000" pitchFamily="2" charset="2"/>
              <a:buChar char="§"/>
            </a:pPr>
            <a:r>
              <a:rPr lang="en-US" dirty="0">
                <a:latin typeface="Arial" panose="020B0604020202020204" pitchFamily="34" charset="0"/>
                <a:cs typeface="Arial" panose="020B0604020202020204" pitchFamily="34" charset="0"/>
              </a:rPr>
              <a:t>Recognizing the need for an effective solution, the Pill Reminder System is designed to provide a reliable and user-friendly way to help users adhere to their prescribed medication schedules</a:t>
            </a:r>
          </a:p>
          <a:p>
            <a:pPr>
              <a:lnSpc>
                <a:spcPct val="170000"/>
              </a:lnSpc>
            </a:pPr>
            <a:endParaRPr lang="en-US" sz="1800" dirty="0">
              <a:latin typeface="Bahnschrift Light" panose="020B0502040204020203" pitchFamily="34" charset="0"/>
            </a:endParaRPr>
          </a:p>
          <a:p>
            <a:endParaRPr lang="en-IN" dirty="0"/>
          </a:p>
        </p:txBody>
      </p:sp>
      <p:sp>
        <p:nvSpPr>
          <p:cNvPr id="11" name="TextBox 10">
            <a:extLst>
              <a:ext uri="{FF2B5EF4-FFF2-40B4-BE49-F238E27FC236}">
                <a16:creationId xmlns:a16="http://schemas.microsoft.com/office/drawing/2014/main" id="{C60FDB6B-D19D-F15F-AC0E-FF4BF3A97AED}"/>
              </a:ext>
            </a:extLst>
          </p:cNvPr>
          <p:cNvSpPr txBox="1"/>
          <p:nvPr/>
        </p:nvSpPr>
        <p:spPr>
          <a:xfrm>
            <a:off x="3300201" y="363005"/>
            <a:ext cx="3958354" cy="800219"/>
          </a:xfrm>
          <a:prstGeom prst="rect">
            <a:avLst/>
          </a:prstGeom>
          <a:noFill/>
        </p:spPr>
        <p:txBody>
          <a:bodyPr wrap="square" rtlCol="0">
            <a:spAutoFit/>
          </a:bodyPr>
          <a:lstStyle/>
          <a:p>
            <a:r>
              <a:rPr lang="en-US" sz="2800" b="1" dirty="0">
                <a:solidFill>
                  <a:schemeClr val="accent3">
                    <a:lumMod val="50000"/>
                  </a:schemeClr>
                </a:solidFill>
              </a:rPr>
              <a:t>INTRODUCTION</a:t>
            </a:r>
          </a:p>
          <a:p>
            <a:endParaRPr lang="en-IN" dirty="0"/>
          </a:p>
        </p:txBody>
      </p:sp>
      <p:pic>
        <p:nvPicPr>
          <p:cNvPr id="12" name="Picture 11">
            <a:extLst>
              <a:ext uri="{FF2B5EF4-FFF2-40B4-BE49-F238E27FC236}">
                <a16:creationId xmlns:a16="http://schemas.microsoft.com/office/drawing/2014/main" id="{EB43AA4D-60F1-5950-02F2-22F90C17E71E}"/>
              </a:ext>
            </a:extLst>
          </p:cNvPr>
          <p:cNvPicPr>
            <a:picLocks noChangeAspect="1"/>
          </p:cNvPicPr>
          <p:nvPr/>
        </p:nvPicPr>
        <p:blipFill>
          <a:blip r:embed="rId3"/>
          <a:stretch>
            <a:fillRect/>
          </a:stretch>
        </p:blipFill>
        <p:spPr>
          <a:xfrm>
            <a:off x="140680" y="1163224"/>
            <a:ext cx="4116009" cy="5304942"/>
          </a:xfrm>
          <a:prstGeom prst="rect">
            <a:avLst/>
          </a:prstGeom>
        </p:spPr>
      </p:pic>
    </p:spTree>
    <p:extLst>
      <p:ext uri="{BB962C8B-B14F-4D97-AF65-F5344CB8AC3E}">
        <p14:creationId xmlns:p14="http://schemas.microsoft.com/office/powerpoint/2010/main" val="2243494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D3FE259-B742-148B-88EA-EAE84226FE5A}"/>
              </a:ext>
            </a:extLst>
          </p:cNvPr>
          <p:cNvSpPr>
            <a:spLocks noGrp="1"/>
          </p:cNvSpPr>
          <p:nvPr>
            <p:ph type="sldNum" sz="quarter" idx="12"/>
          </p:nvPr>
        </p:nvSpPr>
        <p:spPr/>
        <p:txBody>
          <a:bodyPr/>
          <a:lstStyle/>
          <a:p>
            <a:fld id="{B5CEABB6-07DC-46E8-9B57-56EC44A396E5}" type="slidenum">
              <a:rPr lang="en-US" smtClean="0"/>
              <a:pPr/>
              <a:t>5</a:t>
            </a:fld>
            <a:endParaRPr lang="en-US" dirty="0"/>
          </a:p>
        </p:txBody>
      </p:sp>
      <p:sp>
        <p:nvSpPr>
          <p:cNvPr id="19" name="TextBox 18">
            <a:extLst>
              <a:ext uri="{FF2B5EF4-FFF2-40B4-BE49-F238E27FC236}">
                <a16:creationId xmlns:a16="http://schemas.microsoft.com/office/drawing/2014/main" id="{EF25D1B5-CE44-482C-D0F9-1250B8293E7B}"/>
              </a:ext>
            </a:extLst>
          </p:cNvPr>
          <p:cNvSpPr txBox="1"/>
          <p:nvPr/>
        </p:nvSpPr>
        <p:spPr>
          <a:xfrm>
            <a:off x="3439300" y="392604"/>
            <a:ext cx="4288220" cy="584775"/>
          </a:xfrm>
          <a:prstGeom prst="rect">
            <a:avLst/>
          </a:prstGeom>
          <a:noFill/>
        </p:spPr>
        <p:txBody>
          <a:bodyPr wrap="square" rtlCol="0">
            <a:spAutoFit/>
          </a:bodyPr>
          <a:lstStyle/>
          <a:p>
            <a:r>
              <a:rPr lang="en-US" sz="3200" b="1" dirty="0">
                <a:solidFill>
                  <a:schemeClr val="tx1">
                    <a:lumMod val="95000"/>
                    <a:lumOff val="5000"/>
                  </a:schemeClr>
                </a:solidFill>
              </a:rPr>
              <a:t>EXISTING SYSTEM</a:t>
            </a:r>
            <a:endParaRPr lang="en-IN" sz="3200" b="1" dirty="0">
              <a:solidFill>
                <a:schemeClr val="tx1">
                  <a:lumMod val="95000"/>
                  <a:lumOff val="5000"/>
                </a:schemeClr>
              </a:solidFill>
            </a:endParaRPr>
          </a:p>
        </p:txBody>
      </p:sp>
      <p:sp>
        <p:nvSpPr>
          <p:cNvPr id="22" name="TextBox 21">
            <a:extLst>
              <a:ext uri="{FF2B5EF4-FFF2-40B4-BE49-F238E27FC236}">
                <a16:creationId xmlns:a16="http://schemas.microsoft.com/office/drawing/2014/main" id="{0EF30B69-D269-234D-7725-6AD9F81B2ECC}"/>
              </a:ext>
            </a:extLst>
          </p:cNvPr>
          <p:cNvSpPr txBox="1"/>
          <p:nvPr/>
        </p:nvSpPr>
        <p:spPr>
          <a:xfrm>
            <a:off x="501706" y="1132562"/>
            <a:ext cx="11045680" cy="2585323"/>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lnSpc>
                <a:spcPct val="150000"/>
              </a:lnSpc>
              <a:buFont typeface="Arial" panose="020B0604020202020204" pitchFamily="34" charset="0"/>
              <a:buChar char="•"/>
            </a:pPr>
            <a:r>
              <a:rPr lang="en-US" sz="2000" b="1" dirty="0">
                <a:solidFill>
                  <a:schemeClr val="accent4">
                    <a:lumMod val="50000"/>
                  </a:schemeClr>
                </a:solidFill>
              </a:rPr>
              <a:t>Time-Based Reminder: </a:t>
            </a:r>
            <a:r>
              <a:rPr lang="en-US" dirty="0">
                <a:solidFill>
                  <a:schemeClr val="tx1">
                    <a:lumMod val="95000"/>
                    <a:lumOff val="5000"/>
                  </a:schemeClr>
                </a:solidFill>
                <a:latin typeface="Arial" panose="020B0604020202020204" pitchFamily="34" charset="0"/>
                <a:cs typeface="Arial" panose="020B0604020202020204" pitchFamily="34" charset="0"/>
              </a:rPr>
              <a:t>These are simple reminder systems that notify users to take their medications at scheduled times. </a:t>
            </a:r>
          </a:p>
          <a:p>
            <a:pPr marL="342900" indent="-342900">
              <a:lnSpc>
                <a:spcPct val="150000"/>
              </a:lnSpc>
              <a:buFont typeface="Arial" panose="020B0604020202020204" pitchFamily="34" charset="0"/>
              <a:buChar char="•"/>
            </a:pPr>
            <a:r>
              <a:rPr lang="en-US" sz="2000" b="1" dirty="0">
                <a:solidFill>
                  <a:schemeClr val="accent4">
                    <a:lumMod val="50000"/>
                  </a:schemeClr>
                </a:solidFill>
              </a:rPr>
              <a:t>Customizable reminders </a:t>
            </a:r>
            <a:r>
              <a:rPr lang="en-US" dirty="0">
                <a:solidFill>
                  <a:schemeClr val="tx1">
                    <a:lumMod val="95000"/>
                    <a:lumOff val="5000"/>
                  </a:schemeClr>
                </a:solidFill>
                <a:latin typeface="Arial" panose="020B0604020202020204" pitchFamily="34" charset="0"/>
                <a:cs typeface="Arial" panose="020B0604020202020204" pitchFamily="34" charset="0"/>
              </a:rPr>
              <a:t>: The reminders can be customizable according to the user requirements </a:t>
            </a:r>
            <a:r>
              <a:rPr lang="en-US" dirty="0" err="1">
                <a:solidFill>
                  <a:schemeClr val="tx1">
                    <a:lumMod val="95000"/>
                    <a:lumOff val="5000"/>
                  </a:schemeClr>
                </a:solidFill>
                <a:latin typeface="Arial" panose="020B0604020202020204" pitchFamily="34" charset="0"/>
                <a:cs typeface="Arial" panose="020B0604020202020204" pitchFamily="34" charset="0"/>
              </a:rPr>
              <a:t>i.e</a:t>
            </a:r>
            <a:r>
              <a:rPr lang="en-US" dirty="0">
                <a:solidFill>
                  <a:schemeClr val="tx1">
                    <a:lumMod val="95000"/>
                    <a:lumOff val="5000"/>
                  </a:schemeClr>
                </a:solidFill>
                <a:latin typeface="Arial" panose="020B0604020202020204" pitchFamily="34" charset="0"/>
                <a:cs typeface="Arial" panose="020B0604020202020204" pitchFamily="34" charset="0"/>
              </a:rPr>
              <a:t> daily, weekly, or monthly.</a:t>
            </a:r>
          </a:p>
          <a:p>
            <a:pPr marL="342900" indent="-342900">
              <a:lnSpc>
                <a:spcPct val="150000"/>
              </a:lnSpc>
              <a:buFont typeface="Arial" panose="020B0604020202020204" pitchFamily="34" charset="0"/>
              <a:buChar char="•"/>
            </a:pPr>
            <a:r>
              <a:rPr lang="en-US" sz="2000" b="1" dirty="0">
                <a:solidFill>
                  <a:schemeClr val="accent4">
                    <a:lumMod val="50000"/>
                  </a:schemeClr>
                </a:solidFill>
              </a:rPr>
              <a:t>Pill count:  </a:t>
            </a:r>
            <a:r>
              <a:rPr lang="en-US" dirty="0">
                <a:solidFill>
                  <a:schemeClr val="tx1">
                    <a:lumMod val="95000"/>
                    <a:lumOff val="5000"/>
                  </a:schemeClr>
                </a:solidFill>
                <a:latin typeface="Arial" panose="020B0604020202020204" pitchFamily="34" charset="0"/>
                <a:cs typeface="Arial" panose="020B0604020202020204" pitchFamily="34" charset="0"/>
              </a:rPr>
              <a:t>It stores no of pills added during login and updates regularly</a:t>
            </a:r>
          </a:p>
          <a:p>
            <a:endParaRPr lang="en-IN" dirty="0"/>
          </a:p>
        </p:txBody>
      </p:sp>
      <p:sp>
        <p:nvSpPr>
          <p:cNvPr id="5" name="TextBox 4">
            <a:extLst>
              <a:ext uri="{FF2B5EF4-FFF2-40B4-BE49-F238E27FC236}">
                <a16:creationId xmlns:a16="http://schemas.microsoft.com/office/drawing/2014/main" id="{7CC70B00-39CB-7CB1-30E0-4B8564AE4590}"/>
              </a:ext>
            </a:extLst>
          </p:cNvPr>
          <p:cNvSpPr txBox="1"/>
          <p:nvPr/>
        </p:nvSpPr>
        <p:spPr>
          <a:xfrm>
            <a:off x="501706" y="4740523"/>
            <a:ext cx="10988984" cy="1615827"/>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342900" indent="-342900">
              <a:lnSpc>
                <a:spcPct val="150000"/>
              </a:lnSpc>
              <a:buFont typeface="+mj-lt"/>
              <a:buAutoNum type="arabicPeriod"/>
            </a:pPr>
            <a:r>
              <a:rPr lang="en-IN" dirty="0">
                <a:latin typeface="Arial" panose="020B0604020202020204" pitchFamily="34" charset="0"/>
                <a:cs typeface="Arial" panose="020B0604020202020204" pitchFamily="34" charset="0"/>
              </a:rPr>
              <a:t>No Voice Reminder functionality</a:t>
            </a:r>
          </a:p>
          <a:p>
            <a:pPr marL="342900" indent="-342900">
              <a:lnSpc>
                <a:spcPct val="150000"/>
              </a:lnSpc>
              <a:buFont typeface="+mj-lt"/>
              <a:buAutoNum type="arabicPeriod"/>
            </a:pPr>
            <a:r>
              <a:rPr lang="en-IN" dirty="0">
                <a:latin typeface="Arial" panose="020B0604020202020204" pitchFamily="34" charset="0"/>
                <a:cs typeface="Arial" panose="020B0604020202020204" pitchFamily="34" charset="0"/>
              </a:rPr>
              <a:t>No Refilling of Pill Reminder functionality</a:t>
            </a:r>
          </a:p>
          <a:p>
            <a:pPr marL="342900" indent="-342900">
              <a:lnSpc>
                <a:spcPct val="150000"/>
              </a:lnSpc>
              <a:buFont typeface="+mj-lt"/>
              <a:buAutoNum type="arabicPeriod"/>
            </a:pPr>
            <a:r>
              <a:rPr lang="en-IN" dirty="0">
                <a:latin typeface="Arial" panose="020B0604020202020204" pitchFamily="34" charset="0"/>
                <a:cs typeface="Arial" panose="020B0604020202020204" pitchFamily="34" charset="0"/>
              </a:rPr>
              <a:t>No Storing Medical Reports functionality</a:t>
            </a:r>
          </a:p>
          <a:p>
            <a:endParaRPr lang="en-IN" dirty="0"/>
          </a:p>
        </p:txBody>
      </p:sp>
      <p:sp>
        <p:nvSpPr>
          <p:cNvPr id="6" name="TextBox 5">
            <a:extLst>
              <a:ext uri="{FF2B5EF4-FFF2-40B4-BE49-F238E27FC236}">
                <a16:creationId xmlns:a16="http://schemas.microsoft.com/office/drawing/2014/main" id="{970C6E41-5229-6BD2-C353-427E4E5D6B4B}"/>
              </a:ext>
            </a:extLst>
          </p:cNvPr>
          <p:cNvSpPr txBox="1"/>
          <p:nvPr/>
        </p:nvSpPr>
        <p:spPr>
          <a:xfrm>
            <a:off x="3682061" y="3967594"/>
            <a:ext cx="2840120" cy="523220"/>
          </a:xfrm>
          <a:prstGeom prst="rect">
            <a:avLst/>
          </a:prstGeom>
          <a:noFill/>
        </p:spPr>
        <p:txBody>
          <a:bodyPr wrap="square" rtlCol="0">
            <a:spAutoFit/>
          </a:bodyPr>
          <a:lstStyle/>
          <a:p>
            <a:r>
              <a:rPr lang="en-IN" sz="2800" b="1" dirty="0">
                <a:solidFill>
                  <a:schemeClr val="tx1">
                    <a:lumMod val="95000"/>
                    <a:lumOff val="5000"/>
                  </a:schemeClr>
                </a:solidFill>
              </a:rPr>
              <a:t>DRAWBACKS</a:t>
            </a:r>
          </a:p>
        </p:txBody>
      </p:sp>
    </p:spTree>
    <p:extLst>
      <p:ext uri="{BB962C8B-B14F-4D97-AF65-F5344CB8AC3E}">
        <p14:creationId xmlns:p14="http://schemas.microsoft.com/office/powerpoint/2010/main" val="2390678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a:extLst>
            <a:ext uri="{FF2B5EF4-FFF2-40B4-BE49-F238E27FC236}">
              <a16:creationId xmlns:a16="http://schemas.microsoft.com/office/drawing/2014/main" id="{97693FF5-22C9-1227-7FEC-74D7B765790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4413FE6-1210-12EB-B08D-D4C499277EED}"/>
              </a:ext>
            </a:extLst>
          </p:cNvPr>
          <p:cNvSpPr>
            <a:spLocks noGrp="1"/>
          </p:cNvSpPr>
          <p:nvPr>
            <p:ph type="sldNum" sz="quarter" idx="12"/>
          </p:nvPr>
        </p:nvSpPr>
        <p:spPr/>
        <p:txBody>
          <a:bodyPr/>
          <a:lstStyle/>
          <a:p>
            <a:fld id="{B5CEABB6-07DC-46E8-9B57-56EC44A396E5}" type="slidenum">
              <a:rPr lang="en-US" smtClean="0"/>
              <a:pPr/>
              <a:t>6</a:t>
            </a:fld>
            <a:endParaRPr lang="en-US" dirty="0"/>
          </a:p>
        </p:txBody>
      </p:sp>
      <p:sp>
        <p:nvSpPr>
          <p:cNvPr id="9" name="Text Placeholder 8">
            <a:extLst>
              <a:ext uri="{FF2B5EF4-FFF2-40B4-BE49-F238E27FC236}">
                <a16:creationId xmlns:a16="http://schemas.microsoft.com/office/drawing/2014/main" id="{F43C25BA-BFE3-20E8-838B-D7DC2B86A22C}"/>
              </a:ext>
            </a:extLst>
          </p:cNvPr>
          <p:cNvSpPr>
            <a:spLocks noGrp="1"/>
          </p:cNvSpPr>
          <p:nvPr>
            <p:ph type="body" sz="quarter" idx="13"/>
          </p:nvPr>
        </p:nvSpPr>
        <p:spPr>
          <a:xfrm>
            <a:off x="901861" y="1053162"/>
            <a:ext cx="10066314" cy="3058790"/>
          </a:xfrm>
        </p:spPr>
        <p:style>
          <a:lnRef idx="2">
            <a:schemeClr val="accent2"/>
          </a:lnRef>
          <a:fillRef idx="1">
            <a:schemeClr val="lt1"/>
          </a:fillRef>
          <a:effectRef idx="0">
            <a:schemeClr val="accent2"/>
          </a:effectRef>
          <a:fontRef idx="minor">
            <a:schemeClr val="dk1"/>
          </a:fontRef>
        </p:style>
        <p:txBody>
          <a:bodyPr>
            <a:normAutofit lnSpcReduction="10000"/>
          </a:bodyPr>
          <a:lstStyle/>
          <a:p>
            <a:pPr>
              <a:lnSpc>
                <a:spcPct val="150000"/>
              </a:lnSpc>
            </a:pPr>
            <a:r>
              <a:rPr lang="en-US" sz="2000" b="1" dirty="0">
                <a:solidFill>
                  <a:schemeClr val="accent4">
                    <a:lumMod val="50000"/>
                  </a:schemeClr>
                </a:solidFill>
              </a:rPr>
              <a:t>Verbal Reminder : </a:t>
            </a:r>
            <a:r>
              <a:rPr lang="en-US" sz="2000" b="1" dirty="0">
                <a:solidFill>
                  <a:schemeClr val="tx1">
                    <a:lumMod val="95000"/>
                    <a:lumOff val="5000"/>
                  </a:schemeClr>
                </a:solidFill>
                <a:latin typeface="Arial" panose="020B0604020202020204" pitchFamily="34" charset="0"/>
                <a:cs typeface="Arial" panose="020B0604020202020204" pitchFamily="34" charset="0"/>
              </a:rPr>
              <a:t>I</a:t>
            </a:r>
            <a:r>
              <a:rPr lang="en-US" sz="2000" dirty="0">
                <a:solidFill>
                  <a:schemeClr val="tx1">
                    <a:lumMod val="95000"/>
                    <a:lumOff val="5000"/>
                  </a:schemeClr>
                </a:solidFill>
                <a:latin typeface="Arial" panose="020B0604020202020204" pitchFamily="34" charset="0"/>
                <a:cs typeface="Arial" panose="020B0604020202020204" pitchFamily="34" charset="0"/>
              </a:rPr>
              <a:t>ntroducing an Android application whose objective is to remind the patients of their dosage timings through Alarm Ringing System along with a voice message</a:t>
            </a:r>
          </a:p>
          <a:p>
            <a:pPr>
              <a:lnSpc>
                <a:spcPct val="150000"/>
              </a:lnSpc>
            </a:pPr>
            <a:r>
              <a:rPr lang="en-US" sz="2000" b="1" dirty="0">
                <a:solidFill>
                  <a:schemeClr val="accent4">
                    <a:lumMod val="50000"/>
                  </a:schemeClr>
                </a:solidFill>
              </a:rPr>
              <a:t>Stores Reports : </a:t>
            </a:r>
            <a:r>
              <a:rPr lang="en-US" sz="2000" dirty="0">
                <a:solidFill>
                  <a:schemeClr val="tx1">
                    <a:lumMod val="95000"/>
                    <a:lumOff val="5000"/>
                  </a:schemeClr>
                </a:solidFill>
                <a:latin typeface="Arial" panose="020B0604020202020204" pitchFamily="34" charset="0"/>
                <a:cs typeface="Arial" panose="020B0604020202020204" pitchFamily="34" charset="0"/>
              </a:rPr>
              <a:t>This application also Stores the medical reports of the patient</a:t>
            </a:r>
            <a:endParaRPr lang="en-US" sz="2000" dirty="0"/>
          </a:p>
          <a:p>
            <a:pPr>
              <a:lnSpc>
                <a:spcPct val="150000"/>
              </a:lnSpc>
            </a:pPr>
            <a:r>
              <a:rPr lang="en-US" sz="2000" b="1" dirty="0">
                <a:solidFill>
                  <a:schemeClr val="accent4">
                    <a:lumMod val="50000"/>
                  </a:schemeClr>
                </a:solidFill>
              </a:rPr>
              <a:t>Reminder to refill the pills : </a:t>
            </a:r>
            <a:r>
              <a:rPr lang="en-US" sz="2000" dirty="0">
                <a:latin typeface="Arial" panose="020B0604020202020204" pitchFamily="34" charset="0"/>
                <a:cs typeface="Arial" panose="020B0604020202020204" pitchFamily="34" charset="0"/>
              </a:rPr>
              <a:t>This system will also send a reminder to the user to refill pills when the count is low </a:t>
            </a:r>
            <a:endParaRPr lang="en-IN" sz="2000" dirty="0">
              <a:latin typeface="Arial" panose="020B0604020202020204" pitchFamily="34" charset="0"/>
              <a:cs typeface="Arial" panose="020B0604020202020204" pitchFamily="34" charset="0"/>
            </a:endParaRPr>
          </a:p>
        </p:txBody>
      </p:sp>
      <p:sp>
        <p:nvSpPr>
          <p:cNvPr id="21" name="TextBox 20">
            <a:extLst>
              <a:ext uri="{FF2B5EF4-FFF2-40B4-BE49-F238E27FC236}">
                <a16:creationId xmlns:a16="http://schemas.microsoft.com/office/drawing/2014/main" id="{A065A893-E798-51F1-AFF0-1B658F425611}"/>
              </a:ext>
            </a:extLst>
          </p:cNvPr>
          <p:cNvSpPr txBox="1"/>
          <p:nvPr/>
        </p:nvSpPr>
        <p:spPr>
          <a:xfrm>
            <a:off x="3417327" y="425896"/>
            <a:ext cx="6258910" cy="523220"/>
          </a:xfrm>
          <a:prstGeom prst="rect">
            <a:avLst/>
          </a:prstGeom>
          <a:noFill/>
        </p:spPr>
        <p:txBody>
          <a:bodyPr wrap="square">
            <a:spAutoFit/>
          </a:bodyPr>
          <a:lstStyle/>
          <a:p>
            <a:r>
              <a:rPr lang="en-US" sz="2800" b="1" dirty="0">
                <a:solidFill>
                  <a:schemeClr val="tx1">
                    <a:lumMod val="95000"/>
                    <a:lumOff val="5000"/>
                  </a:schemeClr>
                </a:solidFill>
                <a:latin typeface="Arial" panose="020B0604020202020204" pitchFamily="34" charset="0"/>
                <a:cs typeface="Arial" panose="020B0604020202020204" pitchFamily="34" charset="0"/>
              </a:rPr>
              <a:t>PROPOSED SYSTEM</a:t>
            </a:r>
            <a:endParaRPr lang="en-US" sz="2800" dirty="0">
              <a:solidFill>
                <a:schemeClr val="tx1">
                  <a:lumMod val="95000"/>
                  <a:lumOff val="5000"/>
                </a:schemeClr>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4FC70A6-CFB3-AE33-545F-7273C71E45D0}"/>
              </a:ext>
            </a:extLst>
          </p:cNvPr>
          <p:cNvSpPr txBox="1"/>
          <p:nvPr/>
        </p:nvSpPr>
        <p:spPr>
          <a:xfrm>
            <a:off x="901861" y="5008970"/>
            <a:ext cx="10066314" cy="12875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Every One Can Access Easily</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User Can Access Their Reports Anytime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Avoids Shortage Of Pills </a:t>
            </a:r>
          </a:p>
        </p:txBody>
      </p:sp>
      <p:sp>
        <p:nvSpPr>
          <p:cNvPr id="5" name="TextBox 4">
            <a:extLst>
              <a:ext uri="{FF2B5EF4-FFF2-40B4-BE49-F238E27FC236}">
                <a16:creationId xmlns:a16="http://schemas.microsoft.com/office/drawing/2014/main" id="{DCC8C156-A96D-D8ED-09FA-E9F893728BF1}"/>
              </a:ext>
            </a:extLst>
          </p:cNvPr>
          <p:cNvSpPr txBox="1"/>
          <p:nvPr/>
        </p:nvSpPr>
        <p:spPr>
          <a:xfrm>
            <a:off x="3820580" y="4298851"/>
            <a:ext cx="2863441" cy="523220"/>
          </a:xfrm>
          <a:prstGeom prst="rect">
            <a:avLst/>
          </a:prstGeom>
          <a:noFill/>
        </p:spPr>
        <p:txBody>
          <a:bodyPr wrap="square">
            <a:spAutoFit/>
          </a:bodyPr>
          <a:lstStyle/>
          <a:p>
            <a:r>
              <a:rPr lang="en-US" sz="2800" b="1" dirty="0">
                <a:solidFill>
                  <a:schemeClr val="tx1">
                    <a:lumMod val="95000"/>
                    <a:lumOff val="5000"/>
                  </a:schemeClr>
                </a:solidFill>
                <a:latin typeface="Arial" panose="020B0604020202020204" pitchFamily="34" charset="0"/>
                <a:cs typeface="Arial" panose="020B0604020202020204" pitchFamily="34" charset="0"/>
              </a:rPr>
              <a:t>ADVANTAGES</a:t>
            </a:r>
            <a:endParaRPr lang="en-US" sz="2800" dirty="0">
              <a:solidFill>
                <a:schemeClr val="tx1">
                  <a:lumMod val="95000"/>
                  <a:lumOff val="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3235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A540B739-30F9-C86F-67ED-2197DC1E598B}"/>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7</a:t>
            </a:fld>
            <a:endParaRPr lang="en-US" dirty="0"/>
          </a:p>
        </p:txBody>
      </p:sp>
      <p:pic>
        <p:nvPicPr>
          <p:cNvPr id="14" name="Picture 13">
            <a:extLst>
              <a:ext uri="{FF2B5EF4-FFF2-40B4-BE49-F238E27FC236}">
                <a16:creationId xmlns:a16="http://schemas.microsoft.com/office/drawing/2014/main" id="{EEDD331A-19C4-B4D7-63C6-D85385ABEB0A}"/>
              </a:ext>
            </a:extLst>
          </p:cNvPr>
          <p:cNvPicPr>
            <a:picLocks noChangeAspect="1"/>
          </p:cNvPicPr>
          <p:nvPr/>
        </p:nvPicPr>
        <p:blipFill>
          <a:blip r:embed="rId3"/>
          <a:stretch>
            <a:fillRect/>
          </a:stretch>
        </p:blipFill>
        <p:spPr>
          <a:xfrm>
            <a:off x="2241494" y="1393301"/>
            <a:ext cx="9193760" cy="4555554"/>
          </a:xfrm>
          <a:prstGeom prst="rect">
            <a:avLst/>
          </a:prstGeom>
        </p:spPr>
      </p:pic>
      <p:sp>
        <p:nvSpPr>
          <p:cNvPr id="15" name="TextBox 14">
            <a:extLst>
              <a:ext uri="{FF2B5EF4-FFF2-40B4-BE49-F238E27FC236}">
                <a16:creationId xmlns:a16="http://schemas.microsoft.com/office/drawing/2014/main" id="{5114A2A2-0570-B8F3-24B6-1F3E256E3D25}"/>
              </a:ext>
            </a:extLst>
          </p:cNvPr>
          <p:cNvSpPr txBox="1"/>
          <p:nvPr/>
        </p:nvSpPr>
        <p:spPr>
          <a:xfrm>
            <a:off x="1629103" y="357352"/>
            <a:ext cx="6201104" cy="861774"/>
          </a:xfrm>
          <a:prstGeom prst="rect">
            <a:avLst/>
          </a:prstGeom>
          <a:noFill/>
        </p:spPr>
        <p:txBody>
          <a:bodyPr wrap="square" rtlCol="0">
            <a:spAutoFit/>
          </a:bodyPr>
          <a:lstStyle/>
          <a:p>
            <a:r>
              <a:rPr lang="en-IN" sz="3200" b="1" dirty="0"/>
              <a:t>SYSTEM ARCHITECTURE</a:t>
            </a:r>
            <a:endParaRPr lang="en-US" sz="3200" dirty="0"/>
          </a:p>
          <a:p>
            <a:endParaRPr lang="en-IN" dirty="0"/>
          </a:p>
        </p:txBody>
      </p:sp>
    </p:spTree>
    <p:extLst>
      <p:ext uri="{BB962C8B-B14F-4D97-AF65-F5344CB8AC3E}">
        <p14:creationId xmlns:p14="http://schemas.microsoft.com/office/powerpoint/2010/main" val="4252466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alpha val="70000"/>
          </a:schemeClr>
        </a:solidFill>
        <a:effectLst/>
      </p:bgPr>
    </p:bg>
    <p:spTree>
      <p:nvGrpSpPr>
        <p:cNvPr id="1" name="">
          <a:extLst>
            <a:ext uri="{FF2B5EF4-FFF2-40B4-BE49-F238E27FC236}">
              <a16:creationId xmlns:a16="http://schemas.microsoft.com/office/drawing/2014/main" id="{5D064FE1-AC91-7036-C4CF-A070963EED53}"/>
            </a:ext>
          </a:extLst>
        </p:cNvPr>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4CD6C675-E6E3-05A5-3894-2254FF4A5A02}"/>
              </a:ext>
            </a:extLst>
          </p:cNvPr>
          <p:cNvSpPr>
            <a:spLocks noGrp="1"/>
          </p:cNvSpPr>
          <p:nvPr>
            <p:ph type="sldNum" sz="quarter" idx="12"/>
          </p:nvPr>
        </p:nvSpPr>
        <p:spPr>
          <a:xfrm>
            <a:off x="11123295" y="6356350"/>
            <a:ext cx="457200" cy="365125"/>
          </a:xfrm>
        </p:spPr>
        <p:txBody>
          <a:bodyPr/>
          <a:lstStyle/>
          <a:p>
            <a:fld id="{B5CEABB6-07DC-46E8-9B57-56EC44A396E5}" type="slidenum">
              <a:rPr lang="en-US" smtClean="0"/>
              <a:pPr/>
              <a:t>8</a:t>
            </a:fld>
            <a:endParaRPr lang="en-US" dirty="0"/>
          </a:p>
        </p:txBody>
      </p:sp>
      <p:sp>
        <p:nvSpPr>
          <p:cNvPr id="15" name="TextBox 14">
            <a:extLst>
              <a:ext uri="{FF2B5EF4-FFF2-40B4-BE49-F238E27FC236}">
                <a16:creationId xmlns:a16="http://schemas.microsoft.com/office/drawing/2014/main" id="{39C4CFD0-9760-F9D3-875D-7754B772D084}"/>
              </a:ext>
            </a:extLst>
          </p:cNvPr>
          <p:cNvSpPr txBox="1"/>
          <p:nvPr/>
        </p:nvSpPr>
        <p:spPr>
          <a:xfrm>
            <a:off x="1629103" y="357352"/>
            <a:ext cx="6201104" cy="861774"/>
          </a:xfrm>
          <a:prstGeom prst="rect">
            <a:avLst/>
          </a:prstGeom>
          <a:noFill/>
        </p:spPr>
        <p:txBody>
          <a:bodyPr wrap="square" rtlCol="0">
            <a:spAutoFit/>
          </a:bodyPr>
          <a:lstStyle/>
          <a:p>
            <a:r>
              <a:rPr lang="en-IN" sz="3200" b="1" dirty="0"/>
              <a:t>SYSTEM ARCHITECTURE</a:t>
            </a:r>
            <a:endParaRPr lang="en-US" sz="3200" dirty="0"/>
          </a:p>
          <a:p>
            <a:endParaRPr lang="en-IN" dirty="0"/>
          </a:p>
        </p:txBody>
      </p:sp>
      <p:pic>
        <p:nvPicPr>
          <p:cNvPr id="3" name="Picture 2">
            <a:extLst>
              <a:ext uri="{FF2B5EF4-FFF2-40B4-BE49-F238E27FC236}">
                <a16:creationId xmlns:a16="http://schemas.microsoft.com/office/drawing/2014/main" id="{07CE1780-3B5D-B3A4-0B84-AF557D0B5346}"/>
              </a:ext>
            </a:extLst>
          </p:cNvPr>
          <p:cNvPicPr>
            <a:picLocks noChangeAspect="1"/>
          </p:cNvPicPr>
          <p:nvPr/>
        </p:nvPicPr>
        <p:blipFill>
          <a:blip r:embed="rId3"/>
          <a:stretch>
            <a:fillRect/>
          </a:stretch>
        </p:blipFill>
        <p:spPr>
          <a:xfrm>
            <a:off x="1985962" y="1366837"/>
            <a:ext cx="9075850" cy="4553700"/>
          </a:xfrm>
          <a:prstGeom prst="rect">
            <a:avLst/>
          </a:prstGeom>
        </p:spPr>
      </p:pic>
      <p:sp>
        <p:nvSpPr>
          <p:cNvPr id="4" name="TextBox 3">
            <a:extLst>
              <a:ext uri="{FF2B5EF4-FFF2-40B4-BE49-F238E27FC236}">
                <a16:creationId xmlns:a16="http://schemas.microsoft.com/office/drawing/2014/main" id="{BA0BAB17-9D0B-48FD-55B9-0237C9D69C1C}"/>
              </a:ext>
            </a:extLst>
          </p:cNvPr>
          <p:cNvSpPr txBox="1"/>
          <p:nvPr/>
        </p:nvSpPr>
        <p:spPr>
          <a:xfrm>
            <a:off x="4377791" y="4175490"/>
            <a:ext cx="954860" cy="230832"/>
          </a:xfrm>
          <a:prstGeom prst="rect">
            <a:avLst/>
          </a:prstGeom>
          <a:noFill/>
        </p:spPr>
        <p:txBody>
          <a:bodyPr wrap="square" rtlCol="0">
            <a:spAutoFit/>
          </a:bodyPr>
          <a:lstStyle/>
          <a:p>
            <a:r>
              <a:rPr lang="en-IN" sz="900" dirty="0"/>
              <a:t>If need</a:t>
            </a:r>
          </a:p>
        </p:txBody>
      </p:sp>
      <p:sp>
        <p:nvSpPr>
          <p:cNvPr id="5" name="TextBox 4">
            <a:extLst>
              <a:ext uri="{FF2B5EF4-FFF2-40B4-BE49-F238E27FC236}">
                <a16:creationId xmlns:a16="http://schemas.microsoft.com/office/drawing/2014/main" id="{9656289A-7BB4-AB73-4AFD-BED955F3F1A6}"/>
              </a:ext>
            </a:extLst>
          </p:cNvPr>
          <p:cNvSpPr txBox="1"/>
          <p:nvPr/>
        </p:nvSpPr>
        <p:spPr>
          <a:xfrm>
            <a:off x="5711628" y="4175490"/>
            <a:ext cx="954860" cy="230832"/>
          </a:xfrm>
          <a:prstGeom prst="rect">
            <a:avLst/>
          </a:prstGeom>
          <a:noFill/>
        </p:spPr>
        <p:txBody>
          <a:bodyPr wrap="square" rtlCol="0">
            <a:spAutoFit/>
          </a:bodyPr>
          <a:lstStyle/>
          <a:p>
            <a:r>
              <a:rPr lang="en-IN" sz="900" dirty="0"/>
              <a:t>No need</a:t>
            </a:r>
          </a:p>
        </p:txBody>
      </p:sp>
      <p:sp>
        <p:nvSpPr>
          <p:cNvPr id="6" name="TextBox 5">
            <a:extLst>
              <a:ext uri="{FF2B5EF4-FFF2-40B4-BE49-F238E27FC236}">
                <a16:creationId xmlns:a16="http://schemas.microsoft.com/office/drawing/2014/main" id="{A18F27C1-C972-3C33-3E80-5CA88FCBD958}"/>
              </a:ext>
            </a:extLst>
          </p:cNvPr>
          <p:cNvSpPr txBox="1"/>
          <p:nvPr/>
        </p:nvSpPr>
        <p:spPr>
          <a:xfrm>
            <a:off x="7993582" y="2215869"/>
            <a:ext cx="954860" cy="230832"/>
          </a:xfrm>
          <a:prstGeom prst="rect">
            <a:avLst/>
          </a:prstGeom>
          <a:noFill/>
        </p:spPr>
        <p:txBody>
          <a:bodyPr wrap="square" rtlCol="0">
            <a:spAutoFit/>
          </a:bodyPr>
          <a:lstStyle/>
          <a:p>
            <a:r>
              <a:rPr lang="en-IN" sz="900" dirty="0"/>
              <a:t>Store/fetch</a:t>
            </a:r>
          </a:p>
        </p:txBody>
      </p:sp>
      <p:sp>
        <p:nvSpPr>
          <p:cNvPr id="7" name="TextBox 6">
            <a:extLst>
              <a:ext uri="{FF2B5EF4-FFF2-40B4-BE49-F238E27FC236}">
                <a16:creationId xmlns:a16="http://schemas.microsoft.com/office/drawing/2014/main" id="{40AC9E14-C3F9-0583-986F-6E95588CC507}"/>
              </a:ext>
            </a:extLst>
          </p:cNvPr>
          <p:cNvSpPr txBox="1"/>
          <p:nvPr/>
        </p:nvSpPr>
        <p:spPr>
          <a:xfrm>
            <a:off x="7644276" y="1758212"/>
            <a:ext cx="954860" cy="230832"/>
          </a:xfrm>
          <a:prstGeom prst="rect">
            <a:avLst/>
          </a:prstGeom>
          <a:noFill/>
        </p:spPr>
        <p:txBody>
          <a:bodyPr wrap="square" rtlCol="0">
            <a:spAutoFit/>
          </a:bodyPr>
          <a:lstStyle/>
          <a:p>
            <a:r>
              <a:rPr lang="en-IN" sz="900" dirty="0"/>
              <a:t>Store/fetch</a:t>
            </a:r>
          </a:p>
        </p:txBody>
      </p:sp>
    </p:spTree>
    <p:extLst>
      <p:ext uri="{BB962C8B-B14F-4D97-AF65-F5344CB8AC3E}">
        <p14:creationId xmlns:p14="http://schemas.microsoft.com/office/powerpoint/2010/main" val="3075071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alpha val="13000"/>
          </a:schemeClr>
        </a:solid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81E1B02-ADE9-ED8B-0999-F5F2A2A3E4FC}"/>
              </a:ext>
            </a:extLst>
          </p:cNvPr>
          <p:cNvSpPr>
            <a:spLocks noGrp="1"/>
          </p:cNvSpPr>
          <p:nvPr>
            <p:ph type="sldNum" sz="quarter" idx="12"/>
          </p:nvPr>
        </p:nvSpPr>
        <p:spPr/>
        <p:txBody>
          <a:bodyPr/>
          <a:lstStyle/>
          <a:p>
            <a:fld id="{B5CEABB6-07DC-46E8-9B57-56EC44A396E5}" type="slidenum">
              <a:rPr lang="en-US" smtClean="0"/>
              <a:pPr/>
              <a:t>9</a:t>
            </a:fld>
            <a:endParaRPr lang="en-US" dirty="0"/>
          </a:p>
        </p:txBody>
      </p:sp>
      <p:sp>
        <p:nvSpPr>
          <p:cNvPr id="7" name="TextBox 6">
            <a:extLst>
              <a:ext uri="{FF2B5EF4-FFF2-40B4-BE49-F238E27FC236}">
                <a16:creationId xmlns:a16="http://schemas.microsoft.com/office/drawing/2014/main" id="{F741A3A6-9D9E-092B-163E-BBD7F741EC82}"/>
              </a:ext>
            </a:extLst>
          </p:cNvPr>
          <p:cNvSpPr txBox="1"/>
          <p:nvPr/>
        </p:nvSpPr>
        <p:spPr>
          <a:xfrm>
            <a:off x="1351722" y="427383"/>
            <a:ext cx="5804452" cy="584775"/>
          </a:xfrm>
          <a:prstGeom prst="rect">
            <a:avLst/>
          </a:prstGeom>
          <a:noFill/>
        </p:spPr>
        <p:txBody>
          <a:bodyPr wrap="square" rtlCol="0">
            <a:spAutoFit/>
          </a:bodyPr>
          <a:lstStyle/>
          <a:p>
            <a:r>
              <a:rPr lang="en-US" sz="3200" dirty="0">
                <a:solidFill>
                  <a:schemeClr val="accent3">
                    <a:lumMod val="75000"/>
                  </a:schemeClr>
                </a:solidFill>
                <a:latin typeface="Arial" panose="020B0604020202020204" pitchFamily="34" charset="0"/>
                <a:cs typeface="Arial" panose="020B0604020202020204" pitchFamily="34" charset="0"/>
              </a:rPr>
              <a:t>SYSTEM REQUIREMENT</a:t>
            </a:r>
            <a:endParaRPr lang="en-IN" sz="3200" dirty="0">
              <a:solidFill>
                <a:schemeClr val="accent3">
                  <a:lumMod val="75000"/>
                </a:schemeClr>
              </a:solidFill>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784DF4A4-E5C6-0F36-6416-1183C63B7A12}"/>
              </a:ext>
            </a:extLst>
          </p:cNvPr>
          <p:cNvSpPr txBox="1"/>
          <p:nvPr/>
        </p:nvSpPr>
        <p:spPr>
          <a:xfrm>
            <a:off x="1540565" y="1189313"/>
            <a:ext cx="4482548" cy="4401205"/>
          </a:xfrm>
          <a:prstGeom prst="rect">
            <a:avLst/>
          </a:prstGeom>
          <a:noFill/>
        </p:spPr>
        <p:txBody>
          <a:bodyPr wrap="square" rtlCol="0">
            <a:spAutoFit/>
          </a:bodyPr>
          <a:lstStyle/>
          <a:p>
            <a:r>
              <a:rPr lang="en-IN" sz="2400" b="1" dirty="0">
                <a:solidFill>
                  <a:srgbClr val="FF0000"/>
                </a:solidFill>
                <a:latin typeface="Arial" panose="020B0604020202020204" pitchFamily="34" charset="0"/>
                <a:cs typeface="Arial" panose="020B0604020202020204" pitchFamily="34" charset="0"/>
              </a:rPr>
              <a:t>1.Functional Requirements</a:t>
            </a:r>
            <a:r>
              <a:rPr lang="en-IN" sz="2000" dirty="0">
                <a:solidFill>
                  <a:srgbClr val="FF0000"/>
                </a:solidFill>
                <a:latin typeface="Arial" panose="020B0604020202020204" pitchFamily="34" charset="0"/>
                <a:cs typeface="Arial" panose="020B0604020202020204" pitchFamily="34" charset="0"/>
              </a:rPr>
              <a:t>:</a:t>
            </a:r>
          </a:p>
          <a:p>
            <a:endParaRPr lang="en-IN" sz="20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q"/>
            </a:pPr>
            <a:r>
              <a:rPr lang="en-IN" sz="2000" dirty="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Medication Management:</a:t>
            </a:r>
          </a:p>
          <a:p>
            <a:pPr marL="1200150" lvl="2"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Storage</a:t>
            </a:r>
          </a:p>
          <a:p>
            <a:pPr marL="1200150" lvl="2"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Scheduling</a:t>
            </a:r>
          </a:p>
          <a:p>
            <a:pPr marL="1200150" lvl="2"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Reminders</a:t>
            </a:r>
          </a:p>
          <a:p>
            <a:pPr marL="1200150" lvl="2"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Pill Count Tracking</a:t>
            </a:r>
          </a:p>
          <a:p>
            <a:pPr lvl="2"/>
            <a:endParaRPr lang="en-IN" sz="2000" dirty="0">
              <a:latin typeface="Arial" panose="020B0604020202020204" pitchFamily="34" charset="0"/>
              <a:cs typeface="Arial" panose="020B0604020202020204" pitchFamily="34" charset="0"/>
            </a:endParaRPr>
          </a:p>
          <a:p>
            <a:pPr marL="742950" lvl="1" indent="-285750">
              <a:buFont typeface="Wingdings" panose="05000000000000000000" pitchFamily="2" charset="2"/>
              <a:buChar char="q"/>
            </a:pPr>
            <a:r>
              <a:rPr lang="en-IN" sz="2000" dirty="0">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Communication:</a:t>
            </a:r>
          </a:p>
          <a:p>
            <a:pPr marL="1200150" lvl="2"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Emergency Contacts</a:t>
            </a:r>
          </a:p>
          <a:p>
            <a:pPr marL="1200150" lvl="2"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User Interface</a:t>
            </a:r>
          </a:p>
          <a:p>
            <a:pPr marL="1200150" lvl="2" indent="-285750">
              <a:buFont typeface="Wingdings" panose="05000000000000000000" pitchFamily="2" charset="2"/>
              <a:buChar char="Ø"/>
            </a:pPr>
            <a:r>
              <a:rPr lang="en-IN" sz="2000" dirty="0">
                <a:latin typeface="Arial" panose="020B0604020202020204" pitchFamily="34" charset="0"/>
                <a:cs typeface="Arial" panose="020B0604020202020204" pitchFamily="34" charset="0"/>
              </a:rPr>
              <a:t>Data Security</a:t>
            </a:r>
          </a:p>
          <a:p>
            <a:pPr marL="742950" lvl="1" indent="-285750">
              <a:buFont typeface="Wingdings" panose="05000000000000000000" pitchFamily="2" charset="2"/>
              <a:buChar char="q"/>
            </a:pPr>
            <a:endParaRPr lang="en-IN" dirty="0"/>
          </a:p>
          <a:p>
            <a:pPr lvl="2"/>
            <a:endParaRPr lang="en-IN" dirty="0"/>
          </a:p>
        </p:txBody>
      </p:sp>
      <p:sp>
        <p:nvSpPr>
          <p:cNvPr id="9" name="TextBox 8">
            <a:extLst>
              <a:ext uri="{FF2B5EF4-FFF2-40B4-BE49-F238E27FC236}">
                <a16:creationId xmlns:a16="http://schemas.microsoft.com/office/drawing/2014/main" id="{01CC109F-B430-1168-FA2A-085EF6190678}"/>
              </a:ext>
            </a:extLst>
          </p:cNvPr>
          <p:cNvSpPr txBox="1"/>
          <p:nvPr/>
        </p:nvSpPr>
        <p:spPr>
          <a:xfrm>
            <a:off x="6567862" y="1149556"/>
            <a:ext cx="5012633" cy="2308324"/>
          </a:xfrm>
          <a:prstGeom prst="rect">
            <a:avLst/>
          </a:prstGeom>
          <a:noFill/>
        </p:spPr>
        <p:txBody>
          <a:bodyPr wrap="square" rtlCol="0">
            <a:spAutoFit/>
          </a:bodyPr>
          <a:lstStyle/>
          <a:p>
            <a:r>
              <a:rPr lang="en-IN" sz="2400" b="1" dirty="0">
                <a:solidFill>
                  <a:srgbClr val="FF0000"/>
                </a:solidFill>
                <a:latin typeface="Arial" panose="020B0604020202020204" pitchFamily="34" charset="0"/>
                <a:cs typeface="Arial" panose="020B0604020202020204" pitchFamily="34" charset="0"/>
              </a:rPr>
              <a:t>2.Non-Functional Requirements:</a:t>
            </a:r>
          </a:p>
          <a:p>
            <a:pPr marL="742950" lvl="1" indent="-285750">
              <a:buFont typeface="Wingdings" panose="05000000000000000000" pitchFamily="2" charset="2"/>
              <a:buChar char="ü"/>
            </a:pPr>
            <a:r>
              <a:rPr lang="en-IN" sz="2000" dirty="0">
                <a:latin typeface="Arial" panose="020B0604020202020204" pitchFamily="34" charset="0"/>
                <a:cs typeface="Arial" panose="020B0604020202020204" pitchFamily="34" charset="0"/>
              </a:rPr>
              <a:t>Performance </a:t>
            </a:r>
          </a:p>
          <a:p>
            <a:pPr marL="742950" lvl="1" indent="-285750">
              <a:buFont typeface="Wingdings" panose="05000000000000000000" pitchFamily="2" charset="2"/>
              <a:buChar char="ü"/>
            </a:pPr>
            <a:r>
              <a:rPr lang="en-IN" sz="2000" dirty="0">
                <a:latin typeface="Arial" panose="020B0604020202020204" pitchFamily="34" charset="0"/>
                <a:cs typeface="Arial" panose="020B0604020202020204" pitchFamily="34" charset="0"/>
              </a:rPr>
              <a:t>Reliability</a:t>
            </a:r>
          </a:p>
          <a:p>
            <a:pPr marL="742950" lvl="1" indent="-285750">
              <a:buFont typeface="Wingdings" panose="05000000000000000000" pitchFamily="2" charset="2"/>
              <a:buChar char="ü"/>
            </a:pPr>
            <a:r>
              <a:rPr lang="en-IN" sz="2000" dirty="0">
                <a:latin typeface="Arial" panose="020B0604020202020204" pitchFamily="34" charset="0"/>
                <a:cs typeface="Arial" panose="020B0604020202020204" pitchFamily="34" charset="0"/>
              </a:rPr>
              <a:t>Usability</a:t>
            </a:r>
          </a:p>
          <a:p>
            <a:pPr marL="742950" lvl="1" indent="-285750">
              <a:buFont typeface="Wingdings" panose="05000000000000000000" pitchFamily="2" charset="2"/>
              <a:buChar char="ü"/>
            </a:pPr>
            <a:r>
              <a:rPr lang="en-IN" sz="2000" dirty="0">
                <a:latin typeface="Arial" panose="020B0604020202020204" pitchFamily="34" charset="0"/>
                <a:cs typeface="Arial" panose="020B0604020202020204" pitchFamily="34" charset="0"/>
              </a:rPr>
              <a:t>Maintainability</a:t>
            </a:r>
          </a:p>
          <a:p>
            <a:pPr marL="742950" lvl="1" indent="-285750">
              <a:buFont typeface="Wingdings" panose="05000000000000000000" pitchFamily="2" charset="2"/>
              <a:buChar char="ü"/>
            </a:pPr>
            <a:r>
              <a:rPr lang="en-IN" sz="2000" dirty="0">
                <a:latin typeface="Arial" panose="020B0604020202020204" pitchFamily="34" charset="0"/>
                <a:cs typeface="Arial" panose="020B0604020202020204" pitchFamily="34" charset="0"/>
              </a:rPr>
              <a:t>Scalability</a:t>
            </a:r>
          </a:p>
          <a:p>
            <a:pPr marL="742950" lvl="1" indent="-285750">
              <a:buFont typeface="Wingdings" panose="05000000000000000000" pitchFamily="2" charset="2"/>
              <a:buChar char="ü"/>
            </a:pPr>
            <a:r>
              <a:rPr lang="en-IN" sz="2000" dirty="0">
                <a:latin typeface="Arial" panose="020B0604020202020204" pitchFamily="34" charset="0"/>
                <a:cs typeface="Arial" panose="020B0604020202020204" pitchFamily="34" charset="0"/>
              </a:rPr>
              <a:t>Portability</a:t>
            </a:r>
          </a:p>
        </p:txBody>
      </p:sp>
      <p:sp>
        <p:nvSpPr>
          <p:cNvPr id="10" name="TextBox 9">
            <a:extLst>
              <a:ext uri="{FF2B5EF4-FFF2-40B4-BE49-F238E27FC236}">
                <a16:creationId xmlns:a16="http://schemas.microsoft.com/office/drawing/2014/main" id="{42E143D0-92CB-A644-26A5-CAD4943D420D}"/>
              </a:ext>
            </a:extLst>
          </p:cNvPr>
          <p:cNvSpPr txBox="1"/>
          <p:nvPr/>
        </p:nvSpPr>
        <p:spPr>
          <a:xfrm>
            <a:off x="6567862" y="3985591"/>
            <a:ext cx="4267198" cy="1384995"/>
          </a:xfrm>
          <a:prstGeom prst="rect">
            <a:avLst/>
          </a:prstGeom>
          <a:noFill/>
        </p:spPr>
        <p:txBody>
          <a:bodyPr wrap="square" rtlCol="0">
            <a:spAutoFit/>
          </a:bodyPr>
          <a:lstStyle/>
          <a:p>
            <a:r>
              <a:rPr lang="en-US" sz="2400" b="1" dirty="0">
                <a:solidFill>
                  <a:srgbClr val="FF0000"/>
                </a:solidFill>
                <a:latin typeface="Arial" panose="020B0604020202020204" pitchFamily="34" charset="0"/>
                <a:cs typeface="Arial" panose="020B0604020202020204" pitchFamily="34" charset="0"/>
              </a:rPr>
              <a:t>3.</a:t>
            </a:r>
            <a:r>
              <a:rPr lang="en-IN" sz="2400" b="1" dirty="0">
                <a:solidFill>
                  <a:srgbClr val="FF0000"/>
                </a:solidFill>
                <a:latin typeface="Arial" panose="020B0604020202020204" pitchFamily="34" charset="0"/>
                <a:cs typeface="Arial" panose="020B0604020202020204" pitchFamily="34" charset="0"/>
              </a:rPr>
              <a:t>Technical Requirements</a:t>
            </a:r>
          </a:p>
          <a:p>
            <a:pPr marL="742950" lvl="1" indent="-285750">
              <a:buFont typeface="Wingdings" panose="05000000000000000000" pitchFamily="2" charset="2"/>
              <a:buChar char="ü"/>
            </a:pPr>
            <a:r>
              <a:rPr lang="en-IN" sz="2000" dirty="0">
                <a:latin typeface="Arial" panose="020B0604020202020204" pitchFamily="34" charset="0"/>
                <a:cs typeface="Arial" panose="020B0604020202020204" pitchFamily="34" charset="0"/>
              </a:rPr>
              <a:t>Hardware</a:t>
            </a:r>
          </a:p>
          <a:p>
            <a:pPr marL="742950" lvl="1" indent="-285750">
              <a:buFont typeface="Wingdings" panose="05000000000000000000" pitchFamily="2" charset="2"/>
              <a:buChar char="ü"/>
            </a:pPr>
            <a:r>
              <a:rPr lang="en-IN" sz="2000" dirty="0">
                <a:latin typeface="Arial" panose="020B0604020202020204" pitchFamily="34" charset="0"/>
                <a:cs typeface="Arial" panose="020B0604020202020204" pitchFamily="34" charset="0"/>
              </a:rPr>
              <a:t>Software</a:t>
            </a:r>
          </a:p>
          <a:p>
            <a:pPr marL="742950" lvl="1" indent="-285750">
              <a:buFont typeface="Wingdings" panose="05000000000000000000" pitchFamily="2" charset="2"/>
              <a:buChar char="ü"/>
            </a:pPr>
            <a:r>
              <a:rPr lang="en-IN" sz="2000" dirty="0">
                <a:latin typeface="Arial" panose="020B0604020202020204" pitchFamily="34" charset="0"/>
                <a:cs typeface="Arial" panose="020B0604020202020204" pitchFamily="34" charset="0"/>
              </a:rPr>
              <a:t>Connectivity</a:t>
            </a:r>
          </a:p>
        </p:txBody>
      </p:sp>
    </p:spTree>
    <p:extLst>
      <p:ext uri="{BB962C8B-B14F-4D97-AF65-F5344CB8AC3E}">
        <p14:creationId xmlns:p14="http://schemas.microsoft.com/office/powerpoint/2010/main" val="1015391318"/>
      </p:ext>
    </p:extLst>
  </p:cSld>
  <p:clrMapOvr>
    <a:masterClrMapping/>
  </p:clrMapOvr>
</p:sld>
</file>

<file path=ppt/theme/theme1.xml><?xml version="1.0" encoding="utf-8"?>
<a:theme xmlns:a="http://schemas.openxmlformats.org/drawingml/2006/main" name="Custom">
  <a:themeElements>
    <a:clrScheme name="Custom 74">
      <a:dk1>
        <a:sysClr val="windowText" lastClr="000000"/>
      </a:dk1>
      <a:lt1>
        <a:sysClr val="window" lastClr="FFFFFF"/>
      </a:lt1>
      <a:dk2>
        <a:srgbClr val="F8F0E3"/>
      </a:dk2>
      <a:lt2>
        <a:srgbClr val="E7E6E6"/>
      </a:lt2>
      <a:accent1>
        <a:srgbClr val="224E7F"/>
      </a:accent1>
      <a:accent2>
        <a:srgbClr val="385E88"/>
      </a:accent2>
      <a:accent3>
        <a:srgbClr val="AA2070"/>
      </a:accent3>
      <a:accent4>
        <a:srgbClr val="EC008C"/>
      </a:accent4>
      <a:accent5>
        <a:srgbClr val="582156"/>
      </a:accent5>
      <a:accent6>
        <a:srgbClr val="958EA2"/>
      </a:accent6>
      <a:hlink>
        <a:srgbClr val="0563C1"/>
      </a:hlink>
      <a:folHlink>
        <a:srgbClr val="954F72"/>
      </a:folHlink>
    </a:clrScheme>
    <a:fontScheme name="Custom 112">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33968143_Win32_SL_V3" id="{4DA6DF5E-F5DF-461D-8863-50E9C5721FD0}" vid="{BC6DDDB8-E14A-47D1-98C5-2C109624FD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8903D25-5BE2-4D9E-B7D8-BE1DCAE2DC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65614A-92F9-4391-AC3D-F3F5B0704F99}">
  <ds:schemaRefs>
    <ds:schemaRef ds:uri="http://purl.org/dc/elements/1.1/"/>
    <ds:schemaRef ds:uri="http://purl.org/dc/terms/"/>
    <ds:schemaRef ds:uri="http://schemas.microsoft.com/sharepoint/v3"/>
    <ds:schemaRef ds:uri="http://schemas.microsoft.com/office/2006/documentManagement/types"/>
    <ds:schemaRef ds:uri="http://www.w3.org/XML/1998/namespace"/>
    <ds:schemaRef ds:uri="71af3243-3dd4-4a8d-8c0d-dd76da1f02a5"/>
    <ds:schemaRef ds:uri="http://schemas.microsoft.com/office/infopath/2007/PartnerControls"/>
    <ds:schemaRef ds:uri="http://schemas.microsoft.com/office/2006/metadata/properties"/>
    <ds:schemaRef ds:uri="http://schemas.openxmlformats.org/package/2006/metadata/core-properties"/>
    <ds:schemaRef ds:uri="230e9df3-be65-4c73-a93b-d1236ebd677e"/>
    <ds:schemaRef ds:uri="16c05727-aa75-4e4a-9b5f-8a80a1165891"/>
    <ds:schemaRef ds:uri="http://purl.org/dc/dcmitype/"/>
  </ds:schemaRefs>
</ds:datastoreItem>
</file>

<file path=customXml/itemProps3.xml><?xml version="1.0" encoding="utf-8"?>
<ds:datastoreItem xmlns:ds="http://schemas.openxmlformats.org/officeDocument/2006/customXml" ds:itemID="{8451406B-581B-4C29-A833-E33D8A6AB07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Colorful abstract pitch deck</Template>
  <TotalTime>937</TotalTime>
  <Words>879</Words>
  <Application>Microsoft Office PowerPoint</Application>
  <PresentationFormat>Widescreen</PresentationFormat>
  <Paragraphs>197</Paragraphs>
  <Slides>26</Slides>
  <Notes>16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Arial</vt:lpstr>
      <vt:lpstr>Avenir Next LT Pro</vt:lpstr>
      <vt:lpstr>Bahnschrift Light</vt:lpstr>
      <vt:lpstr>Bahnschrift Light SemiCondensed</vt:lpstr>
      <vt:lpstr>Bodoni MT Condensed</vt:lpstr>
      <vt:lpstr>Broadway</vt:lpstr>
      <vt:lpstr>Calibri</vt:lpstr>
      <vt:lpstr>Times New Roman</vt:lpstr>
      <vt:lpstr>Wingdings</vt:lpstr>
      <vt:lpstr>Custom</vt:lpstr>
      <vt:lpstr>DEPARTMENT OF COMPUTER SCIENCE AND ENGINEERING </vt:lpstr>
      <vt:lpstr>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Amulya Rachel</dc:creator>
  <cp:lastModifiedBy>21-5C9 V.Aakanksha</cp:lastModifiedBy>
  <cp:revision>18</cp:revision>
  <dcterms:created xsi:type="dcterms:W3CDTF">2024-12-09T09:31:00Z</dcterms:created>
  <dcterms:modified xsi:type="dcterms:W3CDTF">2025-01-23T09:25:12Z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