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66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0C69-6776-4C83-B5DB-6DA84E599810}" type="datetimeFigureOut">
              <a:rPr lang="hi-IN" smtClean="0"/>
              <a:t>सोमवार, 16 भाद्र 1937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A6D5-2A9B-44A8-AB97-619D61F0F674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0C69-6776-4C83-B5DB-6DA84E599810}" type="datetimeFigureOut">
              <a:rPr lang="hi-IN" smtClean="0"/>
              <a:t>सोमवार, 16 भाद्र 1937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A6D5-2A9B-44A8-AB97-619D61F0F674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0C69-6776-4C83-B5DB-6DA84E599810}" type="datetimeFigureOut">
              <a:rPr lang="hi-IN" smtClean="0"/>
              <a:t>सोमवार, 16 भाद्र 1937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A6D5-2A9B-44A8-AB97-619D61F0F674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0C69-6776-4C83-B5DB-6DA84E599810}" type="datetimeFigureOut">
              <a:rPr lang="hi-IN" smtClean="0"/>
              <a:t>सोमवार, 16 भाद्र 1937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A6D5-2A9B-44A8-AB97-619D61F0F674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0C69-6776-4C83-B5DB-6DA84E599810}" type="datetimeFigureOut">
              <a:rPr lang="hi-IN" smtClean="0"/>
              <a:t>सोमवार, 16 भाद्र 1937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A6D5-2A9B-44A8-AB97-619D61F0F674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0C69-6776-4C83-B5DB-6DA84E599810}" type="datetimeFigureOut">
              <a:rPr lang="hi-IN" smtClean="0"/>
              <a:t>सोमवार, 16 भाद्र 1937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A6D5-2A9B-44A8-AB97-619D61F0F674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0C69-6776-4C83-B5DB-6DA84E599810}" type="datetimeFigureOut">
              <a:rPr lang="hi-IN" smtClean="0"/>
              <a:t>सोमवार, 16 भाद्र 1937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A6D5-2A9B-44A8-AB97-619D61F0F674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0C69-6776-4C83-B5DB-6DA84E599810}" type="datetimeFigureOut">
              <a:rPr lang="hi-IN" smtClean="0"/>
              <a:t>सोमवार, 16 भाद्र 1937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A6D5-2A9B-44A8-AB97-619D61F0F674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0C69-6776-4C83-B5DB-6DA84E599810}" type="datetimeFigureOut">
              <a:rPr lang="hi-IN" smtClean="0"/>
              <a:t>सोमवार, 16 भाद्र 1937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A6D5-2A9B-44A8-AB97-619D61F0F674}" type="slidenum">
              <a:rPr lang="hi-IN" smtClean="0"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0C69-6776-4C83-B5DB-6DA84E599810}" type="datetimeFigureOut">
              <a:rPr lang="hi-IN" smtClean="0"/>
              <a:t>सोमवार, 16 भाद्र 1937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A6D5-2A9B-44A8-AB97-619D61F0F674}" type="slidenum">
              <a:rPr lang="hi-IN" smtClean="0"/>
              <a:t>‹#›</a:t>
            </a:fld>
            <a:endParaRPr lang="hi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0C69-6776-4C83-B5DB-6DA84E599810}" type="datetimeFigureOut">
              <a:rPr lang="hi-IN" smtClean="0"/>
              <a:t>सोमवार, 16 भाद्र 1937</a:t>
            </a:fld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28A6D5-2A9B-44A8-AB97-619D61F0F674}" type="slidenum">
              <a:rPr lang="hi-IN" smtClean="0"/>
              <a:t>‹#›</a:t>
            </a:fld>
            <a:endParaRPr lang="hi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i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428A6D5-2A9B-44A8-AB97-619D61F0F674}" type="slidenum">
              <a:rPr lang="hi-IN" smtClean="0"/>
              <a:t>‹#›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33D0C69-6776-4C83-B5DB-6DA84E599810}" type="datetimeFigureOut">
              <a:rPr lang="hi-IN" smtClean="0"/>
              <a:t>सोमवार, 16 भाद्र 1937</a:t>
            </a:fld>
            <a:endParaRPr lang="hi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A JAVA AUDIO SYNTHESIS SYSTEM FOR PROGRAMMERS</a:t>
            </a:r>
            <a:r>
              <a:rPr lang="en-US" sz="4800" b="1" dirty="0"/>
              <a:t/>
            </a:r>
            <a:br>
              <a:rPr lang="en-US" sz="4800" b="1" dirty="0"/>
            </a:br>
            <a:endParaRPr lang="hi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73732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Aakanksha Choudhary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Sundal Jain</a:t>
            </a: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Pritam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Hazra</a:t>
            </a:r>
            <a:endParaRPr lang="hi-IN" sz="2800" dirty="0">
              <a:solidFill>
                <a:schemeClr val="accent6">
                  <a:lumMod val="75000"/>
                </a:schemeClr>
              </a:solidFill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20000" cy="1143000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Requirements</a:t>
            </a:r>
            <a:endParaRPr lang="hi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7620000" cy="4800600"/>
          </a:xfrm>
        </p:spPr>
        <p:txBody>
          <a:bodyPr>
            <a:normAutofit/>
          </a:bodyPr>
          <a:lstStyle/>
          <a:p>
            <a:endParaRPr lang="en-US" sz="2800" smtClean="0">
              <a:solidFill>
                <a:schemeClr val="accent6">
                  <a:lumMod val="50000"/>
                </a:schemeClr>
              </a:solidFill>
              <a:latin typeface="Adobe Garamond Pro Bold" pitchFamily="18" charset="0"/>
            </a:endParaRPr>
          </a:p>
          <a:p>
            <a:r>
              <a:rPr lang="en-US" sz="2800" smtClean="0">
                <a:solidFill>
                  <a:schemeClr val="accent6">
                    <a:lumMod val="50000"/>
                  </a:schemeClr>
                </a:solidFill>
                <a:latin typeface="Adobe Garamond Pro Bold" pitchFamily="18" charset="0"/>
              </a:rPr>
              <a:t>Technology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Adobe Garamond Pro Bold" pitchFamily="18" charset="0"/>
              </a:rPr>
              <a:t>Used/ Language: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Adobe Garamond Pro Bold" pitchFamily="18" charset="0"/>
            </a:endParaRPr>
          </a:p>
          <a:p>
            <a:endParaRPr lang="en-US" sz="1000" dirty="0">
              <a:latin typeface="Adobe Garamond Pro Bold" pitchFamily="18" charset="0"/>
            </a:endParaRPr>
          </a:p>
          <a:p>
            <a:pPr lvl="2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JAVA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Adobe Garamond Pro Bold" pitchFamily="18" charset="0"/>
            </a:endParaRPr>
          </a:p>
          <a:p>
            <a:pPr lvl="2"/>
            <a:endParaRPr lang="en-US" sz="2800" dirty="0" smtClean="0"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1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620000" cy="1143000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References</a:t>
            </a:r>
            <a:endParaRPr lang="hi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620000" cy="4800600"/>
          </a:xfrm>
        </p:spPr>
        <p:txBody>
          <a:bodyPr>
            <a:normAutofit fontScale="92500" lnSpcReduction="20000"/>
          </a:bodyPr>
          <a:lstStyle/>
          <a:p>
            <a:endParaRPr lang="en-US" sz="1500" dirty="0" smtClean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IEEE Paper: A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JAVA AUDIO SYNTHESIS SYSTEM FOR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PROGRAMMERS (JASS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)</a:t>
            </a:r>
          </a:p>
          <a:p>
            <a:endParaRPr lang="en-US" sz="1500" dirty="0" smtClean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[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1] T. Kim and M. Lin, “Physically Based Animation and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Sound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Rendering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”,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Proceeding of Pacific Graphics, 2004 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  <a:p>
            <a:endParaRPr lang="en-US" sz="1500" dirty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K. van den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Doel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, 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Sound Synthesis for Virtual 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Reality and 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Computer Games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, Ph.D. thesis,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University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of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British Columbia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, 1998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.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http://www.acoustics.salford.ac.uk/acoustics_info/sound_synthesis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/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  <a:p>
            <a:endParaRPr lang="en-US" sz="2600" dirty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  <a:p>
            <a:endParaRPr lang="en-US" sz="2600" dirty="0" smtClean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  <a:p>
            <a:endParaRPr lang="en-US" sz="2600" dirty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  <a:p>
            <a:endParaRPr lang="hi-IN" sz="2600" dirty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620000" cy="1143000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hi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7620000" cy="4800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The sound synthesized can be used in a variety of fields, would lessen the human efforts in producing a variety of pitches and would be used, widely, in electronic music</a:t>
            </a:r>
          </a:p>
          <a:p>
            <a:endParaRPr lang="en-US" sz="2600" dirty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  <a:p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Thus the synthesized would have a bright scope of progress in the near future.</a:t>
            </a:r>
            <a:endParaRPr lang="hi-IN" sz="2600" dirty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1143000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</a:t>
            </a:r>
            <a:endParaRPr lang="hi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112568"/>
          </a:xfrm>
        </p:spPr>
        <p:txBody>
          <a:bodyPr>
            <a:noAutofit/>
          </a:bodyPr>
          <a:lstStyle/>
          <a:p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The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physical modeling of complex sound 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generators  can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only be approached by individually 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synthesizing  and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discretizing the objects 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that contribute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to the generation of 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sounds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. 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This raises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the problem of how to 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correctly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implement the 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interaction between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these objects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.</a:t>
            </a:r>
          </a:p>
          <a:p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In the past decade, the market has been preparing 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itself for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the maturing of the technology related to the creation 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of interactive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multimedia environments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.</a:t>
            </a:r>
          </a:p>
          <a:p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In spite of the abundance of results in the 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many areas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of interest for multimedia applications, little 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has been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done for </a:t>
            </a:r>
            <a:r>
              <a:rPr lang="en-US" sz="2500" b="1" dirty="0" err="1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synergically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exploiting those that 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concern synthetic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and 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natural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modeling/rendering of 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acoustic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3-D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9602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620000" cy="1143000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  <a:endParaRPr lang="hi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7620000" cy="4800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dobe Garamond Pro Bold" pitchFamily="18" charset="0"/>
              </a:rPr>
              <a:t>Types of Audio Data supported by the Java Sound API: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1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. Sampled audio data</a:t>
            </a:r>
          </a:p>
          <a:p>
            <a:pPr marL="411480" lvl="1" indent="0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	2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. Musical Instrument Digital Interface (MIDI) data</a:t>
            </a:r>
          </a:p>
          <a:p>
            <a:pPr marL="868680" lvl="1" indent="-457200">
              <a:buFont typeface="+mj-lt"/>
              <a:buAutoNum type="arabicPeriod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dobe Garamond Pro Bold" pitchFamily="18" charset="0"/>
              </a:rPr>
              <a:t>What are synthetic sounds?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Synthetic sounds, 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(as opposed to sounds that you record via a microphone),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 are sounds that you create by executing a mathematical algorithm.</a:t>
            </a:r>
          </a:p>
          <a:p>
            <a:pPr marL="868680" lvl="1" indent="-457200">
              <a:buFont typeface="+mj-lt"/>
              <a:buAutoNum type="arabicPeriod"/>
            </a:pPr>
            <a:endParaRPr lang="en-US" dirty="0"/>
          </a:p>
          <a:p>
            <a:pPr marL="1234440" lvl="2" indent="-457200">
              <a:buFont typeface="+mj-lt"/>
              <a:buAutoNum type="arabicPeriod"/>
            </a:pPr>
            <a:endParaRPr lang="en-US" dirty="0"/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464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620000" cy="1143000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Literature Review</a:t>
            </a:r>
            <a:endParaRPr lang="hi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dobe Garamond Pro Bold" pitchFamily="18" charset="0"/>
              </a:rPr>
              <a:t>Use of such Synthetically generated Sounds:</a:t>
            </a:r>
          </a:p>
          <a:p>
            <a:endParaRPr lang="en-US" sz="1000" dirty="0">
              <a:solidFill>
                <a:schemeClr val="accent6">
                  <a:lumMod val="75000"/>
                </a:schemeClr>
              </a:solidFill>
              <a:latin typeface="Adobe Garamond Pro Bold" pitchFamily="18" charset="0"/>
            </a:endParaRP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Mobile Platforms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To reach the pitch n frequency that humans need log time to get trained and generate them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To generate those sounds that are beyond human’s caliber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To generate stable, repetitive tones continuously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dobe Garamond Pro Bold" pitchFamily="18" charset="0"/>
              </a:rPr>
              <a:t>Assistance in Electronic Music like Trance</a:t>
            </a:r>
            <a:endParaRPr lang="en-US" dirty="0" smtClean="0">
              <a:latin typeface="Adobe Garamond Pro Bold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620000" cy="1143000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Algorithm</a:t>
            </a:r>
            <a:endParaRPr lang="hi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620000" cy="4800600"/>
          </a:xfrm>
        </p:spPr>
        <p:txBody>
          <a:bodyPr/>
          <a:lstStyle/>
          <a:p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  <a:latin typeface="Adobe Garamond Pro Bold" pitchFamily="18" charset="0"/>
              </a:rPr>
              <a:t>JAVA Classes Preferred: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AudioFormat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AudioInputStream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SourceDataLine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  <a:latin typeface="Adobe Garamond Pro Bold" pitchFamily="18" charset="0"/>
              </a:rPr>
              <a:t>Input:</a:t>
            </a:r>
            <a:endParaRPr lang="en-US" sz="2600" dirty="0">
              <a:solidFill>
                <a:schemeClr val="accent6">
                  <a:lumMod val="50000"/>
                </a:schemeClr>
              </a:solidFill>
              <a:latin typeface="Adobe Garamond Pro Bold" pitchFamily="18" charset="0"/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Frequencies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Sample Rate (The higher the sampling rate, the more samples are required for a fixed amount of time, the more memory is required, and the more computational demands are placed on the computer to be able to handle the audio data in real time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.)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No.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of channels: Java SDK 1.4.1 allows both monaural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(one channel)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and stereo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(two channel)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Used</a:t>
            </a:r>
            <a:endParaRPr lang="hi-IN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7620000" cy="518457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sampleRate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(Every signal is represented in form of numbers i.e. the amplitude of the signal at different, uniform instances of time known as samples, the rate is known as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sampleRate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) Allowable 8000,11025,16000,22050,44100</a:t>
            </a:r>
          </a:p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sampleSizeInBits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(PCM encoding is used wherein the magnitude of the analog signal is sampled at regular to obtain samples)Allowable 8,16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channels: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Java allows 1 or 2 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signed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JAVA allows only positive values of frequencies. </a:t>
            </a:r>
            <a:endParaRPr lang="hi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 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cntd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.)</a:t>
            </a:r>
            <a:endParaRPr lang="hi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620000" cy="5328592"/>
          </a:xfrm>
        </p:spPr>
        <p:txBody>
          <a:bodyPr>
            <a:noAutofit/>
          </a:bodyPr>
          <a:lstStyle/>
          <a:p>
            <a:endParaRPr lang="en-US" sz="1000" dirty="0" smtClean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dobe Caslon Pro Bold" pitchFamily="18" charset="0"/>
              </a:rPr>
              <a:t>Types of Sounds Synthesized in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dobe Caslon Pro Bold" pitchFamily="18" charset="0"/>
              </a:rPr>
              <a:t>Algorithm: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1.  </a:t>
            </a:r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Tones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- This sound consists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a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dobe Caslon Pro Bold" pitchFamily="18" charset="0"/>
              </a:rPr>
              <a:t>mixture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dobe Caslon Pro Bold" pitchFamily="18" charset="0"/>
              </a:rPr>
              <a:t>of sinusoids at three frequencies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.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double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sinValue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=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       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Math.sin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(2*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Math.PI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*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freq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*time) +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    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Math.sin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(2*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Math.PI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*(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freq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/1.8)*time) +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    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Math.sin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(2*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Math.PI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*(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freq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/1.5)*time))/3.0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;</a:t>
            </a:r>
          </a:p>
          <a:p>
            <a:pPr marL="114300" indent="0">
              <a:buNone/>
            </a:pPr>
            <a:endParaRPr lang="en-US" sz="1000" dirty="0">
              <a:solidFill>
                <a:schemeClr val="accent6">
                  <a:lumMod val="50000"/>
                </a:schemeClr>
              </a:solidFill>
              <a:latin typeface="Adobe Caslon Pro Bold" pitchFamily="18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2. </a:t>
            </a:r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Stereo</a:t>
            </a: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u="sng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Panning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- This one-second stereo sound begins in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dobe Caslon Pro Bold" pitchFamily="18" charset="0"/>
              </a:rPr>
              <a:t>left speaker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and pans across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dobe Caslon Pro Bold" pitchFamily="18" charset="0"/>
              </a:rPr>
              <a:t>to the right speaker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with 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dobe Caslon Pro Bold" pitchFamily="18" charset="0"/>
              </a:rPr>
              <a:t>shift in the frequency from high to low in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dobe Caslon Pro Bold" pitchFamily="18" charset="0"/>
              </a:rPr>
              <a:t>process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dobe Caslon Pro Bold" pitchFamily="18" charset="0"/>
              </a:rPr>
              <a:t>.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Adobe Caslon Pro Bold" pitchFamily="18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double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sinValue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=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Math.sin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(2*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Math.PI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*(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freq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)*time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); //LS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ouble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sinValue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=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Math.sin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(2*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Math.PI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*(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freq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*0.8)*time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); //RS</a:t>
            </a:r>
            <a:endParaRPr lang="hi-IN" dirty="0">
              <a:solidFill>
                <a:schemeClr val="accent6">
                  <a:lumMod val="50000"/>
                </a:schemeClr>
              </a:solidFill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16255"/>
            <a:ext cx="7620000" cy="640871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	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3. 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Stereo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Ping pong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- This one-second stereo sound switches </a:t>
            </a:r>
            <a:r>
              <a:rPr lang="en-US" sz="2100" dirty="0">
                <a:solidFill>
                  <a:schemeClr val="accent5">
                    <a:lumMod val="50000"/>
                  </a:schemeClr>
                </a:solidFill>
                <a:latin typeface="Adobe Caslon Pro Bold" pitchFamily="18" charset="0"/>
              </a:rPr>
              <a:t>rapidly back and forth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between the two speakers </a:t>
            </a:r>
            <a:r>
              <a:rPr lang="en-US" sz="2100" dirty="0">
                <a:solidFill>
                  <a:schemeClr val="accent5">
                    <a:lumMod val="50000"/>
                  </a:schemeClr>
                </a:solidFill>
                <a:latin typeface="Adobe Caslon Pro Bold" pitchFamily="18" charset="0"/>
              </a:rPr>
              <a:t>shifting frequency in the process</a:t>
            </a:r>
            <a:r>
              <a:rPr lang="en-US" sz="2100" dirty="0" smtClean="0">
                <a:solidFill>
                  <a:schemeClr val="accent5">
                    <a:lumMod val="50000"/>
                  </a:schemeClr>
                </a:solidFill>
                <a:latin typeface="Adobe Caslon Pro Bold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double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sinValue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=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Math.sin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(2*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Math.PI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*(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freq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)*time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); //LS</a:t>
            </a:r>
          </a:p>
          <a:p>
            <a:pPr marL="114300" indent="0">
              <a:buNone/>
            </a:pP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sinValue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=</a:t>
            </a:r>
            <a:r>
              <a:rPr lang="en-US" sz="2100" dirty="0" err="1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Math.sin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(2*</a:t>
            </a:r>
            <a:r>
              <a:rPr lang="en-US" sz="2100" dirty="0" err="1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Math.PI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*(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freq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*0.8)*time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);//RS</a:t>
            </a:r>
            <a:endParaRPr lang="en-US" sz="2100" dirty="0">
              <a:solidFill>
                <a:schemeClr val="accent6">
                  <a:lumMod val="50000"/>
                </a:schemeClr>
              </a:solidFill>
              <a:latin typeface="Adobe Caslon Pro Bold" pitchFamily="18" charset="0"/>
            </a:endParaRPr>
          </a:p>
          <a:p>
            <a:pPr marL="114300" indent="0">
              <a:buNone/>
            </a:pPr>
            <a:endParaRPr lang="en-US" sz="500" dirty="0" smtClean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  <a:p>
            <a:pPr marL="114300" indent="0">
              <a:buNone/>
            </a:pP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	4. 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FM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Sweep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- 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This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sound </a:t>
            </a:r>
            <a:r>
              <a:rPr lang="en-US" sz="2100" dirty="0">
                <a:solidFill>
                  <a:schemeClr val="accent5">
                    <a:lumMod val="50000"/>
                  </a:schemeClr>
                </a:solidFill>
                <a:latin typeface="Adobe Caslon Pro Bold" pitchFamily="18" charset="0"/>
              </a:rPr>
              <a:t>starts at 100 Hz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and does a </a:t>
            </a:r>
            <a:r>
              <a:rPr lang="en-US" sz="2100" dirty="0">
                <a:solidFill>
                  <a:schemeClr val="accent5">
                    <a:lumMod val="50000"/>
                  </a:schemeClr>
                </a:solidFill>
                <a:latin typeface="Adobe Caslon Pro Bold" pitchFamily="18" charset="0"/>
              </a:rPr>
              <a:t>linear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frequency </a:t>
            </a:r>
            <a:r>
              <a:rPr lang="en-US" sz="2100" dirty="0">
                <a:solidFill>
                  <a:schemeClr val="accent5">
                    <a:lumMod val="50000"/>
                  </a:schemeClr>
                </a:solidFill>
                <a:latin typeface="Adobe Caslon Pro Bold" pitchFamily="18" charset="0"/>
              </a:rPr>
              <a:t>shift up to 1000 Hz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during a two-second period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double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freq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=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lowFreq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+</a:t>
            </a:r>
            <a:r>
              <a:rPr lang="en-US" sz="2100" dirty="0" err="1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cnt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*(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highFreq-lowFreq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)/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sampLength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;</a:t>
            </a:r>
          </a:p>
          <a:p>
            <a:pPr marL="114300" indent="0">
              <a:buNone/>
            </a:pP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double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sinValue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=</a:t>
            </a:r>
            <a:r>
              <a:rPr lang="en-US" sz="2100" dirty="0" err="1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Math.sin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(2*</a:t>
            </a:r>
            <a:r>
              <a:rPr lang="en-US" sz="2100" dirty="0" err="1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Math.PI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*</a:t>
            </a:r>
            <a:r>
              <a:rPr lang="en-US" sz="2100" dirty="0" err="1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freq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*time);</a:t>
            </a:r>
          </a:p>
          <a:p>
            <a:pPr marL="114300" indent="0">
              <a:buNone/>
            </a:pPr>
            <a:endParaRPr lang="en-US" sz="500" dirty="0">
              <a:solidFill>
                <a:schemeClr val="accent6">
                  <a:lumMod val="50000"/>
                </a:schemeClr>
              </a:solidFill>
              <a:latin typeface="Adobe Caslon Pro Bold" pitchFamily="18" charset="0"/>
            </a:endParaRPr>
          </a:p>
          <a:p>
            <a:pPr marL="114300" indent="0">
              <a:buNone/>
            </a:pP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	5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. 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Decay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Pulse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- This two-second 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sound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is a pulse whose amplitude decays in a linear fashion from a maximum value at the beginning to zero at the end of one-second elapsed time.  There is no sound during the second half of the period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.</a:t>
            </a:r>
          </a:p>
          <a:p>
            <a:pPr marL="114300" indent="0">
              <a:buNone/>
            </a:pPr>
            <a:endParaRPr lang="en-US" sz="2100" dirty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  <a:p>
            <a:pPr marL="114300" indent="0">
              <a:buNone/>
            </a:pPr>
            <a:endParaRPr lang="en-US" sz="2100" dirty="0">
              <a:solidFill>
                <a:schemeClr val="accent6">
                  <a:lumMod val="50000"/>
                </a:schemeClr>
              </a:solidFill>
              <a:latin typeface="Adobe Caslon Pro Bold" pitchFamily="18" charset="0"/>
            </a:endParaRPr>
          </a:p>
          <a:p>
            <a:pPr marL="114300" indent="0">
              <a:buNone/>
            </a:pPr>
            <a:endParaRPr lang="hi-IN" sz="2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39"/>
            <a:ext cx="7620000" cy="6491367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	</a:t>
            </a:r>
            <a:endParaRPr lang="en-US" sz="2100" dirty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  <a:p>
            <a:pPr marL="114300" indent="0">
              <a:buNone/>
            </a:pP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	6. 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Echo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Pulse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- This two-second monaural sound consists a primary pulse </a:t>
            </a:r>
            <a:r>
              <a:rPr lang="en-US" sz="2100" i="1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(based on the Decay Pulse algorithm)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and several echoes that decrease in intensity over time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int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cnt2 = -8000;</a:t>
            </a:r>
          </a:p>
          <a:p>
            <a:pPr marL="114300" indent="0">
              <a:buNone/>
            </a:pP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int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cnt3 = -16000;</a:t>
            </a:r>
          </a:p>
          <a:p>
            <a:pPr marL="114300" indent="0">
              <a:buNone/>
            </a:pP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int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cnt4 = -24000;</a:t>
            </a:r>
          </a:p>
          <a:p>
            <a:pPr marL="114300" indent="0">
              <a:buNone/>
            </a:pP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for(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int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cnt1 = 0; cnt1 &lt;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sampLength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; cnt1++,cnt2++,cnt3++,cnt4++)</a:t>
            </a:r>
          </a:p>
          <a:p>
            <a:pPr marL="114300" indent="0">
              <a:buNone/>
            </a:pP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{ double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val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=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waWaPulseHelper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(cnt1,sampLength);</a:t>
            </a:r>
          </a:p>
          <a:p>
            <a:pPr marL="114300" indent="0">
              <a:buNone/>
            </a:pP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if(cnt2 &gt; 0){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val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+= -0.7 *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waWaPulseHelper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( int2,sampLength           if(cnt3 &gt; 0){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val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+= 0.49 *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waWaPulseHelper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(cnt3,sampLength);}</a:t>
            </a:r>
          </a:p>
          <a:p>
            <a:pPr marL="114300" indent="0">
              <a:buNone/>
            </a:pP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if(cnt4 &gt; 0){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val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+= -0.34 *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waWaPulseHelper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(cnt4,sampLength);}}</a:t>
            </a:r>
          </a:p>
          <a:p>
            <a:pPr marL="114300" indent="0">
              <a:buNone/>
            </a:pP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The </a:t>
            </a:r>
            <a:r>
              <a:rPr lang="en-US" sz="2100" dirty="0" err="1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waWaPulseHelper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() is came as the tone().</a:t>
            </a:r>
            <a:endParaRPr lang="hi-IN" sz="2100" dirty="0"/>
          </a:p>
          <a:p>
            <a:pPr marL="114300" indent="0">
              <a:buNone/>
            </a:pPr>
            <a:endParaRPr lang="en-US" sz="2100" dirty="0" smtClean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  <a:p>
            <a:pPr marL="114300" indent="0">
              <a:buNone/>
            </a:pP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	7.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WaWa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Adobe Caslon Pro Bold" pitchFamily="18" charset="0"/>
              </a:rPr>
              <a:t> Pulse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 - This two-second monaural sound is similar to the Echo Pulse described above, except that two of the three echoes were added in with a 180-degree phase shift.  This produces a decidedly different effect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  <a:latin typeface="Adobe Caslon Pro Bold" pitchFamily="18" charset="0"/>
              </a:rPr>
              <a:t>.</a:t>
            </a:r>
            <a:endParaRPr lang="en-US" sz="2100" dirty="0">
              <a:solidFill>
                <a:schemeClr val="accent6">
                  <a:lumMod val="75000"/>
                </a:schemeClr>
              </a:solidFill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422</TotalTime>
  <Words>480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A JAVA AUDIO SYNTHESIS SYSTEM FOR PROGRAMMERS </vt:lpstr>
      <vt:lpstr>Abstract</vt:lpstr>
      <vt:lpstr>Introduction</vt:lpstr>
      <vt:lpstr>Literature Review</vt:lpstr>
      <vt:lpstr>Existing Algorithm</vt:lpstr>
      <vt:lpstr>Variables Used</vt:lpstr>
      <vt:lpstr>Existing Algorithm (cntd.)</vt:lpstr>
      <vt:lpstr>PowerPoint Presentation</vt:lpstr>
      <vt:lpstr>PowerPoint Presentation</vt:lpstr>
      <vt:lpstr>Software Requirements</vt:lpstr>
      <vt:lpstr>References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Aakanksha Choudhary</dc:creator>
  <cp:lastModifiedBy>Aakanksha Choudhary</cp:lastModifiedBy>
  <cp:revision>52</cp:revision>
  <dcterms:created xsi:type="dcterms:W3CDTF">2015-09-06T13:17:29Z</dcterms:created>
  <dcterms:modified xsi:type="dcterms:W3CDTF">2015-09-07T10:48:01Z</dcterms:modified>
</cp:coreProperties>
</file>