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18375" l="0" r="0" t="26070"/>
          <a:stretch/>
        </p:blipFill>
        <p:spPr>
          <a:xfrm>
            <a:off x="20" y="10"/>
            <a:ext cx="12191980" cy="4571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hape 85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ctrTitle"/>
          </p:nvPr>
        </p:nvSpPr>
        <p:spPr>
          <a:xfrm>
            <a:off x="433135" y="5091762"/>
            <a:ext cx="7834193" cy="126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Eco You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8499107" y="5091762"/>
            <a:ext cx="2974206" cy="1264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Promoting sustainability in neighborhoods through better waste management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9217792" y="3653466"/>
            <a:ext cx="2974206" cy="1264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Aakanksha Parameshwar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985520" y="762614"/>
            <a:ext cx="10017760" cy="572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 </a:t>
            </a: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SzPct val="25000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segregation/collection bins so the people can dispose waste without waiting for a truck to collect them. The waste disposal truck will only have to collect from the bin.</a:t>
            </a: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SzPct val="25000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														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Upvotes for solutions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 flipH="1" rot="10800000">
            <a:off x="0" y="1691640"/>
            <a:ext cx="7571261" cy="516636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82058" y="0"/>
                </a:lnTo>
                <a:lnTo>
                  <a:pt x="81959" y="0"/>
                </a:lnTo>
                <a:lnTo>
                  <a:pt x="63102" y="0"/>
                </a:lnTo>
                <a:lnTo>
                  <a:pt x="36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6587329" y="1690689"/>
            <a:ext cx="5604669" cy="2501837"/>
          </a:xfrm>
          <a:custGeom>
            <a:pathLst>
              <a:path extrusionOk="0" h="120000" w="120000">
                <a:moveTo>
                  <a:pt x="2482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Shape 168"/>
          <p:cNvSpPr/>
          <p:nvPr/>
        </p:nvSpPr>
        <p:spPr>
          <a:xfrm>
            <a:off x="4791075" y="4357117"/>
            <a:ext cx="4570758" cy="2500883"/>
          </a:xfrm>
          <a:custGeom>
            <a:pathLst>
              <a:path extrusionOk="0" h="120000" w="120000">
                <a:moveTo>
                  <a:pt x="45083" y="0"/>
                </a:moveTo>
                <a:lnTo>
                  <a:pt x="120000" y="0"/>
                </a:lnTo>
                <a:lnTo>
                  <a:pt x="89576" y="120000"/>
                </a:lnTo>
                <a:lnTo>
                  <a:pt x="89413" y="120000"/>
                </a:lnTo>
                <a:lnTo>
                  <a:pt x="58176" y="120000"/>
                </a:lnTo>
                <a:lnTo>
                  <a:pt x="14856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14497" y="119999"/>
                </a:lnTo>
                <a:lnTo>
                  <a:pt x="14660" y="119999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Shape 169"/>
          <p:cNvSpPr/>
          <p:nvPr/>
        </p:nvSpPr>
        <p:spPr>
          <a:xfrm>
            <a:off x="7823674" y="4357117"/>
            <a:ext cx="4368327" cy="2500883"/>
          </a:xfrm>
          <a:custGeom>
            <a:pathLst>
              <a:path extrusionOk="0" h="120000" w="120000">
                <a:moveTo>
                  <a:pt x="47173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15168" y="119999"/>
                </a:lnTo>
                <a:lnTo>
                  <a:pt x="15340" y="119999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Bin</a:t>
            </a:r>
          </a:p>
        </p:txBody>
      </p:sp>
      <p:pic>
        <p:nvPicPr>
          <p:cNvPr id="171" name="Shape 1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342" l="18881" r="33858" t="13898"/>
          <a:stretch/>
        </p:blipFill>
        <p:spPr>
          <a:xfrm>
            <a:off x="10082575" y="5929460"/>
            <a:ext cx="466017" cy="58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17342" l="18881" r="33858" t="13898"/>
          <a:stretch/>
        </p:blipFill>
        <p:spPr>
          <a:xfrm>
            <a:off x="6325385" y="6223982"/>
            <a:ext cx="537327" cy="58904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7928321" y="3660287"/>
            <a:ext cx="556182" cy="2450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994307" y="3947428"/>
            <a:ext cx="556182" cy="2450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918515" y="3346514"/>
            <a:ext cx="273378" cy="846011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17342" l="18881" r="33858" t="13898"/>
          <a:stretch/>
        </p:blipFill>
        <p:spPr>
          <a:xfrm>
            <a:off x="10699310" y="2856322"/>
            <a:ext cx="318167" cy="348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25371" l="-696" r="696" t="22245"/>
          <a:stretch/>
        </p:blipFill>
        <p:spPr>
          <a:xfrm>
            <a:off x="2811075" y="2147073"/>
            <a:ext cx="3429000" cy="3193264"/>
          </a:xfrm>
          <a:prstGeom prst="flowChartManualOperation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 rot="10800000">
            <a:off x="5478678" y="5194168"/>
            <a:ext cx="1097550" cy="1430474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 flipH="1">
            <a:off x="6095999" y="3030718"/>
            <a:ext cx="4603311" cy="24891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80" name="Shape 180"/>
          <p:cNvCxnSpPr>
            <a:endCxn id="177" idx="3"/>
          </p:cNvCxnSpPr>
          <p:nvPr/>
        </p:nvCxnSpPr>
        <p:spPr>
          <a:xfrm rot="10800000">
            <a:off x="5897175" y="3743705"/>
            <a:ext cx="1923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81" name="Shape 181"/>
          <p:cNvSpPr txBox="1"/>
          <p:nvPr/>
        </p:nvSpPr>
        <p:spPr>
          <a:xfrm>
            <a:off x="311086" y="2180986"/>
            <a:ext cx="2689418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Compartments for trash and recycleable waste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flipH="1" rot="10800000">
            <a:off x="0" y="1691640"/>
            <a:ext cx="7571261" cy="516636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82058" y="0"/>
                </a:lnTo>
                <a:lnTo>
                  <a:pt x="81959" y="0"/>
                </a:lnTo>
                <a:lnTo>
                  <a:pt x="63102" y="0"/>
                </a:lnTo>
                <a:lnTo>
                  <a:pt x="36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6587329" y="1690689"/>
            <a:ext cx="5604669" cy="2501837"/>
          </a:xfrm>
          <a:custGeom>
            <a:pathLst>
              <a:path extrusionOk="0" h="120000" w="120000">
                <a:moveTo>
                  <a:pt x="2482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Shape 188"/>
          <p:cNvSpPr/>
          <p:nvPr/>
        </p:nvSpPr>
        <p:spPr>
          <a:xfrm>
            <a:off x="4791075" y="4357117"/>
            <a:ext cx="4570758" cy="2500883"/>
          </a:xfrm>
          <a:custGeom>
            <a:pathLst>
              <a:path extrusionOk="0" h="120000" w="120000">
                <a:moveTo>
                  <a:pt x="45083" y="0"/>
                </a:moveTo>
                <a:lnTo>
                  <a:pt x="120000" y="0"/>
                </a:lnTo>
                <a:lnTo>
                  <a:pt x="89576" y="120000"/>
                </a:lnTo>
                <a:lnTo>
                  <a:pt x="89413" y="120000"/>
                </a:lnTo>
                <a:lnTo>
                  <a:pt x="58176" y="120000"/>
                </a:lnTo>
                <a:lnTo>
                  <a:pt x="14856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14497" y="119999"/>
                </a:lnTo>
                <a:lnTo>
                  <a:pt x="14660" y="119999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/>
          <p:nvPr/>
        </p:nvSpPr>
        <p:spPr>
          <a:xfrm>
            <a:off x="7823674" y="4357117"/>
            <a:ext cx="4368327" cy="2500883"/>
          </a:xfrm>
          <a:custGeom>
            <a:pathLst>
              <a:path extrusionOk="0" h="120000" w="120000">
                <a:moveTo>
                  <a:pt x="47173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15168" y="119999"/>
                </a:lnTo>
                <a:lnTo>
                  <a:pt x="15340" y="119999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Shape 1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Bin</a:t>
            </a:r>
          </a:p>
        </p:txBody>
      </p:sp>
      <p:pic>
        <p:nvPicPr>
          <p:cNvPr id="191" name="Shape 1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342" l="18881" r="33858" t="13898"/>
          <a:stretch/>
        </p:blipFill>
        <p:spPr>
          <a:xfrm>
            <a:off x="10082575" y="5929460"/>
            <a:ext cx="466017" cy="58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17342" l="18881" r="33858" t="13898"/>
          <a:stretch/>
        </p:blipFill>
        <p:spPr>
          <a:xfrm>
            <a:off x="6325385" y="6223982"/>
            <a:ext cx="537327" cy="58904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7928321" y="3660287"/>
            <a:ext cx="556182" cy="2450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7994307" y="3947428"/>
            <a:ext cx="556182" cy="2450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7918515" y="3346514"/>
            <a:ext cx="273378" cy="846011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17342" l="18881" r="33858" t="13898"/>
          <a:stretch/>
        </p:blipFill>
        <p:spPr>
          <a:xfrm>
            <a:off x="10699310" y="2856322"/>
            <a:ext cx="318167" cy="348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25371" l="-696" r="696" t="22245"/>
          <a:stretch/>
        </p:blipFill>
        <p:spPr>
          <a:xfrm>
            <a:off x="2811075" y="2147073"/>
            <a:ext cx="3429000" cy="3193264"/>
          </a:xfrm>
          <a:prstGeom prst="flowChartManualOperation">
            <a:avLst/>
          </a:prstGeom>
          <a:noFill/>
          <a:ln>
            <a:noFill/>
          </a:ln>
        </p:spPr>
      </p:pic>
      <p:cxnSp>
        <p:nvCxnSpPr>
          <p:cNvPr id="198" name="Shape 198"/>
          <p:cNvCxnSpPr/>
          <p:nvPr/>
        </p:nvCxnSpPr>
        <p:spPr>
          <a:xfrm rot="10800000">
            <a:off x="5478678" y="5194168"/>
            <a:ext cx="1097550" cy="1430474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99" name="Shape 199"/>
          <p:cNvCxnSpPr/>
          <p:nvPr/>
        </p:nvCxnSpPr>
        <p:spPr>
          <a:xfrm flipH="1">
            <a:off x="6095999" y="3030718"/>
            <a:ext cx="4603311" cy="24891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0" name="Shape 200"/>
          <p:cNvCxnSpPr>
            <a:endCxn id="197" idx="3"/>
          </p:cNvCxnSpPr>
          <p:nvPr/>
        </p:nvCxnSpPr>
        <p:spPr>
          <a:xfrm rot="10800000">
            <a:off x="5897175" y="3743705"/>
            <a:ext cx="1923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01" name="Shape 201"/>
          <p:cNvSpPr txBox="1"/>
          <p:nvPr/>
        </p:nvSpPr>
        <p:spPr>
          <a:xfrm>
            <a:off x="311086" y="2180986"/>
            <a:ext cx="2689418" cy="14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Compartments for trash and recycleable waste</a:t>
            </a: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Wireless connectivity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 flipH="1" rot="10800000">
            <a:off x="0" y="1691640"/>
            <a:ext cx="7571261" cy="516636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82058" y="0"/>
                </a:lnTo>
                <a:lnTo>
                  <a:pt x="81959" y="0"/>
                </a:lnTo>
                <a:lnTo>
                  <a:pt x="63102" y="0"/>
                </a:lnTo>
                <a:lnTo>
                  <a:pt x="36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587329" y="1690689"/>
            <a:ext cx="5604669" cy="2501837"/>
          </a:xfrm>
          <a:custGeom>
            <a:pathLst>
              <a:path extrusionOk="0" h="120000" w="120000">
                <a:moveTo>
                  <a:pt x="2482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/>
          <p:nvPr/>
        </p:nvSpPr>
        <p:spPr>
          <a:xfrm>
            <a:off x="4791075" y="4357117"/>
            <a:ext cx="4570758" cy="2500883"/>
          </a:xfrm>
          <a:custGeom>
            <a:pathLst>
              <a:path extrusionOk="0" h="120000" w="120000">
                <a:moveTo>
                  <a:pt x="45083" y="0"/>
                </a:moveTo>
                <a:lnTo>
                  <a:pt x="120000" y="0"/>
                </a:lnTo>
                <a:lnTo>
                  <a:pt x="89576" y="120000"/>
                </a:lnTo>
                <a:lnTo>
                  <a:pt x="89413" y="120000"/>
                </a:lnTo>
                <a:lnTo>
                  <a:pt x="58176" y="120000"/>
                </a:lnTo>
                <a:lnTo>
                  <a:pt x="14856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14497" y="119999"/>
                </a:lnTo>
                <a:lnTo>
                  <a:pt x="14660" y="119999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/>
          <p:nvPr/>
        </p:nvSpPr>
        <p:spPr>
          <a:xfrm>
            <a:off x="7823674" y="4357117"/>
            <a:ext cx="4368327" cy="2500883"/>
          </a:xfrm>
          <a:custGeom>
            <a:pathLst>
              <a:path extrusionOk="0" h="120000" w="120000">
                <a:moveTo>
                  <a:pt x="47173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15168" y="119999"/>
                </a:lnTo>
                <a:lnTo>
                  <a:pt x="15340" y="119999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Shape 2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Bin</a:t>
            </a:r>
          </a:p>
        </p:txBody>
      </p:sp>
      <p:pic>
        <p:nvPicPr>
          <p:cNvPr id="211" name="Shape 2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342" l="18881" r="33858" t="13898"/>
          <a:stretch/>
        </p:blipFill>
        <p:spPr>
          <a:xfrm>
            <a:off x="10082575" y="5929460"/>
            <a:ext cx="466017" cy="58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17342" l="18881" r="33858" t="13898"/>
          <a:stretch/>
        </p:blipFill>
        <p:spPr>
          <a:xfrm>
            <a:off x="6325385" y="6223982"/>
            <a:ext cx="537327" cy="58904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7928321" y="3660287"/>
            <a:ext cx="556182" cy="2450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994307" y="3947428"/>
            <a:ext cx="556182" cy="2450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7918515" y="3346514"/>
            <a:ext cx="273378" cy="846011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17342" l="18881" r="33858" t="13898"/>
          <a:stretch/>
        </p:blipFill>
        <p:spPr>
          <a:xfrm>
            <a:off x="10699310" y="2856322"/>
            <a:ext cx="318167" cy="348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 b="25371" l="-696" r="696" t="22245"/>
          <a:stretch/>
        </p:blipFill>
        <p:spPr>
          <a:xfrm>
            <a:off x="2811075" y="2147073"/>
            <a:ext cx="3429000" cy="3193264"/>
          </a:xfrm>
          <a:prstGeom prst="flowChartManualOperation">
            <a:avLst/>
          </a:prstGeom>
          <a:noFill/>
          <a:ln>
            <a:noFill/>
          </a:ln>
        </p:spPr>
      </p:pic>
      <p:cxnSp>
        <p:nvCxnSpPr>
          <p:cNvPr id="218" name="Shape 218"/>
          <p:cNvCxnSpPr/>
          <p:nvPr/>
        </p:nvCxnSpPr>
        <p:spPr>
          <a:xfrm rot="10800000">
            <a:off x="5478678" y="5194168"/>
            <a:ext cx="1097550" cy="1430474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flipH="1">
            <a:off x="6095999" y="3030718"/>
            <a:ext cx="4603311" cy="24891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20" name="Shape 220"/>
          <p:cNvCxnSpPr>
            <a:endCxn id="217" idx="3"/>
          </p:cNvCxnSpPr>
          <p:nvPr/>
        </p:nvCxnSpPr>
        <p:spPr>
          <a:xfrm rot="10800000">
            <a:off x="5897175" y="3743705"/>
            <a:ext cx="1923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21" name="Shape 221"/>
          <p:cNvSpPr txBox="1"/>
          <p:nvPr/>
        </p:nvSpPr>
        <p:spPr>
          <a:xfrm>
            <a:off x="311086" y="2180986"/>
            <a:ext cx="268941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Compartments for trash and recycleable waste</a:t>
            </a: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Wireless connectivity</a:t>
            </a: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sensors or Weight sensors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 flipH="1" rot="10800000">
            <a:off x="0" y="1691640"/>
            <a:ext cx="7571261" cy="516636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82058" y="0"/>
                </a:lnTo>
                <a:lnTo>
                  <a:pt x="81959" y="0"/>
                </a:lnTo>
                <a:lnTo>
                  <a:pt x="63102" y="0"/>
                </a:lnTo>
                <a:lnTo>
                  <a:pt x="36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6587329" y="1690689"/>
            <a:ext cx="5604669" cy="2501837"/>
          </a:xfrm>
          <a:custGeom>
            <a:pathLst>
              <a:path extrusionOk="0" h="120000" w="120000">
                <a:moveTo>
                  <a:pt x="2482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/>
          <p:nvPr/>
        </p:nvSpPr>
        <p:spPr>
          <a:xfrm>
            <a:off x="4791075" y="4357117"/>
            <a:ext cx="4570758" cy="2500883"/>
          </a:xfrm>
          <a:custGeom>
            <a:pathLst>
              <a:path extrusionOk="0" h="120000" w="120000">
                <a:moveTo>
                  <a:pt x="45083" y="0"/>
                </a:moveTo>
                <a:lnTo>
                  <a:pt x="120000" y="0"/>
                </a:lnTo>
                <a:lnTo>
                  <a:pt x="89576" y="120000"/>
                </a:lnTo>
                <a:lnTo>
                  <a:pt x="89413" y="120000"/>
                </a:lnTo>
                <a:lnTo>
                  <a:pt x="58176" y="120000"/>
                </a:lnTo>
                <a:lnTo>
                  <a:pt x="14856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14497" y="119999"/>
                </a:lnTo>
                <a:lnTo>
                  <a:pt x="14660" y="119999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Shape 229"/>
          <p:cNvSpPr/>
          <p:nvPr/>
        </p:nvSpPr>
        <p:spPr>
          <a:xfrm>
            <a:off x="7823674" y="4357117"/>
            <a:ext cx="4368327" cy="2500883"/>
          </a:xfrm>
          <a:custGeom>
            <a:pathLst>
              <a:path extrusionOk="0" h="120000" w="120000">
                <a:moveTo>
                  <a:pt x="47173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15168" y="119999"/>
                </a:lnTo>
                <a:lnTo>
                  <a:pt x="15340" y="119999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Shape 2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Bin</a:t>
            </a:r>
          </a:p>
        </p:txBody>
      </p:sp>
      <p:pic>
        <p:nvPicPr>
          <p:cNvPr id="231" name="Shape 2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342" l="18881" r="33858" t="13898"/>
          <a:stretch/>
        </p:blipFill>
        <p:spPr>
          <a:xfrm>
            <a:off x="10082575" y="5929460"/>
            <a:ext cx="466017" cy="58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17342" l="18881" r="33858" t="13898"/>
          <a:stretch/>
        </p:blipFill>
        <p:spPr>
          <a:xfrm>
            <a:off x="6325385" y="6223982"/>
            <a:ext cx="537327" cy="58904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7928321" y="3660287"/>
            <a:ext cx="556182" cy="2450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7994307" y="3947428"/>
            <a:ext cx="556182" cy="2450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7918515" y="3346514"/>
            <a:ext cx="273378" cy="846011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17342" l="18881" r="33858" t="13898"/>
          <a:stretch/>
        </p:blipFill>
        <p:spPr>
          <a:xfrm>
            <a:off x="10699310" y="2856322"/>
            <a:ext cx="318167" cy="348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Shape 237"/>
          <p:cNvCxnSpPr/>
          <p:nvPr/>
        </p:nvCxnSpPr>
        <p:spPr>
          <a:xfrm rot="10800000">
            <a:off x="5478678" y="5194168"/>
            <a:ext cx="1097550" cy="1430474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38" name="Shape 238"/>
          <p:cNvCxnSpPr/>
          <p:nvPr/>
        </p:nvCxnSpPr>
        <p:spPr>
          <a:xfrm flipH="1">
            <a:off x="6095999" y="3030718"/>
            <a:ext cx="4603311" cy="24891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 flipH="1">
            <a:off x="6019876" y="3758926"/>
            <a:ext cx="1923952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40" name="Shape 240"/>
          <p:cNvSpPr txBox="1"/>
          <p:nvPr/>
        </p:nvSpPr>
        <p:spPr>
          <a:xfrm>
            <a:off x="491202" y="2162293"/>
            <a:ext cx="2689418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Compartments for trash and recycleable waste</a:t>
            </a: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Wireless connectivity</a:t>
            </a: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sensors or Weight sensors</a:t>
            </a: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be fixed fence or kept outside the house</a:t>
            </a: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bin differs for house members and waste collectors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25371" l="-696" r="696" t="22245"/>
          <a:stretch/>
        </p:blipFill>
        <p:spPr>
          <a:xfrm>
            <a:off x="2933776" y="2162293"/>
            <a:ext cx="3429000" cy="3193264"/>
          </a:xfrm>
          <a:prstGeom prst="flowChartManualOperation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553268" y="0"/>
            <a:ext cx="46359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628254" y="1943683"/>
            <a:ext cx="63944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Prototype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530372" y="3269246"/>
            <a:ext cx="6394499" cy="22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your Usage and Progress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6057" y="706581"/>
            <a:ext cx="3062700" cy="54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11" y="100321"/>
            <a:ext cx="3345300" cy="66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16-track my usage.png" id="252" name="Shape 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6050" y="642275"/>
            <a:ext cx="3062700" cy="54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7553268" y="0"/>
            <a:ext cx="463600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628254" y="1943683"/>
            <a:ext cx="6394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Prototype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530372" y="3269246"/>
            <a:ext cx="6394640" cy="2269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your Usage and Progress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6057" y="706581"/>
            <a:ext cx="3062720" cy="544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11" y="100321"/>
            <a:ext cx="3345321" cy="665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7553268" y="0"/>
            <a:ext cx="463600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628254" y="1943683"/>
            <a:ext cx="6394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Prototype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530372" y="3269246"/>
            <a:ext cx="6394640" cy="2269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your Usage and Progress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075" y="670214"/>
            <a:ext cx="3150393" cy="560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11" y="100321"/>
            <a:ext cx="3345321" cy="6657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19-yearly progress.png" id="273" name="Shape 2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6062" y="628643"/>
            <a:ext cx="3150399" cy="560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7553268" y="0"/>
            <a:ext cx="463600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628254" y="1943683"/>
            <a:ext cx="6394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Prototype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530372" y="3269246"/>
            <a:ext cx="6394640" cy="2269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 Analysis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4132" y="0"/>
            <a:ext cx="2234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0" y="3764612"/>
            <a:ext cx="5442280" cy="2256210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type="ctrTitle"/>
          </p:nvPr>
        </p:nvSpPr>
        <p:spPr>
          <a:xfrm>
            <a:off x="640079" y="4400623"/>
            <a:ext cx="4610931" cy="563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City - Bangalore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640077" y="5135980"/>
            <a:ext cx="4610932" cy="713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7553268" y="0"/>
            <a:ext cx="463600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>
            <p:ph type="title"/>
          </p:nvPr>
        </p:nvSpPr>
        <p:spPr>
          <a:xfrm>
            <a:off x="628254" y="1943683"/>
            <a:ext cx="6394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Prototype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530372" y="3269246"/>
            <a:ext cx="6394640" cy="2269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 Analysis</a:t>
            </a: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3403" y="695008"/>
            <a:ext cx="3075739" cy="546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11" y="100321"/>
            <a:ext cx="3345321" cy="6657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21-impact analysis - world.png"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4225" y="643114"/>
            <a:ext cx="3134099" cy="5571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7553268" y="0"/>
            <a:ext cx="463600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628254" y="1943683"/>
            <a:ext cx="6394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Prototype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530372" y="3269246"/>
            <a:ext cx="6394640" cy="2269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Recycle and Earn money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635" y="817418"/>
            <a:ext cx="3117272" cy="5541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11" y="100321"/>
            <a:ext cx="3345300" cy="66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22-recycle and earn.png" id="304" name="Shape 3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2637" y="637573"/>
            <a:ext cx="3117275" cy="5541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4424400" y="2580991"/>
            <a:ext cx="6394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05" y="0"/>
            <a:ext cx="11995895" cy="677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" type="subTitle"/>
          </p:nvPr>
        </p:nvSpPr>
        <p:spPr>
          <a:xfrm>
            <a:off x="5588000" y="3190078"/>
            <a:ext cx="6228080" cy="2067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1306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5547296" y="3190078"/>
            <a:ext cx="6228080" cy="1664725"/>
          </a:xfrm>
          <a:prstGeom prst="rect">
            <a:avLst/>
          </a:prstGeom>
          <a:solidFill>
            <a:schemeClr val="dk1">
              <a:alpha val="87843"/>
            </a:schemeClr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type="ctrTitle"/>
          </p:nvPr>
        </p:nvSpPr>
        <p:spPr>
          <a:xfrm>
            <a:off x="5547296" y="3732817"/>
            <a:ext cx="6228080" cy="5792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Cities are changing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0" y="3764612"/>
            <a:ext cx="5442280" cy="2256210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type="ctrTitle"/>
          </p:nvPr>
        </p:nvSpPr>
        <p:spPr>
          <a:xfrm>
            <a:off x="640079" y="3929203"/>
            <a:ext cx="4610931" cy="1206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92D050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WITNESS MORE WASTE ON STREETS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640077" y="5135980"/>
            <a:ext cx="4610932" cy="713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92D050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38200" y="2672078"/>
            <a:ext cx="10515599" cy="3504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promote sustainability among families in a neighborhood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22853" l="0" r="-1" t="57613"/>
          <a:stretch/>
        </p:blipFill>
        <p:spPr>
          <a:xfrm>
            <a:off x="5751542" y="2285519"/>
            <a:ext cx="6392540" cy="272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12784" l="0" r="1" t="40487"/>
          <a:stretch/>
        </p:blipFill>
        <p:spPr>
          <a:xfrm>
            <a:off x="5621362" y="-480"/>
            <a:ext cx="652272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 b="40115" l="0" r="-1" t="19224"/>
          <a:stretch/>
        </p:blipFill>
        <p:spPr>
          <a:xfrm>
            <a:off x="4646003" y="4542348"/>
            <a:ext cx="7498080" cy="228647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0" y="-478"/>
            <a:ext cx="9468700" cy="6858477"/>
          </a:xfrm>
          <a:custGeom>
            <a:pathLst>
              <a:path extrusionOk="0" h="120000" w="120000">
                <a:moveTo>
                  <a:pt x="0" y="0"/>
                </a:moveTo>
                <a:lnTo>
                  <a:pt x="66161" y="0"/>
                </a:lnTo>
                <a:lnTo>
                  <a:pt x="79674" y="0"/>
                </a:lnTo>
                <a:lnTo>
                  <a:pt x="79744" y="0"/>
                </a:lnTo>
                <a:lnTo>
                  <a:pt x="120000" y="120000"/>
                </a:lnTo>
                <a:lnTo>
                  <a:pt x="25906" y="120000"/>
                </a:lnTo>
                <a:lnTo>
                  <a:pt x="25909" y="119990"/>
                </a:lnTo>
                <a:lnTo>
                  <a:pt x="0" y="119990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0" y="-478"/>
            <a:ext cx="8078051" cy="6858477"/>
          </a:xfrm>
          <a:custGeom>
            <a:pathLst>
              <a:path extrusionOk="0" h="120000" w="120000">
                <a:moveTo>
                  <a:pt x="0" y="0"/>
                </a:moveTo>
                <a:lnTo>
                  <a:pt x="56893" y="0"/>
                </a:lnTo>
                <a:lnTo>
                  <a:pt x="72731" y="0"/>
                </a:lnTo>
                <a:lnTo>
                  <a:pt x="72814" y="0"/>
                </a:lnTo>
                <a:lnTo>
                  <a:pt x="120000" y="119999"/>
                </a:lnTo>
                <a:lnTo>
                  <a:pt x="9707" y="119999"/>
                </a:lnTo>
                <a:lnTo>
                  <a:pt x="9711" y="119990"/>
                </a:lnTo>
                <a:lnTo>
                  <a:pt x="0" y="11999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type="ctrTitle"/>
          </p:nvPr>
        </p:nvSpPr>
        <p:spPr>
          <a:xfrm>
            <a:off x="601947" y="932991"/>
            <a:ext cx="49485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Process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601947" y="2177591"/>
            <a:ext cx="4167376" cy="359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Brainstorming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Storyboarding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interviews/surveys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Paper Prototypes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Prototypes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Bottlenecks in Waste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17400" r="0" t="0"/>
          <a:stretch/>
        </p:blipFill>
        <p:spPr>
          <a:xfrm>
            <a:off x="4639055" y="10"/>
            <a:ext cx="755294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573514" y="1091179"/>
            <a:ext cx="3651467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Existing waste collection methods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573514" y="3355942"/>
            <a:ext cx="3651466" cy="2358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Door to door waste collection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Recycle stores which collect recycle-able waste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dune-2684352-mother-with-sons-xs (1).jpg" id="148" name="Shape 148"/>
          <p:cNvPicPr preferRelativeResize="0"/>
          <p:nvPr/>
        </p:nvPicPr>
        <p:blipFill rotWithShape="1">
          <a:blip r:embed="rId3">
            <a:alphaModFix/>
          </a:blip>
          <a:srcRect b="2" l="0" r="6074" t="0"/>
          <a:stretch/>
        </p:blipFill>
        <p:spPr>
          <a:xfrm>
            <a:off x="4636007" y="640081"/>
            <a:ext cx="6916329" cy="55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type="title"/>
          </p:nvPr>
        </p:nvSpPr>
        <p:spPr>
          <a:xfrm>
            <a:off x="648929" y="629266"/>
            <a:ext cx="3667038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 - Jane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48929" y="2438400"/>
            <a:ext cx="3667037" cy="187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Mother of two kids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Working women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Finds it difficult to manage waste especially due to collection difficulties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