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0ECA7-CF32-4D36-AFCF-414C8AC2B1E3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D2238-AD21-4C40-99D6-4067600CCA23}">
      <dgm:prSet phldrT="[Text]"/>
      <dgm:spPr/>
      <dgm:t>
        <a:bodyPr/>
        <a:lstStyle/>
        <a:p>
          <a:r>
            <a:rPr lang="en-US" dirty="0"/>
            <a:t>Application to Recycle</a:t>
          </a:r>
        </a:p>
      </dgm:t>
    </dgm:pt>
    <dgm:pt modelId="{075322FF-FCB2-4B67-B761-178560CC5C8B}" type="parTrans" cxnId="{38C02EA8-A7DB-4EB7-9D85-EFC1C2211C8B}">
      <dgm:prSet/>
      <dgm:spPr/>
      <dgm:t>
        <a:bodyPr/>
        <a:lstStyle/>
        <a:p>
          <a:endParaRPr lang="en-US"/>
        </a:p>
      </dgm:t>
    </dgm:pt>
    <dgm:pt modelId="{09AE9638-609A-4321-9787-EF0BFA217B7E}" type="sibTrans" cxnId="{38C02EA8-A7DB-4EB7-9D85-EFC1C2211C8B}">
      <dgm:prSet/>
      <dgm:spPr/>
      <dgm:t>
        <a:bodyPr/>
        <a:lstStyle/>
        <a:p>
          <a:endParaRPr lang="en-US"/>
        </a:p>
      </dgm:t>
    </dgm:pt>
    <dgm:pt modelId="{DB03E743-14F4-4DA0-9286-DB6CCBAE349E}">
      <dgm:prSet phldrT="[Text]" phldr="1"/>
      <dgm:spPr/>
      <dgm:t>
        <a:bodyPr/>
        <a:lstStyle/>
        <a:p>
          <a:endParaRPr lang="en-US"/>
        </a:p>
      </dgm:t>
    </dgm:pt>
    <dgm:pt modelId="{0B1A378D-E6DB-4AD0-B4BB-3D97B01D16E9}" type="parTrans" cxnId="{A9C08BDD-C98F-4FBD-B63C-2789CEAB937B}">
      <dgm:prSet/>
      <dgm:spPr/>
      <dgm:t>
        <a:bodyPr/>
        <a:lstStyle/>
        <a:p>
          <a:endParaRPr lang="en-US"/>
        </a:p>
      </dgm:t>
    </dgm:pt>
    <dgm:pt modelId="{0E501861-756A-4C5F-96E2-476663B35B56}" type="sibTrans" cxnId="{A9C08BDD-C98F-4FBD-B63C-2789CEAB937B}">
      <dgm:prSet/>
      <dgm:spPr/>
      <dgm:t>
        <a:bodyPr/>
        <a:lstStyle/>
        <a:p>
          <a:endParaRPr lang="en-US"/>
        </a:p>
      </dgm:t>
    </dgm:pt>
    <dgm:pt modelId="{1AED6814-FE2A-4E8F-804B-4921BA130886}">
      <dgm:prSet phldrT="[Text]" phldr="1"/>
      <dgm:spPr/>
      <dgm:t>
        <a:bodyPr/>
        <a:lstStyle/>
        <a:p>
          <a:endParaRPr lang="en-US"/>
        </a:p>
      </dgm:t>
    </dgm:pt>
    <dgm:pt modelId="{4A375DD2-F00A-4A4A-A5FC-62B9AF1BA547}" type="parTrans" cxnId="{63346A2C-9126-4462-A8C8-45F1BE1D6081}">
      <dgm:prSet/>
      <dgm:spPr/>
      <dgm:t>
        <a:bodyPr/>
        <a:lstStyle/>
        <a:p>
          <a:endParaRPr lang="en-US"/>
        </a:p>
      </dgm:t>
    </dgm:pt>
    <dgm:pt modelId="{37C8262B-D330-46E5-9C89-DE6D1B45C838}" type="sibTrans" cxnId="{63346A2C-9126-4462-A8C8-45F1BE1D6081}">
      <dgm:prSet/>
      <dgm:spPr/>
      <dgm:t>
        <a:bodyPr/>
        <a:lstStyle/>
        <a:p>
          <a:endParaRPr lang="en-US"/>
        </a:p>
      </dgm:t>
    </dgm:pt>
    <dgm:pt modelId="{2221E1BA-8851-4634-85BE-B59F972557CA}">
      <dgm:prSet phldrT="[Text]" phldr="1"/>
      <dgm:spPr/>
      <dgm:t>
        <a:bodyPr/>
        <a:lstStyle/>
        <a:p>
          <a:endParaRPr lang="en-US"/>
        </a:p>
      </dgm:t>
    </dgm:pt>
    <dgm:pt modelId="{6775DF67-90EE-4B4E-B5CE-0D302CEB28BC}" type="parTrans" cxnId="{A3EC4B0B-7E09-46BE-8F41-A762B1733E65}">
      <dgm:prSet/>
      <dgm:spPr/>
      <dgm:t>
        <a:bodyPr/>
        <a:lstStyle/>
        <a:p>
          <a:endParaRPr lang="en-US"/>
        </a:p>
      </dgm:t>
    </dgm:pt>
    <dgm:pt modelId="{7EB6659F-46A6-4F03-BA4B-8DBDD0588BE3}" type="sibTrans" cxnId="{A3EC4B0B-7E09-46BE-8F41-A762B1733E65}">
      <dgm:prSet/>
      <dgm:spPr/>
      <dgm:t>
        <a:bodyPr/>
        <a:lstStyle/>
        <a:p>
          <a:endParaRPr lang="en-US"/>
        </a:p>
      </dgm:t>
    </dgm:pt>
    <dgm:pt modelId="{F2E219BE-48B1-48F4-BED0-16096370AA8D}" type="pres">
      <dgm:prSet presAssocID="{C5E0ECA7-CF32-4D36-AFCF-414C8AC2B1E3}" presName="Name0" presStyleCnt="0">
        <dgm:presLayoutVars>
          <dgm:chMax val="4"/>
          <dgm:resizeHandles val="exact"/>
        </dgm:presLayoutVars>
      </dgm:prSet>
      <dgm:spPr/>
    </dgm:pt>
    <dgm:pt modelId="{7514EAE2-5D1E-43C2-BFC3-82AF645E97B6}" type="pres">
      <dgm:prSet presAssocID="{C5E0ECA7-CF32-4D36-AFCF-414C8AC2B1E3}" presName="ellipse" presStyleLbl="trBgShp" presStyleIdx="0" presStyleCnt="1"/>
      <dgm:spPr/>
    </dgm:pt>
    <dgm:pt modelId="{4A1DCB3F-549C-4ECA-A98F-C1EE9E6E7E26}" type="pres">
      <dgm:prSet presAssocID="{C5E0ECA7-CF32-4D36-AFCF-414C8AC2B1E3}" presName="arrow1" presStyleLbl="fgShp" presStyleIdx="0" presStyleCnt="1"/>
      <dgm:spPr/>
    </dgm:pt>
    <dgm:pt modelId="{A0382903-A540-4DA8-8465-A411E4F273B4}" type="pres">
      <dgm:prSet presAssocID="{C5E0ECA7-CF32-4D36-AFCF-414C8AC2B1E3}" presName="rectangle" presStyleLbl="revTx" presStyleIdx="0" presStyleCnt="1">
        <dgm:presLayoutVars>
          <dgm:bulletEnabled val="1"/>
        </dgm:presLayoutVars>
      </dgm:prSet>
      <dgm:spPr/>
    </dgm:pt>
    <dgm:pt modelId="{1F458A85-1235-473F-BC88-D85606055608}" type="pres">
      <dgm:prSet presAssocID="{DB03E743-14F4-4DA0-9286-DB6CCBAE349E}" presName="item1" presStyleLbl="node1" presStyleIdx="0" presStyleCnt="3">
        <dgm:presLayoutVars>
          <dgm:bulletEnabled val="1"/>
        </dgm:presLayoutVars>
      </dgm:prSet>
      <dgm:spPr/>
    </dgm:pt>
    <dgm:pt modelId="{DC7844E1-3EDB-4DBB-9F8C-8DF66B164ABC}" type="pres">
      <dgm:prSet presAssocID="{1AED6814-FE2A-4E8F-804B-4921BA130886}" presName="item2" presStyleLbl="node1" presStyleIdx="1" presStyleCnt="3">
        <dgm:presLayoutVars>
          <dgm:bulletEnabled val="1"/>
        </dgm:presLayoutVars>
      </dgm:prSet>
      <dgm:spPr/>
    </dgm:pt>
    <dgm:pt modelId="{494BCCBD-FBBA-4D22-84BB-615E5EAB5910}" type="pres">
      <dgm:prSet presAssocID="{2221E1BA-8851-4634-85BE-B59F972557CA}" presName="item3" presStyleLbl="node1" presStyleIdx="2" presStyleCnt="3">
        <dgm:presLayoutVars>
          <dgm:bulletEnabled val="1"/>
        </dgm:presLayoutVars>
      </dgm:prSet>
      <dgm:spPr/>
    </dgm:pt>
    <dgm:pt modelId="{C27A27E1-24D8-4EFB-BFDA-BD626A742350}" type="pres">
      <dgm:prSet presAssocID="{C5E0ECA7-CF32-4D36-AFCF-414C8AC2B1E3}" presName="funnel" presStyleLbl="trAlignAcc1" presStyleIdx="0" presStyleCnt="1"/>
      <dgm:spPr/>
    </dgm:pt>
  </dgm:ptLst>
  <dgm:cxnLst>
    <dgm:cxn modelId="{A3EC4B0B-7E09-46BE-8F41-A762B1733E65}" srcId="{C5E0ECA7-CF32-4D36-AFCF-414C8AC2B1E3}" destId="{2221E1BA-8851-4634-85BE-B59F972557CA}" srcOrd="3" destOrd="0" parTransId="{6775DF67-90EE-4B4E-B5CE-0D302CEB28BC}" sibTransId="{7EB6659F-46A6-4F03-BA4B-8DBDD0588BE3}"/>
    <dgm:cxn modelId="{E5C0D40C-6A36-42CD-B4D1-DEFA4C797525}" type="presOf" srcId="{C5E0ECA7-CF32-4D36-AFCF-414C8AC2B1E3}" destId="{F2E219BE-48B1-48F4-BED0-16096370AA8D}" srcOrd="0" destOrd="0" presId="urn:microsoft.com/office/officeart/2005/8/layout/funnel1"/>
    <dgm:cxn modelId="{63346A2C-9126-4462-A8C8-45F1BE1D6081}" srcId="{C5E0ECA7-CF32-4D36-AFCF-414C8AC2B1E3}" destId="{1AED6814-FE2A-4E8F-804B-4921BA130886}" srcOrd="2" destOrd="0" parTransId="{4A375DD2-F00A-4A4A-A5FC-62B9AF1BA547}" sibTransId="{37C8262B-D330-46E5-9C89-DE6D1B45C838}"/>
    <dgm:cxn modelId="{E7400C46-1122-47F7-B3B4-0C0DC41C6A4E}" type="presOf" srcId="{BA5D2238-AD21-4C40-99D6-4067600CCA23}" destId="{494BCCBD-FBBA-4D22-84BB-615E5EAB5910}" srcOrd="0" destOrd="0" presId="urn:microsoft.com/office/officeart/2005/8/layout/funnel1"/>
    <dgm:cxn modelId="{1497EA74-8A89-4950-A4EE-3C32C66EAC96}" type="presOf" srcId="{1AED6814-FE2A-4E8F-804B-4921BA130886}" destId="{1F458A85-1235-473F-BC88-D85606055608}" srcOrd="0" destOrd="0" presId="urn:microsoft.com/office/officeart/2005/8/layout/funnel1"/>
    <dgm:cxn modelId="{163EAD9B-ADE4-4B86-9585-8925C4420D22}" type="presOf" srcId="{DB03E743-14F4-4DA0-9286-DB6CCBAE349E}" destId="{DC7844E1-3EDB-4DBB-9F8C-8DF66B164ABC}" srcOrd="0" destOrd="0" presId="urn:microsoft.com/office/officeart/2005/8/layout/funnel1"/>
    <dgm:cxn modelId="{38C02EA8-A7DB-4EB7-9D85-EFC1C2211C8B}" srcId="{C5E0ECA7-CF32-4D36-AFCF-414C8AC2B1E3}" destId="{BA5D2238-AD21-4C40-99D6-4067600CCA23}" srcOrd="0" destOrd="0" parTransId="{075322FF-FCB2-4B67-B761-178560CC5C8B}" sibTransId="{09AE9638-609A-4321-9787-EF0BFA217B7E}"/>
    <dgm:cxn modelId="{A9C08BDD-C98F-4FBD-B63C-2789CEAB937B}" srcId="{C5E0ECA7-CF32-4D36-AFCF-414C8AC2B1E3}" destId="{DB03E743-14F4-4DA0-9286-DB6CCBAE349E}" srcOrd="1" destOrd="0" parTransId="{0B1A378D-E6DB-4AD0-B4BB-3D97B01D16E9}" sibTransId="{0E501861-756A-4C5F-96E2-476663B35B56}"/>
    <dgm:cxn modelId="{E1C691EB-647B-490A-A5A7-FF868347B0A0}" type="presOf" srcId="{2221E1BA-8851-4634-85BE-B59F972557CA}" destId="{A0382903-A540-4DA8-8465-A411E4F273B4}" srcOrd="0" destOrd="0" presId="urn:microsoft.com/office/officeart/2005/8/layout/funnel1"/>
    <dgm:cxn modelId="{DD62595B-3BF1-4922-A490-0CCC344F11EC}" type="presParOf" srcId="{F2E219BE-48B1-48F4-BED0-16096370AA8D}" destId="{7514EAE2-5D1E-43C2-BFC3-82AF645E97B6}" srcOrd="0" destOrd="0" presId="urn:microsoft.com/office/officeart/2005/8/layout/funnel1"/>
    <dgm:cxn modelId="{65167A47-9859-4EE3-A6B2-3D643DFC7E78}" type="presParOf" srcId="{F2E219BE-48B1-48F4-BED0-16096370AA8D}" destId="{4A1DCB3F-549C-4ECA-A98F-C1EE9E6E7E26}" srcOrd="1" destOrd="0" presId="urn:microsoft.com/office/officeart/2005/8/layout/funnel1"/>
    <dgm:cxn modelId="{C2A53632-61C2-4978-81FC-C7B52DD06543}" type="presParOf" srcId="{F2E219BE-48B1-48F4-BED0-16096370AA8D}" destId="{A0382903-A540-4DA8-8465-A411E4F273B4}" srcOrd="2" destOrd="0" presId="urn:microsoft.com/office/officeart/2005/8/layout/funnel1"/>
    <dgm:cxn modelId="{6A4CA832-AEA8-42BE-B1D5-CC034BAA4863}" type="presParOf" srcId="{F2E219BE-48B1-48F4-BED0-16096370AA8D}" destId="{1F458A85-1235-473F-BC88-D85606055608}" srcOrd="3" destOrd="0" presId="urn:microsoft.com/office/officeart/2005/8/layout/funnel1"/>
    <dgm:cxn modelId="{B20A51A5-3D81-440E-BF00-FD15D54A97BC}" type="presParOf" srcId="{F2E219BE-48B1-48F4-BED0-16096370AA8D}" destId="{DC7844E1-3EDB-4DBB-9F8C-8DF66B164ABC}" srcOrd="4" destOrd="0" presId="urn:microsoft.com/office/officeart/2005/8/layout/funnel1"/>
    <dgm:cxn modelId="{8C4D1D77-CD3A-434E-A091-8022545E1569}" type="presParOf" srcId="{F2E219BE-48B1-48F4-BED0-16096370AA8D}" destId="{494BCCBD-FBBA-4D22-84BB-615E5EAB5910}" srcOrd="5" destOrd="0" presId="urn:microsoft.com/office/officeart/2005/8/layout/funnel1"/>
    <dgm:cxn modelId="{CA60647E-5842-411C-A842-29BD0E799456}" type="presParOf" srcId="{F2E219BE-48B1-48F4-BED0-16096370AA8D}" destId="{C27A27E1-24D8-4EFB-BFDA-BD626A742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25561-AC83-4EC8-A6B8-9105DA56ED37}" type="doc">
      <dgm:prSet loTypeId="urn:microsoft.com/office/officeart/2011/layout/Circle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7A8FB3-D342-433A-97F5-0A3DD7886BB4}">
      <dgm:prSet phldrT="[Text]"/>
      <dgm:spPr/>
      <dgm:t>
        <a:bodyPr/>
        <a:lstStyle/>
        <a:p>
          <a:r>
            <a:rPr lang="en-US" dirty="0"/>
            <a:t>Primary Research</a:t>
          </a:r>
        </a:p>
      </dgm:t>
    </dgm:pt>
    <dgm:pt modelId="{CCEE25C5-2A92-4A66-9865-F1275532578B}" type="parTrans" cxnId="{2AABA472-0E44-48E4-874E-270D5E5CF324}">
      <dgm:prSet/>
      <dgm:spPr/>
      <dgm:t>
        <a:bodyPr/>
        <a:lstStyle/>
        <a:p>
          <a:endParaRPr lang="en-US"/>
        </a:p>
      </dgm:t>
    </dgm:pt>
    <dgm:pt modelId="{B75D3D7A-85AF-4815-9887-D687517FBE74}" type="sibTrans" cxnId="{2AABA472-0E44-48E4-874E-270D5E5CF324}">
      <dgm:prSet/>
      <dgm:spPr/>
      <dgm:t>
        <a:bodyPr/>
        <a:lstStyle/>
        <a:p>
          <a:endParaRPr lang="en-US"/>
        </a:p>
      </dgm:t>
    </dgm:pt>
    <dgm:pt modelId="{09BCF23D-3CFE-4852-AF87-18A3F24762F7}">
      <dgm:prSet phldrT="[Text]"/>
      <dgm:spPr/>
      <dgm:t>
        <a:bodyPr/>
        <a:lstStyle/>
        <a:p>
          <a:r>
            <a:rPr lang="en-US" dirty="0"/>
            <a:t>Secondary Research</a:t>
          </a:r>
        </a:p>
      </dgm:t>
    </dgm:pt>
    <dgm:pt modelId="{2DC17709-65A0-4276-A7C7-4281E7EBD618}" type="parTrans" cxnId="{CE18F050-962D-4C7A-B278-283695378E14}">
      <dgm:prSet/>
      <dgm:spPr/>
      <dgm:t>
        <a:bodyPr/>
        <a:lstStyle/>
        <a:p>
          <a:endParaRPr lang="en-US"/>
        </a:p>
      </dgm:t>
    </dgm:pt>
    <dgm:pt modelId="{CBCE3D1D-DBA2-4CB2-B75E-2192FB7CC2F8}" type="sibTrans" cxnId="{CE18F050-962D-4C7A-B278-283695378E14}">
      <dgm:prSet/>
      <dgm:spPr/>
      <dgm:t>
        <a:bodyPr/>
        <a:lstStyle/>
        <a:p>
          <a:endParaRPr lang="en-US"/>
        </a:p>
      </dgm:t>
    </dgm:pt>
    <dgm:pt modelId="{AED5EBEB-66FE-4785-9128-BE86DE371D66}">
      <dgm:prSet phldrT="[Text]"/>
      <dgm:spPr/>
      <dgm:t>
        <a:bodyPr/>
        <a:lstStyle/>
        <a:p>
          <a:r>
            <a:rPr lang="en-US" dirty="0"/>
            <a:t>Design</a:t>
          </a:r>
        </a:p>
        <a:p>
          <a:r>
            <a:rPr lang="en-US" dirty="0"/>
            <a:t>Phase 1</a:t>
          </a:r>
        </a:p>
      </dgm:t>
    </dgm:pt>
    <dgm:pt modelId="{718AF3A5-ACA0-4010-8C90-21D3FDDB615D}" type="parTrans" cxnId="{C8F25345-2E4C-4F6A-A27F-B9C6F8CA8B43}">
      <dgm:prSet/>
      <dgm:spPr/>
      <dgm:t>
        <a:bodyPr/>
        <a:lstStyle/>
        <a:p>
          <a:endParaRPr lang="en-US"/>
        </a:p>
      </dgm:t>
    </dgm:pt>
    <dgm:pt modelId="{9D1C698B-B69B-49F0-BCBC-35FC3F4CF016}" type="sibTrans" cxnId="{C8F25345-2E4C-4F6A-A27F-B9C6F8CA8B43}">
      <dgm:prSet/>
      <dgm:spPr/>
      <dgm:t>
        <a:bodyPr/>
        <a:lstStyle/>
        <a:p>
          <a:endParaRPr lang="en-US"/>
        </a:p>
      </dgm:t>
    </dgm:pt>
    <dgm:pt modelId="{863FD984-0AF8-4CA5-B0CB-D9999E4C9924}">
      <dgm:prSet/>
      <dgm:spPr/>
      <dgm:t>
        <a:bodyPr/>
        <a:lstStyle/>
        <a:p>
          <a:r>
            <a:rPr lang="en-US" dirty="0"/>
            <a:t>Design Phase 2</a:t>
          </a:r>
        </a:p>
      </dgm:t>
    </dgm:pt>
    <dgm:pt modelId="{00AD7263-0265-462F-9203-AE58883C961C}" type="parTrans" cxnId="{FE6D642F-9013-487D-92B5-4BC921A69D5E}">
      <dgm:prSet/>
      <dgm:spPr/>
      <dgm:t>
        <a:bodyPr/>
        <a:lstStyle/>
        <a:p>
          <a:endParaRPr lang="en-US"/>
        </a:p>
      </dgm:t>
    </dgm:pt>
    <dgm:pt modelId="{BE2CC37C-19C8-4736-BBC3-F32DF4C1701D}" type="sibTrans" cxnId="{FE6D642F-9013-487D-92B5-4BC921A69D5E}">
      <dgm:prSet/>
      <dgm:spPr/>
      <dgm:t>
        <a:bodyPr/>
        <a:lstStyle/>
        <a:p>
          <a:endParaRPr lang="en-US"/>
        </a:p>
      </dgm:t>
    </dgm:pt>
    <dgm:pt modelId="{54E54493-55D8-4704-B74D-FE95A357121D}">
      <dgm:prSet/>
      <dgm:spPr/>
      <dgm:t>
        <a:bodyPr/>
        <a:lstStyle/>
        <a:p>
          <a:r>
            <a:rPr lang="en-US" dirty="0"/>
            <a:t>User Testing 1</a:t>
          </a:r>
        </a:p>
      </dgm:t>
    </dgm:pt>
    <dgm:pt modelId="{0E58B7E6-DD56-4126-9DF8-C8DB49B2051C}" type="parTrans" cxnId="{D82806BC-2DCE-475A-BF8B-83B572DA211D}">
      <dgm:prSet/>
      <dgm:spPr/>
      <dgm:t>
        <a:bodyPr/>
        <a:lstStyle/>
        <a:p>
          <a:endParaRPr lang="en-US"/>
        </a:p>
      </dgm:t>
    </dgm:pt>
    <dgm:pt modelId="{175D0C67-C184-4AC0-8F20-DC4C8B2E0571}" type="sibTrans" cxnId="{D82806BC-2DCE-475A-BF8B-83B572DA211D}">
      <dgm:prSet/>
      <dgm:spPr/>
      <dgm:t>
        <a:bodyPr/>
        <a:lstStyle/>
        <a:p>
          <a:endParaRPr lang="en-US"/>
        </a:p>
      </dgm:t>
    </dgm:pt>
    <dgm:pt modelId="{497D6ABB-87D1-455A-9D18-4F8D74AE4DB9}">
      <dgm:prSet/>
      <dgm:spPr/>
      <dgm:t>
        <a:bodyPr/>
        <a:lstStyle/>
        <a:p>
          <a:r>
            <a:rPr lang="en-US" dirty="0"/>
            <a:t>Idea Refinement</a:t>
          </a:r>
        </a:p>
      </dgm:t>
    </dgm:pt>
    <dgm:pt modelId="{1A223A26-B1EF-4B74-9C3A-3C3B472E602C}" type="parTrans" cxnId="{E8A33F51-774B-4811-9B1A-C6E8E1F566D7}">
      <dgm:prSet/>
      <dgm:spPr/>
      <dgm:t>
        <a:bodyPr/>
        <a:lstStyle/>
        <a:p>
          <a:endParaRPr lang="en-US"/>
        </a:p>
      </dgm:t>
    </dgm:pt>
    <dgm:pt modelId="{F0CB7172-BC52-420A-B0EF-289CFF5FC43A}" type="sibTrans" cxnId="{E8A33F51-774B-4811-9B1A-C6E8E1F566D7}">
      <dgm:prSet/>
      <dgm:spPr/>
      <dgm:t>
        <a:bodyPr/>
        <a:lstStyle/>
        <a:p>
          <a:endParaRPr lang="en-US"/>
        </a:p>
      </dgm:t>
    </dgm:pt>
    <dgm:pt modelId="{EA1C3F82-FC2D-41F9-B841-9C7B429E3A43}">
      <dgm:prSet/>
      <dgm:spPr/>
      <dgm:t>
        <a:bodyPr/>
        <a:lstStyle/>
        <a:p>
          <a:r>
            <a:rPr lang="en-US" dirty="0"/>
            <a:t>Design Phase 3</a:t>
          </a:r>
        </a:p>
      </dgm:t>
    </dgm:pt>
    <dgm:pt modelId="{C10F8375-220E-45B0-B767-2A8409AC1952}" type="parTrans" cxnId="{2A8B427F-2638-4F6F-95C7-274C1DE0B135}">
      <dgm:prSet/>
      <dgm:spPr/>
      <dgm:t>
        <a:bodyPr/>
        <a:lstStyle/>
        <a:p>
          <a:endParaRPr lang="en-US"/>
        </a:p>
      </dgm:t>
    </dgm:pt>
    <dgm:pt modelId="{7FA44452-705E-453B-BA85-A10B50D9516F}" type="sibTrans" cxnId="{2A8B427F-2638-4F6F-95C7-274C1DE0B135}">
      <dgm:prSet/>
      <dgm:spPr/>
      <dgm:t>
        <a:bodyPr/>
        <a:lstStyle/>
        <a:p>
          <a:endParaRPr lang="en-US"/>
        </a:p>
      </dgm:t>
    </dgm:pt>
    <dgm:pt modelId="{65DCC917-0BB3-4B01-9B44-7AA97DF73B73}">
      <dgm:prSet/>
      <dgm:spPr/>
      <dgm:t>
        <a:bodyPr/>
        <a:lstStyle/>
        <a:p>
          <a:r>
            <a:rPr lang="en-US" dirty="0"/>
            <a:t>User Feedback</a:t>
          </a:r>
        </a:p>
      </dgm:t>
    </dgm:pt>
    <dgm:pt modelId="{3C153972-81BA-4CB3-B5A9-B9DEE863271C}" type="parTrans" cxnId="{5C289190-8E32-41B7-A671-23CA7245A129}">
      <dgm:prSet/>
      <dgm:spPr/>
      <dgm:t>
        <a:bodyPr/>
        <a:lstStyle/>
        <a:p>
          <a:endParaRPr lang="en-US"/>
        </a:p>
      </dgm:t>
    </dgm:pt>
    <dgm:pt modelId="{77E3F76E-7047-42C4-A66A-1D6D80AC8BEB}" type="sibTrans" cxnId="{5C289190-8E32-41B7-A671-23CA7245A129}">
      <dgm:prSet/>
      <dgm:spPr/>
      <dgm:t>
        <a:bodyPr/>
        <a:lstStyle/>
        <a:p>
          <a:endParaRPr lang="en-US"/>
        </a:p>
      </dgm:t>
    </dgm:pt>
    <dgm:pt modelId="{D956B05D-6725-4D1B-A9E4-7D716B9FA796}" type="pres">
      <dgm:prSet presAssocID="{DF925561-AC83-4EC8-A6B8-9105DA56ED3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7B00CF9-99B5-4EA0-A047-0FA7C473A963}" type="pres">
      <dgm:prSet presAssocID="{65DCC917-0BB3-4B01-9B44-7AA97DF73B73}" presName="Accent8" presStyleCnt="0"/>
      <dgm:spPr/>
    </dgm:pt>
    <dgm:pt modelId="{DD4D7B98-4DFB-46B7-A521-EE5A1BD259E3}" type="pres">
      <dgm:prSet presAssocID="{65DCC917-0BB3-4B01-9B44-7AA97DF73B73}" presName="Accent" presStyleLbl="node1" presStyleIdx="0" presStyleCnt="8"/>
      <dgm:spPr/>
    </dgm:pt>
    <dgm:pt modelId="{00D1B87B-EE8C-4432-9C68-F0F920264185}" type="pres">
      <dgm:prSet presAssocID="{65DCC917-0BB3-4B01-9B44-7AA97DF73B73}" presName="ParentBackground8" presStyleCnt="0"/>
      <dgm:spPr/>
    </dgm:pt>
    <dgm:pt modelId="{680A15A2-476A-442E-A81B-B68C960726A6}" type="pres">
      <dgm:prSet presAssocID="{65DCC917-0BB3-4B01-9B44-7AA97DF73B73}" presName="ParentBackground" presStyleLbl="fgAcc1" presStyleIdx="0" presStyleCnt="8"/>
      <dgm:spPr/>
    </dgm:pt>
    <dgm:pt modelId="{9AFEA83F-DFC4-4BBE-B95C-B9ED6240BB51}" type="pres">
      <dgm:prSet presAssocID="{65DCC917-0BB3-4B01-9B44-7AA97DF73B73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AE67C3C-1D53-4A83-BB69-CF188B2FFC76}" type="pres">
      <dgm:prSet presAssocID="{EA1C3F82-FC2D-41F9-B841-9C7B429E3A43}" presName="Accent7" presStyleCnt="0"/>
      <dgm:spPr/>
    </dgm:pt>
    <dgm:pt modelId="{33E61EE9-1D64-48B8-971C-1C6E7E7B01A7}" type="pres">
      <dgm:prSet presAssocID="{EA1C3F82-FC2D-41F9-B841-9C7B429E3A43}" presName="Accent" presStyleLbl="node1" presStyleIdx="1" presStyleCnt="8"/>
      <dgm:spPr/>
    </dgm:pt>
    <dgm:pt modelId="{25E66D5E-798C-49E3-8AD2-DADAF742C2B3}" type="pres">
      <dgm:prSet presAssocID="{EA1C3F82-FC2D-41F9-B841-9C7B429E3A43}" presName="ParentBackground7" presStyleCnt="0"/>
      <dgm:spPr/>
    </dgm:pt>
    <dgm:pt modelId="{7C959CDE-C5B3-4ACD-92FE-6E90B99552A5}" type="pres">
      <dgm:prSet presAssocID="{EA1C3F82-FC2D-41F9-B841-9C7B429E3A43}" presName="ParentBackground" presStyleLbl="fgAcc1" presStyleIdx="1" presStyleCnt="8"/>
      <dgm:spPr/>
    </dgm:pt>
    <dgm:pt modelId="{BC63D024-9A3D-4349-96FF-C31E3AB4103D}" type="pres">
      <dgm:prSet presAssocID="{EA1C3F82-FC2D-41F9-B841-9C7B429E3A4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9318A2-024D-4AE5-B0A2-DA727706C845}" type="pres">
      <dgm:prSet presAssocID="{497D6ABB-87D1-455A-9D18-4F8D74AE4DB9}" presName="Accent6" presStyleCnt="0"/>
      <dgm:spPr/>
    </dgm:pt>
    <dgm:pt modelId="{DC19A635-F09B-4BD8-A763-62F2E2A59360}" type="pres">
      <dgm:prSet presAssocID="{497D6ABB-87D1-455A-9D18-4F8D74AE4DB9}" presName="Accent" presStyleLbl="node1" presStyleIdx="2" presStyleCnt="8"/>
      <dgm:spPr/>
    </dgm:pt>
    <dgm:pt modelId="{39435775-AD69-4D83-BECB-ABF2CE35115E}" type="pres">
      <dgm:prSet presAssocID="{497D6ABB-87D1-455A-9D18-4F8D74AE4DB9}" presName="ParentBackground6" presStyleCnt="0"/>
      <dgm:spPr/>
    </dgm:pt>
    <dgm:pt modelId="{B4E5E837-95AD-4148-AC6F-3B6F88EE875F}" type="pres">
      <dgm:prSet presAssocID="{497D6ABB-87D1-455A-9D18-4F8D74AE4DB9}" presName="ParentBackground" presStyleLbl="fgAcc1" presStyleIdx="2" presStyleCnt="8"/>
      <dgm:spPr/>
    </dgm:pt>
    <dgm:pt modelId="{3525E5C6-5163-468C-857E-1EF6BFC57318}" type="pres">
      <dgm:prSet presAssocID="{497D6ABB-87D1-455A-9D18-4F8D74AE4DB9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DB74E25-2084-4AA1-BB15-F67F02745BB5}" type="pres">
      <dgm:prSet presAssocID="{54E54493-55D8-4704-B74D-FE95A357121D}" presName="Accent5" presStyleCnt="0"/>
      <dgm:spPr/>
    </dgm:pt>
    <dgm:pt modelId="{0DC5C4D1-38B3-4D56-A44C-49BF5AA9630F}" type="pres">
      <dgm:prSet presAssocID="{54E54493-55D8-4704-B74D-FE95A357121D}" presName="Accent" presStyleLbl="node1" presStyleIdx="3" presStyleCnt="8"/>
      <dgm:spPr/>
    </dgm:pt>
    <dgm:pt modelId="{83CD8C6A-6086-4A99-9B56-24B65AA081B4}" type="pres">
      <dgm:prSet presAssocID="{54E54493-55D8-4704-B74D-FE95A357121D}" presName="ParentBackground5" presStyleCnt="0"/>
      <dgm:spPr/>
    </dgm:pt>
    <dgm:pt modelId="{B8355F69-097A-4C70-B383-0C3B945DF3DB}" type="pres">
      <dgm:prSet presAssocID="{54E54493-55D8-4704-B74D-FE95A357121D}" presName="ParentBackground" presStyleLbl="fgAcc1" presStyleIdx="3" presStyleCnt="8"/>
      <dgm:spPr/>
    </dgm:pt>
    <dgm:pt modelId="{951813A6-F444-408F-9AE4-893EE3BD3451}" type="pres">
      <dgm:prSet presAssocID="{54E54493-55D8-4704-B74D-FE95A357121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C8B310C-5FA7-41A5-B029-25A59BB90CE5}" type="pres">
      <dgm:prSet presAssocID="{863FD984-0AF8-4CA5-B0CB-D9999E4C9924}" presName="Accent4" presStyleCnt="0"/>
      <dgm:spPr/>
    </dgm:pt>
    <dgm:pt modelId="{0402D163-9A5C-499D-B5C0-9124447644BC}" type="pres">
      <dgm:prSet presAssocID="{863FD984-0AF8-4CA5-B0CB-D9999E4C9924}" presName="Accent" presStyleLbl="node1" presStyleIdx="4" presStyleCnt="8"/>
      <dgm:spPr/>
    </dgm:pt>
    <dgm:pt modelId="{399DC33B-B225-4677-8CEB-313C4604ABC7}" type="pres">
      <dgm:prSet presAssocID="{863FD984-0AF8-4CA5-B0CB-D9999E4C9924}" presName="ParentBackground4" presStyleCnt="0"/>
      <dgm:spPr/>
    </dgm:pt>
    <dgm:pt modelId="{C862B2F2-F31A-4D06-BB9A-F739624E9686}" type="pres">
      <dgm:prSet presAssocID="{863FD984-0AF8-4CA5-B0CB-D9999E4C9924}" presName="ParentBackground" presStyleLbl="fgAcc1" presStyleIdx="4" presStyleCnt="8"/>
      <dgm:spPr/>
    </dgm:pt>
    <dgm:pt modelId="{71447F1A-2164-48E0-8B55-15620752713B}" type="pres">
      <dgm:prSet presAssocID="{863FD984-0AF8-4CA5-B0CB-D9999E4C992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18A2F0E-9F33-4207-BBEA-A09405F29193}" type="pres">
      <dgm:prSet presAssocID="{AED5EBEB-66FE-4785-9128-BE86DE371D66}" presName="Accent3" presStyleCnt="0"/>
      <dgm:spPr/>
    </dgm:pt>
    <dgm:pt modelId="{AD5B95D2-5221-4E09-B1E8-ADC6C977EFFA}" type="pres">
      <dgm:prSet presAssocID="{AED5EBEB-66FE-4785-9128-BE86DE371D66}" presName="Accent" presStyleLbl="node1" presStyleIdx="5" presStyleCnt="8"/>
      <dgm:spPr/>
    </dgm:pt>
    <dgm:pt modelId="{76D8C84F-54D1-4057-8013-682B56B07C64}" type="pres">
      <dgm:prSet presAssocID="{AED5EBEB-66FE-4785-9128-BE86DE371D66}" presName="ParentBackground3" presStyleCnt="0"/>
      <dgm:spPr/>
    </dgm:pt>
    <dgm:pt modelId="{D0EEF3C2-B4B4-41FC-92C0-4E640EDBAB97}" type="pres">
      <dgm:prSet presAssocID="{AED5EBEB-66FE-4785-9128-BE86DE371D66}" presName="ParentBackground" presStyleLbl="fgAcc1" presStyleIdx="5" presStyleCnt="8"/>
      <dgm:spPr/>
    </dgm:pt>
    <dgm:pt modelId="{686E122D-5778-4653-8ECC-1B96088F0FBE}" type="pres">
      <dgm:prSet presAssocID="{AED5EBEB-66FE-4785-9128-BE86DE371D6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BD78B1-27A8-4C1D-B768-3A541C983AE6}" type="pres">
      <dgm:prSet presAssocID="{09BCF23D-3CFE-4852-AF87-18A3F24762F7}" presName="Accent2" presStyleCnt="0"/>
      <dgm:spPr/>
    </dgm:pt>
    <dgm:pt modelId="{D3FA294F-DDAB-41D2-ADB1-0DB4D9957277}" type="pres">
      <dgm:prSet presAssocID="{09BCF23D-3CFE-4852-AF87-18A3F24762F7}" presName="Accent" presStyleLbl="node1" presStyleIdx="6" presStyleCnt="8"/>
      <dgm:spPr/>
    </dgm:pt>
    <dgm:pt modelId="{50A9017D-9A45-4E1E-80E5-450AF7573ECD}" type="pres">
      <dgm:prSet presAssocID="{09BCF23D-3CFE-4852-AF87-18A3F24762F7}" presName="ParentBackground2" presStyleCnt="0"/>
      <dgm:spPr/>
    </dgm:pt>
    <dgm:pt modelId="{64F14D8A-C5FA-4A70-922A-B1060A2B53DF}" type="pres">
      <dgm:prSet presAssocID="{09BCF23D-3CFE-4852-AF87-18A3F24762F7}" presName="ParentBackground" presStyleLbl="fgAcc1" presStyleIdx="6" presStyleCnt="8"/>
      <dgm:spPr/>
    </dgm:pt>
    <dgm:pt modelId="{88A38AFE-F5E4-4B82-A291-E486BFC20118}" type="pres">
      <dgm:prSet presAssocID="{09BCF23D-3CFE-4852-AF87-18A3F24762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FB0DE8F-0AE9-4CA2-9A24-5112E8109FD3}" type="pres">
      <dgm:prSet presAssocID="{257A8FB3-D342-433A-97F5-0A3DD7886BB4}" presName="Accent1" presStyleCnt="0"/>
      <dgm:spPr/>
    </dgm:pt>
    <dgm:pt modelId="{6B0EDCD2-066F-4F5A-8BD6-05365E28C02C}" type="pres">
      <dgm:prSet presAssocID="{257A8FB3-D342-433A-97F5-0A3DD7886BB4}" presName="Accent" presStyleLbl="node1" presStyleIdx="7" presStyleCnt="8"/>
      <dgm:spPr/>
    </dgm:pt>
    <dgm:pt modelId="{41981D4C-1B83-4C18-BF07-152A325676CA}" type="pres">
      <dgm:prSet presAssocID="{257A8FB3-D342-433A-97F5-0A3DD7886BB4}" presName="ParentBackground1" presStyleCnt="0"/>
      <dgm:spPr/>
    </dgm:pt>
    <dgm:pt modelId="{8474E9B3-6AFB-485F-8FF4-55F7DB3912E2}" type="pres">
      <dgm:prSet presAssocID="{257A8FB3-D342-433A-97F5-0A3DD7886BB4}" presName="ParentBackground" presStyleLbl="fgAcc1" presStyleIdx="7" presStyleCnt="8"/>
      <dgm:spPr/>
    </dgm:pt>
    <dgm:pt modelId="{6A18731E-B898-4D7C-A578-42D633986F68}" type="pres">
      <dgm:prSet presAssocID="{257A8FB3-D342-433A-97F5-0A3DD7886BB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BEF1D07-5EE1-4D09-BEEA-6C5C0FB260E9}" type="presOf" srcId="{AED5EBEB-66FE-4785-9128-BE86DE371D66}" destId="{686E122D-5778-4653-8ECC-1B96088F0FBE}" srcOrd="1" destOrd="0" presId="urn:microsoft.com/office/officeart/2011/layout/CircleProcess"/>
    <dgm:cxn modelId="{D4644018-D80A-4009-9878-25D222D047FC}" type="presOf" srcId="{09BCF23D-3CFE-4852-AF87-18A3F24762F7}" destId="{64F14D8A-C5FA-4A70-922A-B1060A2B53DF}" srcOrd="0" destOrd="0" presId="urn:microsoft.com/office/officeart/2011/layout/CircleProcess"/>
    <dgm:cxn modelId="{3782851E-26AC-4F95-B6BF-05EEE979E6A9}" type="presOf" srcId="{497D6ABB-87D1-455A-9D18-4F8D74AE4DB9}" destId="{3525E5C6-5163-468C-857E-1EF6BFC57318}" srcOrd="1" destOrd="0" presId="urn:microsoft.com/office/officeart/2011/layout/CircleProcess"/>
    <dgm:cxn modelId="{E53CEC22-7A2E-4AE2-B975-C21FDD903858}" type="presOf" srcId="{863FD984-0AF8-4CA5-B0CB-D9999E4C9924}" destId="{71447F1A-2164-48E0-8B55-15620752713B}" srcOrd="1" destOrd="0" presId="urn:microsoft.com/office/officeart/2011/layout/CircleProcess"/>
    <dgm:cxn modelId="{FE6D642F-9013-487D-92B5-4BC921A69D5E}" srcId="{DF925561-AC83-4EC8-A6B8-9105DA56ED37}" destId="{863FD984-0AF8-4CA5-B0CB-D9999E4C9924}" srcOrd="3" destOrd="0" parTransId="{00AD7263-0265-462F-9203-AE58883C961C}" sibTransId="{BE2CC37C-19C8-4736-BBC3-F32DF4C1701D}"/>
    <dgm:cxn modelId="{083B6F41-9E14-44A7-9E01-86CEB99AF90C}" type="presOf" srcId="{257A8FB3-D342-433A-97F5-0A3DD7886BB4}" destId="{8474E9B3-6AFB-485F-8FF4-55F7DB3912E2}" srcOrd="0" destOrd="0" presId="urn:microsoft.com/office/officeart/2011/layout/CircleProcess"/>
    <dgm:cxn modelId="{25D69543-095C-406E-A05B-D78B45E107E5}" type="presOf" srcId="{54E54493-55D8-4704-B74D-FE95A357121D}" destId="{B8355F69-097A-4C70-B383-0C3B945DF3DB}" srcOrd="0" destOrd="0" presId="urn:microsoft.com/office/officeart/2011/layout/CircleProcess"/>
    <dgm:cxn modelId="{C8F25345-2E4C-4F6A-A27F-B9C6F8CA8B43}" srcId="{DF925561-AC83-4EC8-A6B8-9105DA56ED37}" destId="{AED5EBEB-66FE-4785-9128-BE86DE371D66}" srcOrd="2" destOrd="0" parTransId="{718AF3A5-ACA0-4010-8C90-21D3FDDB615D}" sibTransId="{9D1C698B-B69B-49F0-BCBC-35FC3F4CF016}"/>
    <dgm:cxn modelId="{0D23044E-88F8-4B99-8E8C-906993E0B1EF}" type="presOf" srcId="{65DCC917-0BB3-4B01-9B44-7AA97DF73B73}" destId="{9AFEA83F-DFC4-4BBE-B95C-B9ED6240BB51}" srcOrd="1" destOrd="0" presId="urn:microsoft.com/office/officeart/2011/layout/CircleProcess"/>
    <dgm:cxn modelId="{FFC66270-0ACC-4457-9D64-53FEDB987586}" type="presOf" srcId="{65DCC917-0BB3-4B01-9B44-7AA97DF73B73}" destId="{680A15A2-476A-442E-A81B-B68C960726A6}" srcOrd="0" destOrd="0" presId="urn:microsoft.com/office/officeart/2011/layout/CircleProcess"/>
    <dgm:cxn modelId="{CE18F050-962D-4C7A-B278-283695378E14}" srcId="{DF925561-AC83-4EC8-A6B8-9105DA56ED37}" destId="{09BCF23D-3CFE-4852-AF87-18A3F24762F7}" srcOrd="1" destOrd="0" parTransId="{2DC17709-65A0-4276-A7C7-4281E7EBD618}" sibTransId="{CBCE3D1D-DBA2-4CB2-B75E-2192FB7CC2F8}"/>
    <dgm:cxn modelId="{E8A33F51-774B-4811-9B1A-C6E8E1F566D7}" srcId="{DF925561-AC83-4EC8-A6B8-9105DA56ED37}" destId="{497D6ABB-87D1-455A-9D18-4F8D74AE4DB9}" srcOrd="5" destOrd="0" parTransId="{1A223A26-B1EF-4B74-9C3A-3C3B472E602C}" sibTransId="{F0CB7172-BC52-420A-B0EF-289CFF5FC43A}"/>
    <dgm:cxn modelId="{2AABA472-0E44-48E4-874E-270D5E5CF324}" srcId="{DF925561-AC83-4EC8-A6B8-9105DA56ED37}" destId="{257A8FB3-D342-433A-97F5-0A3DD7886BB4}" srcOrd="0" destOrd="0" parTransId="{CCEE25C5-2A92-4A66-9865-F1275532578B}" sibTransId="{B75D3D7A-85AF-4815-9887-D687517FBE74}"/>
    <dgm:cxn modelId="{1AEE927E-650C-4B03-8D4C-977BBB2726B0}" type="presOf" srcId="{497D6ABB-87D1-455A-9D18-4F8D74AE4DB9}" destId="{B4E5E837-95AD-4148-AC6F-3B6F88EE875F}" srcOrd="0" destOrd="0" presId="urn:microsoft.com/office/officeart/2011/layout/CircleProcess"/>
    <dgm:cxn modelId="{2A8B427F-2638-4F6F-95C7-274C1DE0B135}" srcId="{DF925561-AC83-4EC8-A6B8-9105DA56ED37}" destId="{EA1C3F82-FC2D-41F9-B841-9C7B429E3A43}" srcOrd="6" destOrd="0" parTransId="{C10F8375-220E-45B0-B767-2A8409AC1952}" sibTransId="{7FA44452-705E-453B-BA85-A10B50D9516F}"/>
    <dgm:cxn modelId="{B4DAFD85-26CC-4785-A117-C86723F7390E}" type="presOf" srcId="{257A8FB3-D342-433A-97F5-0A3DD7886BB4}" destId="{6A18731E-B898-4D7C-A578-42D633986F68}" srcOrd="1" destOrd="0" presId="urn:microsoft.com/office/officeart/2011/layout/CircleProcess"/>
    <dgm:cxn modelId="{5C289190-8E32-41B7-A671-23CA7245A129}" srcId="{DF925561-AC83-4EC8-A6B8-9105DA56ED37}" destId="{65DCC917-0BB3-4B01-9B44-7AA97DF73B73}" srcOrd="7" destOrd="0" parTransId="{3C153972-81BA-4CB3-B5A9-B9DEE863271C}" sibTransId="{77E3F76E-7047-42C4-A66A-1D6D80AC8BEB}"/>
    <dgm:cxn modelId="{C177C5A7-BB8E-47EF-BA17-B5DF94FB7C9D}" type="presOf" srcId="{EA1C3F82-FC2D-41F9-B841-9C7B429E3A43}" destId="{7C959CDE-C5B3-4ACD-92FE-6E90B99552A5}" srcOrd="0" destOrd="0" presId="urn:microsoft.com/office/officeart/2011/layout/CircleProcess"/>
    <dgm:cxn modelId="{2373E5A9-B35C-47BF-9CD8-EDF82F90BF05}" type="presOf" srcId="{54E54493-55D8-4704-B74D-FE95A357121D}" destId="{951813A6-F444-408F-9AE4-893EE3BD3451}" srcOrd="1" destOrd="0" presId="urn:microsoft.com/office/officeart/2011/layout/CircleProcess"/>
    <dgm:cxn modelId="{D4B583AC-4602-4ADC-A8B4-D76527E1D32E}" type="presOf" srcId="{AED5EBEB-66FE-4785-9128-BE86DE371D66}" destId="{D0EEF3C2-B4B4-41FC-92C0-4E640EDBAB97}" srcOrd="0" destOrd="0" presId="urn:microsoft.com/office/officeart/2011/layout/CircleProcess"/>
    <dgm:cxn modelId="{D82806BC-2DCE-475A-BF8B-83B572DA211D}" srcId="{DF925561-AC83-4EC8-A6B8-9105DA56ED37}" destId="{54E54493-55D8-4704-B74D-FE95A357121D}" srcOrd="4" destOrd="0" parTransId="{0E58B7E6-DD56-4126-9DF8-C8DB49B2051C}" sibTransId="{175D0C67-C184-4AC0-8F20-DC4C8B2E0571}"/>
    <dgm:cxn modelId="{4BAE2BC2-4261-481A-AAC5-B5754288C8D2}" type="presOf" srcId="{863FD984-0AF8-4CA5-B0CB-D9999E4C9924}" destId="{C862B2F2-F31A-4D06-BB9A-F739624E9686}" srcOrd="0" destOrd="0" presId="urn:microsoft.com/office/officeart/2011/layout/CircleProcess"/>
    <dgm:cxn modelId="{3D1CA5EA-CF6A-458A-AA00-6B59CD5C3C8D}" type="presOf" srcId="{09BCF23D-3CFE-4852-AF87-18A3F24762F7}" destId="{88A38AFE-F5E4-4B82-A291-E486BFC20118}" srcOrd="1" destOrd="0" presId="urn:microsoft.com/office/officeart/2011/layout/CircleProcess"/>
    <dgm:cxn modelId="{B80145F1-C54F-4D3A-90E3-9B849462CADF}" type="presOf" srcId="{DF925561-AC83-4EC8-A6B8-9105DA56ED37}" destId="{D956B05D-6725-4D1B-A9E4-7D716B9FA796}" srcOrd="0" destOrd="0" presId="urn:microsoft.com/office/officeart/2011/layout/CircleProcess"/>
    <dgm:cxn modelId="{B444AEF8-0804-4D7B-8A1E-75BB19C9FA7C}" type="presOf" srcId="{EA1C3F82-FC2D-41F9-B841-9C7B429E3A43}" destId="{BC63D024-9A3D-4349-96FF-C31E3AB4103D}" srcOrd="1" destOrd="0" presId="urn:microsoft.com/office/officeart/2011/layout/CircleProcess"/>
    <dgm:cxn modelId="{D90F33B5-5679-4722-8DF0-CB302A525C94}" type="presParOf" srcId="{D956B05D-6725-4D1B-A9E4-7D716B9FA796}" destId="{47B00CF9-99B5-4EA0-A047-0FA7C473A963}" srcOrd="0" destOrd="0" presId="urn:microsoft.com/office/officeart/2011/layout/CircleProcess"/>
    <dgm:cxn modelId="{F09EAF93-3FFE-49E0-82E5-2B2BCCCBBBF0}" type="presParOf" srcId="{47B00CF9-99B5-4EA0-A047-0FA7C473A963}" destId="{DD4D7B98-4DFB-46B7-A521-EE5A1BD259E3}" srcOrd="0" destOrd="0" presId="urn:microsoft.com/office/officeart/2011/layout/CircleProcess"/>
    <dgm:cxn modelId="{C78BB87A-C35F-4FA6-9C13-08BC6C425356}" type="presParOf" srcId="{D956B05D-6725-4D1B-A9E4-7D716B9FA796}" destId="{00D1B87B-EE8C-4432-9C68-F0F920264185}" srcOrd="1" destOrd="0" presId="urn:microsoft.com/office/officeart/2011/layout/CircleProcess"/>
    <dgm:cxn modelId="{637E2591-4445-4286-B930-FF074234A8F9}" type="presParOf" srcId="{00D1B87B-EE8C-4432-9C68-F0F920264185}" destId="{680A15A2-476A-442E-A81B-B68C960726A6}" srcOrd="0" destOrd="0" presId="urn:microsoft.com/office/officeart/2011/layout/CircleProcess"/>
    <dgm:cxn modelId="{14D01BA3-D8D7-48BD-A85D-33379B5DD2CF}" type="presParOf" srcId="{D956B05D-6725-4D1B-A9E4-7D716B9FA796}" destId="{9AFEA83F-DFC4-4BBE-B95C-B9ED6240BB51}" srcOrd="2" destOrd="0" presId="urn:microsoft.com/office/officeart/2011/layout/CircleProcess"/>
    <dgm:cxn modelId="{2E2D3BB8-421C-4BC5-901E-9B623E869B9F}" type="presParOf" srcId="{D956B05D-6725-4D1B-A9E4-7D716B9FA796}" destId="{6AE67C3C-1D53-4A83-BB69-CF188B2FFC76}" srcOrd="3" destOrd="0" presId="urn:microsoft.com/office/officeart/2011/layout/CircleProcess"/>
    <dgm:cxn modelId="{E5F1AFAA-88E5-4CBE-85B8-7DAD725B35D0}" type="presParOf" srcId="{6AE67C3C-1D53-4A83-BB69-CF188B2FFC76}" destId="{33E61EE9-1D64-48B8-971C-1C6E7E7B01A7}" srcOrd="0" destOrd="0" presId="urn:microsoft.com/office/officeart/2011/layout/CircleProcess"/>
    <dgm:cxn modelId="{1565FCE9-09C3-4398-873C-F81BA97D763D}" type="presParOf" srcId="{D956B05D-6725-4D1B-A9E4-7D716B9FA796}" destId="{25E66D5E-798C-49E3-8AD2-DADAF742C2B3}" srcOrd="4" destOrd="0" presId="urn:microsoft.com/office/officeart/2011/layout/CircleProcess"/>
    <dgm:cxn modelId="{996E3C0D-4FF1-4629-8606-C5B8A1C44653}" type="presParOf" srcId="{25E66D5E-798C-49E3-8AD2-DADAF742C2B3}" destId="{7C959CDE-C5B3-4ACD-92FE-6E90B99552A5}" srcOrd="0" destOrd="0" presId="urn:microsoft.com/office/officeart/2011/layout/CircleProcess"/>
    <dgm:cxn modelId="{7E90923E-127B-4A13-8D43-EFD04D6C165B}" type="presParOf" srcId="{D956B05D-6725-4D1B-A9E4-7D716B9FA796}" destId="{BC63D024-9A3D-4349-96FF-C31E3AB4103D}" srcOrd="5" destOrd="0" presId="urn:microsoft.com/office/officeart/2011/layout/CircleProcess"/>
    <dgm:cxn modelId="{EA8E7210-80EB-4B8C-9BB9-DDE733E7025E}" type="presParOf" srcId="{D956B05D-6725-4D1B-A9E4-7D716B9FA796}" destId="{539318A2-024D-4AE5-B0A2-DA727706C845}" srcOrd="6" destOrd="0" presId="urn:microsoft.com/office/officeart/2011/layout/CircleProcess"/>
    <dgm:cxn modelId="{D36DC002-D2AF-4199-B9EC-28D1ECC20010}" type="presParOf" srcId="{539318A2-024D-4AE5-B0A2-DA727706C845}" destId="{DC19A635-F09B-4BD8-A763-62F2E2A59360}" srcOrd="0" destOrd="0" presId="urn:microsoft.com/office/officeart/2011/layout/CircleProcess"/>
    <dgm:cxn modelId="{3AC0F6FA-5A33-433A-9C28-56C202D3D9BD}" type="presParOf" srcId="{D956B05D-6725-4D1B-A9E4-7D716B9FA796}" destId="{39435775-AD69-4D83-BECB-ABF2CE35115E}" srcOrd="7" destOrd="0" presId="urn:microsoft.com/office/officeart/2011/layout/CircleProcess"/>
    <dgm:cxn modelId="{D3B4D9DE-C539-4535-BFE0-63D8B2A13AFF}" type="presParOf" srcId="{39435775-AD69-4D83-BECB-ABF2CE35115E}" destId="{B4E5E837-95AD-4148-AC6F-3B6F88EE875F}" srcOrd="0" destOrd="0" presId="urn:microsoft.com/office/officeart/2011/layout/CircleProcess"/>
    <dgm:cxn modelId="{34745B06-15BC-4A6B-A643-36D4DAF86724}" type="presParOf" srcId="{D956B05D-6725-4D1B-A9E4-7D716B9FA796}" destId="{3525E5C6-5163-468C-857E-1EF6BFC57318}" srcOrd="8" destOrd="0" presId="urn:microsoft.com/office/officeart/2011/layout/CircleProcess"/>
    <dgm:cxn modelId="{C655F7AD-E29F-4407-AA7E-AC7C0402675E}" type="presParOf" srcId="{D956B05D-6725-4D1B-A9E4-7D716B9FA796}" destId="{5DB74E25-2084-4AA1-BB15-F67F02745BB5}" srcOrd="9" destOrd="0" presId="urn:microsoft.com/office/officeart/2011/layout/CircleProcess"/>
    <dgm:cxn modelId="{9C889A72-2923-4B65-ABE1-062BE0FB3CB1}" type="presParOf" srcId="{5DB74E25-2084-4AA1-BB15-F67F02745BB5}" destId="{0DC5C4D1-38B3-4D56-A44C-49BF5AA9630F}" srcOrd="0" destOrd="0" presId="urn:microsoft.com/office/officeart/2011/layout/CircleProcess"/>
    <dgm:cxn modelId="{C86B57ED-C1C3-4CD1-B714-2CFB94225C7C}" type="presParOf" srcId="{D956B05D-6725-4D1B-A9E4-7D716B9FA796}" destId="{83CD8C6A-6086-4A99-9B56-24B65AA081B4}" srcOrd="10" destOrd="0" presId="urn:microsoft.com/office/officeart/2011/layout/CircleProcess"/>
    <dgm:cxn modelId="{6EAA9187-1625-4CB5-8840-1AC9A4168DF7}" type="presParOf" srcId="{83CD8C6A-6086-4A99-9B56-24B65AA081B4}" destId="{B8355F69-097A-4C70-B383-0C3B945DF3DB}" srcOrd="0" destOrd="0" presId="urn:microsoft.com/office/officeart/2011/layout/CircleProcess"/>
    <dgm:cxn modelId="{2FF1F64B-20AF-4B80-9CF7-68380C3A816B}" type="presParOf" srcId="{D956B05D-6725-4D1B-A9E4-7D716B9FA796}" destId="{951813A6-F444-408F-9AE4-893EE3BD3451}" srcOrd="11" destOrd="0" presId="urn:microsoft.com/office/officeart/2011/layout/CircleProcess"/>
    <dgm:cxn modelId="{C5CDC215-C602-4C21-93A8-E0B9A470ED10}" type="presParOf" srcId="{D956B05D-6725-4D1B-A9E4-7D716B9FA796}" destId="{DC8B310C-5FA7-41A5-B029-25A59BB90CE5}" srcOrd="12" destOrd="0" presId="urn:microsoft.com/office/officeart/2011/layout/CircleProcess"/>
    <dgm:cxn modelId="{475C3E76-2F09-4783-9011-9E7D45267A5B}" type="presParOf" srcId="{DC8B310C-5FA7-41A5-B029-25A59BB90CE5}" destId="{0402D163-9A5C-499D-B5C0-9124447644BC}" srcOrd="0" destOrd="0" presId="urn:microsoft.com/office/officeart/2011/layout/CircleProcess"/>
    <dgm:cxn modelId="{3EC49C96-61C0-464B-BC76-E3AB406C58BD}" type="presParOf" srcId="{D956B05D-6725-4D1B-A9E4-7D716B9FA796}" destId="{399DC33B-B225-4677-8CEB-313C4604ABC7}" srcOrd="13" destOrd="0" presId="urn:microsoft.com/office/officeart/2011/layout/CircleProcess"/>
    <dgm:cxn modelId="{CC132B32-20C5-4988-A230-01199AB9C2C4}" type="presParOf" srcId="{399DC33B-B225-4677-8CEB-313C4604ABC7}" destId="{C862B2F2-F31A-4D06-BB9A-F739624E9686}" srcOrd="0" destOrd="0" presId="urn:microsoft.com/office/officeart/2011/layout/CircleProcess"/>
    <dgm:cxn modelId="{E452C325-8EF3-4FCE-9EAA-EAC34EFE76B4}" type="presParOf" srcId="{D956B05D-6725-4D1B-A9E4-7D716B9FA796}" destId="{71447F1A-2164-48E0-8B55-15620752713B}" srcOrd="14" destOrd="0" presId="urn:microsoft.com/office/officeart/2011/layout/CircleProcess"/>
    <dgm:cxn modelId="{DB3F7811-7D13-43E6-9D30-5BB142290837}" type="presParOf" srcId="{D956B05D-6725-4D1B-A9E4-7D716B9FA796}" destId="{D18A2F0E-9F33-4207-BBEA-A09405F29193}" srcOrd="15" destOrd="0" presId="urn:microsoft.com/office/officeart/2011/layout/CircleProcess"/>
    <dgm:cxn modelId="{2D271682-D8B3-42A4-B6F1-4B50EF6397BC}" type="presParOf" srcId="{D18A2F0E-9F33-4207-BBEA-A09405F29193}" destId="{AD5B95D2-5221-4E09-B1E8-ADC6C977EFFA}" srcOrd="0" destOrd="0" presId="urn:microsoft.com/office/officeart/2011/layout/CircleProcess"/>
    <dgm:cxn modelId="{82563288-20A4-4051-B967-B1FE4BE8CCEC}" type="presParOf" srcId="{D956B05D-6725-4D1B-A9E4-7D716B9FA796}" destId="{76D8C84F-54D1-4057-8013-682B56B07C64}" srcOrd="16" destOrd="0" presId="urn:microsoft.com/office/officeart/2011/layout/CircleProcess"/>
    <dgm:cxn modelId="{EFF03B0F-2907-4496-9AA2-F092FC0887FC}" type="presParOf" srcId="{76D8C84F-54D1-4057-8013-682B56B07C64}" destId="{D0EEF3C2-B4B4-41FC-92C0-4E640EDBAB97}" srcOrd="0" destOrd="0" presId="urn:microsoft.com/office/officeart/2011/layout/CircleProcess"/>
    <dgm:cxn modelId="{C28A5A0A-42C3-4193-BAEB-65C7DC12D381}" type="presParOf" srcId="{D956B05D-6725-4D1B-A9E4-7D716B9FA796}" destId="{686E122D-5778-4653-8ECC-1B96088F0FBE}" srcOrd="17" destOrd="0" presId="urn:microsoft.com/office/officeart/2011/layout/CircleProcess"/>
    <dgm:cxn modelId="{6891DD88-76F6-4510-AD7C-D8414B1E8D23}" type="presParOf" srcId="{D956B05D-6725-4D1B-A9E4-7D716B9FA796}" destId="{2CBD78B1-27A8-4C1D-B768-3A541C983AE6}" srcOrd="18" destOrd="0" presId="urn:microsoft.com/office/officeart/2011/layout/CircleProcess"/>
    <dgm:cxn modelId="{13B2C19E-F653-48E1-9C77-DA38B5332DDC}" type="presParOf" srcId="{2CBD78B1-27A8-4C1D-B768-3A541C983AE6}" destId="{D3FA294F-DDAB-41D2-ADB1-0DB4D9957277}" srcOrd="0" destOrd="0" presId="urn:microsoft.com/office/officeart/2011/layout/CircleProcess"/>
    <dgm:cxn modelId="{572234DD-9A58-49A3-875C-0D4C705634A0}" type="presParOf" srcId="{D956B05D-6725-4D1B-A9E4-7D716B9FA796}" destId="{50A9017D-9A45-4E1E-80E5-450AF7573ECD}" srcOrd="19" destOrd="0" presId="urn:microsoft.com/office/officeart/2011/layout/CircleProcess"/>
    <dgm:cxn modelId="{A30DFCE0-2A4C-4A5A-92AB-74E6AEFAEECB}" type="presParOf" srcId="{50A9017D-9A45-4E1E-80E5-450AF7573ECD}" destId="{64F14D8A-C5FA-4A70-922A-B1060A2B53DF}" srcOrd="0" destOrd="0" presId="urn:microsoft.com/office/officeart/2011/layout/CircleProcess"/>
    <dgm:cxn modelId="{CB5155B8-E549-48E9-9F06-0894A6DCBEEF}" type="presParOf" srcId="{D956B05D-6725-4D1B-A9E4-7D716B9FA796}" destId="{88A38AFE-F5E4-4B82-A291-E486BFC20118}" srcOrd="20" destOrd="0" presId="urn:microsoft.com/office/officeart/2011/layout/CircleProcess"/>
    <dgm:cxn modelId="{8F46D19B-6A5D-4A25-B750-DF0A9370952C}" type="presParOf" srcId="{D956B05D-6725-4D1B-A9E4-7D716B9FA796}" destId="{4FB0DE8F-0AE9-4CA2-9A24-5112E8109FD3}" srcOrd="21" destOrd="0" presId="urn:microsoft.com/office/officeart/2011/layout/CircleProcess"/>
    <dgm:cxn modelId="{AF254256-8B18-4731-BC74-692265BC4614}" type="presParOf" srcId="{4FB0DE8F-0AE9-4CA2-9A24-5112E8109FD3}" destId="{6B0EDCD2-066F-4F5A-8BD6-05365E28C02C}" srcOrd="0" destOrd="0" presId="urn:microsoft.com/office/officeart/2011/layout/CircleProcess"/>
    <dgm:cxn modelId="{BE77C379-E386-4F05-8630-CFB9B0F2B614}" type="presParOf" srcId="{D956B05D-6725-4D1B-A9E4-7D716B9FA796}" destId="{41981D4C-1B83-4C18-BF07-152A325676CA}" srcOrd="22" destOrd="0" presId="urn:microsoft.com/office/officeart/2011/layout/CircleProcess"/>
    <dgm:cxn modelId="{A20B2524-880A-4DCF-940B-6D22CDEAFD84}" type="presParOf" srcId="{41981D4C-1B83-4C18-BF07-152A325676CA}" destId="{8474E9B3-6AFB-485F-8FF4-55F7DB3912E2}" srcOrd="0" destOrd="0" presId="urn:microsoft.com/office/officeart/2011/layout/CircleProcess"/>
    <dgm:cxn modelId="{EC9FBA1D-651F-4EE6-ACBF-220C65089BB3}" type="presParOf" srcId="{D956B05D-6725-4D1B-A9E4-7D716B9FA796}" destId="{6A18731E-B898-4D7C-A578-42D633986F68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4EAE2-5D1E-43C2-BFC3-82AF645E97B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DCB3F-549C-4ECA-A98F-C1EE9E6E7E26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82903-A540-4DA8-8465-A411E4F273B4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031999" y="4368800"/>
        <a:ext cx="4064000" cy="1016000"/>
      </dsp:txXfrm>
    </dsp:sp>
    <dsp:sp modelId="{1F458A85-1235-473F-BC88-D85606055608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84358" y="2077723"/>
        <a:ext cx="1077630" cy="1077630"/>
      </dsp:txXfrm>
    </dsp:sp>
    <dsp:sp modelId="{DC7844E1-3EDB-4DBB-9F8C-8DF66B164ABC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93851" y="934385"/>
        <a:ext cx="1077630" cy="1077630"/>
      </dsp:txXfrm>
    </dsp:sp>
    <dsp:sp modelId="{494BCCBD-FBBA-4D22-84BB-615E5EAB5910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to Recycle</a:t>
          </a:r>
        </a:p>
      </dsp:txBody>
      <dsp:txXfrm>
        <a:off x="4151718" y="565915"/>
        <a:ext cx="1077630" cy="1077630"/>
      </dsp:txXfrm>
    </dsp:sp>
    <dsp:sp modelId="{C27A27E1-24D8-4EFB-BFDA-BD626A74235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D7B98-4DFB-46B7-A521-EE5A1BD259E3}">
      <dsp:nvSpPr>
        <dsp:cNvPr id="0" name=""/>
        <dsp:cNvSpPr/>
      </dsp:nvSpPr>
      <dsp:spPr>
        <a:xfrm>
          <a:off x="10665517" y="2719702"/>
          <a:ext cx="1418229" cy="14188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0A15A2-476A-442E-A81B-B68C960726A6}">
      <dsp:nvSpPr>
        <dsp:cNvPr id="0" name=""/>
        <dsp:cNvSpPr/>
      </dsp:nvSpPr>
      <dsp:spPr>
        <a:xfrm>
          <a:off x="10712114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Feedback</a:t>
          </a:r>
        </a:p>
      </dsp:txBody>
      <dsp:txXfrm>
        <a:off x="10900893" y="2956218"/>
        <a:ext cx="946282" cy="945812"/>
      </dsp:txXfrm>
    </dsp:sp>
    <dsp:sp modelId="{33E61EE9-1D64-48B8-971C-1C6E7E7B01A7}">
      <dsp:nvSpPr>
        <dsp:cNvPr id="0" name=""/>
        <dsp:cNvSpPr/>
      </dsp:nvSpPr>
      <dsp:spPr>
        <a:xfrm rot="2700000">
          <a:off x="9198162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959CDE-C5B3-4ACD-92FE-6E90B99552A5}">
      <dsp:nvSpPr>
        <dsp:cNvPr id="0" name=""/>
        <dsp:cNvSpPr/>
      </dsp:nvSpPr>
      <dsp:spPr>
        <a:xfrm>
          <a:off x="9246093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 Phase 3</a:t>
          </a:r>
        </a:p>
      </dsp:txBody>
      <dsp:txXfrm>
        <a:off x="9434872" y="2956218"/>
        <a:ext cx="946282" cy="945812"/>
      </dsp:txXfrm>
    </dsp:sp>
    <dsp:sp modelId="{DC19A635-F09B-4BD8-A763-62F2E2A59360}">
      <dsp:nvSpPr>
        <dsp:cNvPr id="0" name=""/>
        <dsp:cNvSpPr/>
      </dsp:nvSpPr>
      <dsp:spPr>
        <a:xfrm rot="2700000">
          <a:off x="7732141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E5E837-95AD-4148-AC6F-3B6F88EE875F}">
      <dsp:nvSpPr>
        <dsp:cNvPr id="0" name=""/>
        <dsp:cNvSpPr/>
      </dsp:nvSpPr>
      <dsp:spPr>
        <a:xfrm>
          <a:off x="7780072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Idea Refinement</a:t>
          </a:r>
        </a:p>
      </dsp:txBody>
      <dsp:txXfrm>
        <a:off x="7968851" y="2956218"/>
        <a:ext cx="946282" cy="945812"/>
      </dsp:txXfrm>
    </dsp:sp>
    <dsp:sp modelId="{0DC5C4D1-38B3-4D56-A44C-49BF5AA9630F}">
      <dsp:nvSpPr>
        <dsp:cNvPr id="0" name=""/>
        <dsp:cNvSpPr/>
      </dsp:nvSpPr>
      <dsp:spPr>
        <a:xfrm rot="2700000">
          <a:off x="6266120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355F69-097A-4C70-B383-0C3B945DF3DB}">
      <dsp:nvSpPr>
        <dsp:cNvPr id="0" name=""/>
        <dsp:cNvSpPr/>
      </dsp:nvSpPr>
      <dsp:spPr>
        <a:xfrm>
          <a:off x="6314051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Testing 1</a:t>
          </a:r>
        </a:p>
      </dsp:txBody>
      <dsp:txXfrm>
        <a:off x="6502829" y="2956218"/>
        <a:ext cx="946282" cy="945812"/>
      </dsp:txXfrm>
    </dsp:sp>
    <dsp:sp modelId="{0402D163-9A5C-499D-B5C0-9124447644BC}">
      <dsp:nvSpPr>
        <dsp:cNvPr id="0" name=""/>
        <dsp:cNvSpPr/>
      </dsp:nvSpPr>
      <dsp:spPr>
        <a:xfrm rot="2700000">
          <a:off x="4800099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62B2F2-F31A-4D06-BB9A-F739624E9686}">
      <dsp:nvSpPr>
        <dsp:cNvPr id="0" name=""/>
        <dsp:cNvSpPr/>
      </dsp:nvSpPr>
      <dsp:spPr>
        <a:xfrm>
          <a:off x="4848030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 Phase 2</a:t>
          </a:r>
        </a:p>
      </dsp:txBody>
      <dsp:txXfrm>
        <a:off x="5036808" y="2956218"/>
        <a:ext cx="946282" cy="945812"/>
      </dsp:txXfrm>
    </dsp:sp>
    <dsp:sp modelId="{AD5B95D2-5221-4E09-B1E8-ADC6C977EFFA}">
      <dsp:nvSpPr>
        <dsp:cNvPr id="0" name=""/>
        <dsp:cNvSpPr/>
      </dsp:nvSpPr>
      <dsp:spPr>
        <a:xfrm rot="2700000">
          <a:off x="3334077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EEF3C2-B4B4-41FC-92C0-4E640EDBAB97}">
      <dsp:nvSpPr>
        <dsp:cNvPr id="0" name=""/>
        <dsp:cNvSpPr/>
      </dsp:nvSpPr>
      <dsp:spPr>
        <a:xfrm>
          <a:off x="3382008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Phase 1</a:t>
          </a:r>
        </a:p>
      </dsp:txBody>
      <dsp:txXfrm>
        <a:off x="3570787" y="2956218"/>
        <a:ext cx="946282" cy="945812"/>
      </dsp:txXfrm>
    </dsp:sp>
    <dsp:sp modelId="{D3FA294F-DDAB-41D2-ADB1-0DB4D9957277}">
      <dsp:nvSpPr>
        <dsp:cNvPr id="0" name=""/>
        <dsp:cNvSpPr/>
      </dsp:nvSpPr>
      <dsp:spPr>
        <a:xfrm rot="2700000">
          <a:off x="1868056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F14D8A-C5FA-4A70-922A-B1060A2B53DF}">
      <dsp:nvSpPr>
        <dsp:cNvPr id="0" name=""/>
        <dsp:cNvSpPr/>
      </dsp:nvSpPr>
      <dsp:spPr>
        <a:xfrm>
          <a:off x="1915987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Secondary Research</a:t>
          </a:r>
        </a:p>
      </dsp:txBody>
      <dsp:txXfrm>
        <a:off x="2104766" y="2956218"/>
        <a:ext cx="946282" cy="945812"/>
      </dsp:txXfrm>
    </dsp:sp>
    <dsp:sp modelId="{6B0EDCD2-066F-4F5A-8BD6-05365E28C02C}">
      <dsp:nvSpPr>
        <dsp:cNvPr id="0" name=""/>
        <dsp:cNvSpPr/>
      </dsp:nvSpPr>
      <dsp:spPr>
        <a:xfrm rot="2700000">
          <a:off x="402035" y="2719746"/>
          <a:ext cx="1418506" cy="141850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4E9B3-6AFB-485F-8FF4-55F7DB3912E2}">
      <dsp:nvSpPr>
        <dsp:cNvPr id="0" name=""/>
        <dsp:cNvSpPr/>
      </dsp:nvSpPr>
      <dsp:spPr>
        <a:xfrm>
          <a:off x="449966" y="2767005"/>
          <a:ext cx="1323839" cy="13242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Primary Research</a:t>
          </a:r>
        </a:p>
      </dsp:txBody>
      <dsp:txXfrm>
        <a:off x="638744" y="2956218"/>
        <a:ext cx="946282" cy="94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5DE7-0CA5-4050-8D48-735C20CB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79919-4DC1-409C-A00A-27802E52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2FE5-DC64-4B22-A157-7C867CBF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0737-A38C-4C7A-BAA6-B0C5D4BB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BA63-96E1-41F5-87F9-020E4252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3656-68DD-469D-BEB0-BF95F03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A1F7-80E1-407A-B1F7-0E767EBA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534C-B1D9-4E11-9C11-F18BE2BF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CF28-B2C2-42BF-B422-E99CBC4F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6CDD-143A-4C1F-846B-51B1EF3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C8264-A4A6-4C50-AEB7-39EF195CC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97DF1-84CF-4213-B88D-C6ADD9BA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4C8B-21CA-416A-8F25-C6CA32E4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EAB0-708B-45D0-93BD-962580DA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4F91-8120-499E-8C59-73675596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750-6A99-477A-9454-9164202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54D8-C301-4929-9344-6C50F38C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24D9-59F2-4EC4-8E84-FFBFAB0E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40FB-3FAE-4B02-875D-2C06D59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65E6-57DD-45E8-A5CB-9F347A4C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CD33-5F2A-4A95-9A14-CFA16B7E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2CF3-092F-42F7-9011-582F585B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5050-0AA9-4777-8257-211DF59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98BE-00C3-4C51-990E-4121FDA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ED9-214B-44E0-9624-3EA4C12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3C2D-F238-4EFB-8E05-665019A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5D65-F688-4FF5-BC2C-BC9AB721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FB16-874E-4EB3-8F70-E83A7703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E1C12-B79B-498F-873E-B3A6D003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0314-2EF9-4B1E-9EF6-1E7045C2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0824D-E703-4F5F-BC9C-1B4C4332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112-CB7A-49CB-AA84-B0DBE635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F416-72E8-495C-8FF3-04C6637F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DC74A-486E-4CE8-9C6B-7EB8BC41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CA524-B2DD-4B8B-8DC8-97D73780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67831-8B12-401B-A0AA-69C17614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2C907-012A-4CAD-8722-C3C79DA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5599F-87E3-4C50-B205-284FE655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74BA6-F488-4CB8-8CBC-A59E5601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B1D5-838D-4E4B-8A0C-E40C4AA8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69A0F-C27E-4FFE-B330-687B8BC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D509D-148C-414F-A95B-7057E8CD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C48B1-B7B7-467E-926F-3EC1EF8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0432-F56E-4E91-B31A-83563A52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7AC3-2B44-4119-8A2F-D61922F7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6D0E7-3F23-41A8-9359-D5961F0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235D-6F3F-4FC5-828E-B2910CC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69D8-53F9-4802-ADBC-B81AAB8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41E7-3390-4A0C-97F1-A9C632B25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67A55-AD82-4B30-BC73-2045170C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B9B1-D985-413D-960B-AA8EBA40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8386-BC56-41A2-AC37-C102A36A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831-E5DF-45D7-820B-E325BAF0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6929-6FF6-43B6-8893-A32477609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27F5B-4917-4A2C-9CC3-5E5AFF16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1C547-4F1E-487C-A17A-464D97E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7127-739A-4D60-B460-972715F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45BEC-B525-4621-8255-A0205020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7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0C0EE-8541-4AFB-870A-2957F33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63D2-E3B9-4D3C-9CDE-AA46DEFE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EE8B-2170-4A1E-B210-FF7F09937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3FB2-07B1-475F-8EDC-DA8E66302DA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D16D-83A5-4503-AB4D-E3A2CD969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E3F4-7A8E-4D1B-AE58-78C418D3F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E585-5641-41A5-BD8F-C54FF0CF0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3CAC-CED9-4191-A971-63B4197A1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863-4862-40F1-ACC9-4F7A8C1D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A3AFC7-8CAB-4866-B02F-9DB51A3DA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387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539598-4768-49A2-90F6-651DD4E6B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1976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C95811-33B4-4020-B339-0AC6A7B0F846}"/>
              </a:ext>
            </a:extLst>
          </p:cNvPr>
          <p:cNvSpPr txBox="1"/>
          <p:nvPr/>
        </p:nvSpPr>
        <p:spPr>
          <a:xfrm>
            <a:off x="290746" y="2007894"/>
            <a:ext cx="1596500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Research Papers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Greendex</a:t>
            </a:r>
            <a:r>
              <a:rPr lang="en-US" sz="1200" dirty="0"/>
              <a:t>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DBB19-2F3D-4D13-B97F-89C19F87A871}"/>
              </a:ext>
            </a:extLst>
          </p:cNvPr>
          <p:cNvSpPr txBox="1"/>
          <p:nvPr/>
        </p:nvSpPr>
        <p:spPr>
          <a:xfrm>
            <a:off x="1665671" y="4285850"/>
            <a:ext cx="185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2 in-person interviews </a:t>
            </a:r>
            <a:r>
              <a:rPr lang="en-US" sz="1200" dirty="0"/>
              <a:t>(Ann Arbor)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709F5-52AB-4ED3-8B0B-9E24729EF87A}"/>
              </a:ext>
            </a:extLst>
          </p:cNvPr>
          <p:cNvSpPr txBox="1"/>
          <p:nvPr/>
        </p:nvSpPr>
        <p:spPr>
          <a:xfrm>
            <a:off x="3240350" y="1453896"/>
            <a:ext cx="1859873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Brainstorming for ideas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Storyboarding</a:t>
            </a:r>
            <a:r>
              <a:rPr lang="en-US" sz="1200" dirty="0"/>
              <a:t> on various contexts for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64117-0C9C-4934-8DCA-462F16F6E837}"/>
              </a:ext>
            </a:extLst>
          </p:cNvPr>
          <p:cNvSpPr txBox="1"/>
          <p:nvPr/>
        </p:nvSpPr>
        <p:spPr>
          <a:xfrm>
            <a:off x="4695545" y="4285850"/>
            <a:ext cx="185987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Wireframes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Paper Prototypes for Web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A7CDC-95DE-4EE7-BBDF-FE7B08328DFE}"/>
              </a:ext>
            </a:extLst>
          </p:cNvPr>
          <p:cNvSpPr txBox="1"/>
          <p:nvPr/>
        </p:nvSpPr>
        <p:spPr>
          <a:xfrm>
            <a:off x="6027936" y="1453896"/>
            <a:ext cx="198416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Design Critiques </a:t>
            </a:r>
            <a:r>
              <a:rPr lang="en-US" sz="1200" dirty="0"/>
              <a:t>from classmates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One round of use interviews showcasing the prototypes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30302-6F92-4944-A46A-624A27E78288}"/>
              </a:ext>
            </a:extLst>
          </p:cNvPr>
          <p:cNvSpPr txBox="1"/>
          <p:nvPr/>
        </p:nvSpPr>
        <p:spPr>
          <a:xfrm>
            <a:off x="7604833" y="4285850"/>
            <a:ext cx="185987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Refining prototypes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Survey of 19 people from India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Narrowing problem space to 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EF101-B554-4565-8A4B-E4A4DF449274}"/>
              </a:ext>
            </a:extLst>
          </p:cNvPr>
          <p:cNvSpPr txBox="1"/>
          <p:nvPr/>
        </p:nvSpPr>
        <p:spPr>
          <a:xfrm>
            <a:off x="8726746" y="1925819"/>
            <a:ext cx="236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Final digital prototype of Mobile app </a:t>
            </a:r>
            <a:r>
              <a:rPr lang="en-US" sz="1200" dirty="0"/>
              <a:t>in </a:t>
            </a:r>
            <a:r>
              <a:rPr lang="en-US" sz="1200" dirty="0" err="1"/>
              <a:t>Invision</a:t>
            </a:r>
            <a:r>
              <a:rPr lang="en-US" sz="1200" dirty="0"/>
              <a:t> showing modular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7293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 Parameshwar</dc:creator>
  <cp:lastModifiedBy>Aakanksha Parameshwar</cp:lastModifiedBy>
  <cp:revision>4</cp:revision>
  <dcterms:created xsi:type="dcterms:W3CDTF">2018-02-08T08:01:10Z</dcterms:created>
  <dcterms:modified xsi:type="dcterms:W3CDTF">2018-02-08T15:22:04Z</dcterms:modified>
</cp:coreProperties>
</file>