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12.06.15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7354D65-4115-4B85-86E9-BABB0FF20F17}" type="slidenum">
              <a:rPr lang="de-DE" sz="1200">
                <a:solidFill>
                  <a:srgbClr val="8b8b8b"/>
                </a:solidFill>
                <a:latin typeface="Calibri"/>
              </a:rPr>
              <a:t>&lt;Nummer&gt;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e-DE">
                <a:latin typeface="Calibri"/>
              </a:rPr>
              <a:t>Klicken Sie, um das Format des Titeltextes zu bearbeiten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" y="2208240"/>
            <a:ext cx="6020280" cy="209556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1479600" y="154440"/>
            <a:ext cx="961560" cy="596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1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(= Process Instance)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60264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2</a:t>
            </a: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234000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3</a:t>
            </a:r>
            <a:endParaRPr/>
          </a:p>
        </p:txBody>
      </p:sp>
      <p:sp>
        <p:nvSpPr>
          <p:cNvPr id="43" name="CustomShape 4"/>
          <p:cNvSpPr/>
          <p:nvPr/>
        </p:nvSpPr>
        <p:spPr>
          <a:xfrm>
            <a:off x="60264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1</a:t>
            </a:r>
            <a:endParaRPr/>
          </a:p>
        </p:txBody>
      </p:sp>
      <p:sp>
        <p:nvSpPr>
          <p:cNvPr id="44" name="CustomShape 5"/>
          <p:cNvSpPr/>
          <p:nvPr/>
        </p:nvSpPr>
        <p:spPr>
          <a:xfrm>
            <a:off x="234000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2</a:t>
            </a:r>
            <a:endParaRPr/>
          </a:p>
        </p:txBody>
      </p:sp>
      <p:sp>
        <p:nvSpPr>
          <p:cNvPr id="45" name="Line 6"/>
          <p:cNvSpPr/>
          <p:nvPr/>
        </p:nvSpPr>
        <p:spPr>
          <a:xfrm flipV="1">
            <a:off x="1808280" y="1320480"/>
            <a:ext cx="575640" cy="2672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46" name="Line 7"/>
          <p:cNvSpPr/>
          <p:nvPr/>
        </p:nvSpPr>
        <p:spPr>
          <a:xfrm flipH="1" flipV="1">
            <a:off x="1564560" y="1182600"/>
            <a:ext cx="172800" cy="160092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47" name="Line 8"/>
          <p:cNvSpPr/>
          <p:nvPr/>
        </p:nvSpPr>
        <p:spPr>
          <a:xfrm flipV="1">
            <a:off x="282096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" name="Line 9"/>
          <p:cNvSpPr/>
          <p:nvPr/>
        </p:nvSpPr>
        <p:spPr>
          <a:xfrm flipH="1" flipV="1">
            <a:off x="2441520" y="750960"/>
            <a:ext cx="37944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9" name="Line 10"/>
          <p:cNvSpPr/>
          <p:nvPr/>
        </p:nvSpPr>
        <p:spPr>
          <a:xfrm flipV="1">
            <a:off x="1083600" y="750960"/>
            <a:ext cx="39564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0" name="Line 11"/>
          <p:cNvSpPr/>
          <p:nvPr/>
        </p:nvSpPr>
        <p:spPr>
          <a:xfrm flipV="1">
            <a:off x="108360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167200" y="154440"/>
            <a:ext cx="961560" cy="596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1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(= Process Instance)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60264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2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381672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3</a:t>
            </a:r>
            <a:endParaRPr/>
          </a:p>
        </p:txBody>
      </p:sp>
      <p:sp>
        <p:nvSpPr>
          <p:cNvPr id="54" name="CustomShape 4"/>
          <p:cNvSpPr/>
          <p:nvPr/>
        </p:nvSpPr>
        <p:spPr>
          <a:xfrm>
            <a:off x="60264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1</a:t>
            </a:r>
            <a:endParaRPr/>
          </a:p>
        </p:txBody>
      </p:sp>
      <p:sp>
        <p:nvSpPr>
          <p:cNvPr id="55" name="CustomShape 5"/>
          <p:cNvSpPr/>
          <p:nvPr/>
        </p:nvSpPr>
        <p:spPr>
          <a:xfrm>
            <a:off x="381672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2</a:t>
            </a:r>
            <a:endParaRPr/>
          </a:p>
        </p:txBody>
      </p:sp>
      <p:sp>
        <p:nvSpPr>
          <p:cNvPr id="56" name="Line 6"/>
          <p:cNvSpPr/>
          <p:nvPr/>
        </p:nvSpPr>
        <p:spPr>
          <a:xfrm flipV="1">
            <a:off x="429768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7" name="Line 7"/>
          <p:cNvSpPr/>
          <p:nvPr/>
        </p:nvSpPr>
        <p:spPr>
          <a:xfrm flipH="1" flipV="1">
            <a:off x="3129120" y="750960"/>
            <a:ext cx="116856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8" name="Line 8"/>
          <p:cNvSpPr/>
          <p:nvPr/>
        </p:nvSpPr>
        <p:spPr>
          <a:xfrm flipV="1">
            <a:off x="1083600" y="750960"/>
            <a:ext cx="108360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9" name="Line 9"/>
          <p:cNvSpPr/>
          <p:nvPr/>
        </p:nvSpPr>
        <p:spPr>
          <a:xfrm flipV="1">
            <a:off x="108360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60" name="CustomShape 10"/>
          <p:cNvSpPr/>
          <p:nvPr/>
        </p:nvSpPr>
        <p:spPr>
          <a:xfrm>
            <a:off x="17110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61" name="CustomShape 11"/>
          <p:cNvSpPr/>
          <p:nvPr/>
        </p:nvSpPr>
        <p:spPr>
          <a:xfrm>
            <a:off x="177012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62" name="CustomShape 12"/>
          <p:cNvSpPr/>
          <p:nvPr/>
        </p:nvSpPr>
        <p:spPr>
          <a:xfrm>
            <a:off x="178272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„Fozzie“</a:t>
            </a:r>
            <a:endParaRPr/>
          </a:p>
        </p:txBody>
      </p:sp>
      <p:sp>
        <p:nvSpPr>
          <p:cNvPr id="63" name="CustomShape 13"/>
          <p:cNvSpPr/>
          <p:nvPr/>
        </p:nvSpPr>
        <p:spPr>
          <a:xfrm>
            <a:off x="49924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64" name="CustomShape 14"/>
          <p:cNvSpPr/>
          <p:nvPr/>
        </p:nvSpPr>
        <p:spPr>
          <a:xfrm>
            <a:off x="505188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65" name="CustomShape 15"/>
          <p:cNvSpPr/>
          <p:nvPr/>
        </p:nvSpPr>
        <p:spPr>
          <a:xfrm>
            <a:off x="506448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„Gonzo“</a:t>
            </a:r>
            <a:endParaRPr/>
          </a:p>
        </p:txBody>
      </p:sp>
      <p:sp>
        <p:nvSpPr>
          <p:cNvPr id="66" name="Line 16"/>
          <p:cNvSpPr/>
          <p:nvPr/>
        </p:nvSpPr>
        <p:spPr>
          <a:xfrm flipH="1" flipV="1">
            <a:off x="1564560" y="1182600"/>
            <a:ext cx="85536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7" name="Line 17"/>
          <p:cNvSpPr/>
          <p:nvPr/>
        </p:nvSpPr>
        <p:spPr>
          <a:xfrm flipH="1" flipV="1">
            <a:off x="4778640" y="1182600"/>
            <a:ext cx="92304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68" name="CustomShape 18"/>
          <p:cNvSpPr/>
          <p:nvPr/>
        </p:nvSpPr>
        <p:spPr>
          <a:xfrm>
            <a:off x="4911480" y="3096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69" name="CustomShape 19"/>
          <p:cNvSpPr/>
          <p:nvPr/>
        </p:nvSpPr>
        <p:spPr>
          <a:xfrm>
            <a:off x="4970520" y="9684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70" name="CustomShape 20"/>
          <p:cNvSpPr/>
          <p:nvPr/>
        </p:nvSpPr>
        <p:spPr>
          <a:xfrm>
            <a:off x="4983120" y="48672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71" name="Line 21"/>
          <p:cNvSpPr/>
          <p:nvPr/>
        </p:nvSpPr>
        <p:spPr>
          <a:xfrm flipH="1">
            <a:off x="3129120" y="452520"/>
            <a:ext cx="17820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167200" y="154440"/>
            <a:ext cx="961560" cy="59652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1</a:t>
            </a:r>
            <a:endParaRPr/>
          </a:p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(= Process Instance)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0264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2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3816720" y="104472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Execution 3</a:t>
            </a:r>
            <a:endParaRPr/>
          </a:p>
        </p:txBody>
      </p:sp>
      <p:sp>
        <p:nvSpPr>
          <p:cNvPr id="75" name="CustomShape 4"/>
          <p:cNvSpPr/>
          <p:nvPr/>
        </p:nvSpPr>
        <p:spPr>
          <a:xfrm>
            <a:off x="60264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1</a:t>
            </a:r>
            <a:endParaRPr/>
          </a:p>
        </p:txBody>
      </p:sp>
      <p:sp>
        <p:nvSpPr>
          <p:cNvPr id="76" name="CustomShape 5"/>
          <p:cNvSpPr/>
          <p:nvPr/>
        </p:nvSpPr>
        <p:spPr>
          <a:xfrm>
            <a:off x="3816720" y="1572480"/>
            <a:ext cx="961560" cy="27576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Task 2</a:t>
            </a:r>
            <a:endParaRPr/>
          </a:p>
        </p:txBody>
      </p:sp>
      <p:sp>
        <p:nvSpPr>
          <p:cNvPr id="77" name="Line 6"/>
          <p:cNvSpPr/>
          <p:nvPr/>
        </p:nvSpPr>
        <p:spPr>
          <a:xfrm flipV="1">
            <a:off x="429768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8" name="Line 7"/>
          <p:cNvSpPr/>
          <p:nvPr/>
        </p:nvSpPr>
        <p:spPr>
          <a:xfrm flipH="1" flipV="1">
            <a:off x="3129120" y="750960"/>
            <a:ext cx="116856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9" name="Line 8"/>
          <p:cNvSpPr/>
          <p:nvPr/>
        </p:nvSpPr>
        <p:spPr>
          <a:xfrm flipV="1">
            <a:off x="1083600" y="750960"/>
            <a:ext cx="1083600" cy="29340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0" name="Line 9"/>
          <p:cNvSpPr/>
          <p:nvPr/>
        </p:nvSpPr>
        <p:spPr>
          <a:xfrm flipV="1">
            <a:off x="1083600" y="1320480"/>
            <a:ext cx="0" cy="2516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1" name="CustomShape 10"/>
          <p:cNvSpPr/>
          <p:nvPr/>
        </p:nvSpPr>
        <p:spPr>
          <a:xfrm>
            <a:off x="17110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82" name="CustomShape 11"/>
          <p:cNvSpPr/>
          <p:nvPr/>
        </p:nvSpPr>
        <p:spPr>
          <a:xfrm>
            <a:off x="177012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83" name="CustomShape 12"/>
          <p:cNvSpPr/>
          <p:nvPr/>
        </p:nvSpPr>
        <p:spPr>
          <a:xfrm>
            <a:off x="178272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„Fozzie“</a:t>
            </a:r>
            <a:endParaRPr/>
          </a:p>
        </p:txBody>
      </p:sp>
      <p:sp>
        <p:nvSpPr>
          <p:cNvPr id="84" name="CustomShape 13"/>
          <p:cNvSpPr/>
          <p:nvPr/>
        </p:nvSpPr>
        <p:spPr>
          <a:xfrm>
            <a:off x="4992480" y="19753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85" name="CustomShape 14"/>
          <p:cNvSpPr/>
          <p:nvPr/>
        </p:nvSpPr>
        <p:spPr>
          <a:xfrm>
            <a:off x="5051880" y="20412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„worker“</a:t>
            </a:r>
            <a:endParaRPr/>
          </a:p>
        </p:txBody>
      </p:sp>
      <p:sp>
        <p:nvSpPr>
          <p:cNvPr id="86" name="CustomShape 15"/>
          <p:cNvSpPr/>
          <p:nvPr/>
        </p:nvSpPr>
        <p:spPr>
          <a:xfrm>
            <a:off x="5064480" y="243108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„Gonzo“</a:t>
            </a:r>
            <a:endParaRPr/>
          </a:p>
        </p:txBody>
      </p:sp>
      <p:sp>
        <p:nvSpPr>
          <p:cNvPr id="87" name="Line 16"/>
          <p:cNvSpPr/>
          <p:nvPr/>
        </p:nvSpPr>
        <p:spPr>
          <a:xfrm flipH="1" flipV="1">
            <a:off x="1564560" y="1182600"/>
            <a:ext cx="85536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8" name="Line 17"/>
          <p:cNvSpPr/>
          <p:nvPr/>
        </p:nvSpPr>
        <p:spPr>
          <a:xfrm flipH="1" flipV="1">
            <a:off x="4778640" y="1182600"/>
            <a:ext cx="923040" cy="7923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89" name="CustomShape 18"/>
          <p:cNvSpPr/>
          <p:nvPr/>
        </p:nvSpPr>
        <p:spPr>
          <a:xfrm>
            <a:off x="4911480" y="3096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90" name="CustomShape 19"/>
          <p:cNvSpPr/>
          <p:nvPr/>
        </p:nvSpPr>
        <p:spPr>
          <a:xfrm>
            <a:off x="4970520" y="9684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91" name="CustomShape 20"/>
          <p:cNvSpPr/>
          <p:nvPr/>
        </p:nvSpPr>
        <p:spPr>
          <a:xfrm>
            <a:off x="4983120" y="48672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92" name="Line 21"/>
          <p:cNvSpPr/>
          <p:nvPr/>
        </p:nvSpPr>
        <p:spPr>
          <a:xfrm flipH="1">
            <a:off x="3129120" y="452520"/>
            <a:ext cx="17820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93" name="CustomShape 22"/>
          <p:cNvSpPr/>
          <p:nvPr/>
        </p:nvSpPr>
        <p:spPr>
          <a:xfrm>
            <a:off x="748800" y="2882520"/>
            <a:ext cx="1418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94" name="CustomShape 23"/>
          <p:cNvSpPr/>
          <p:nvPr/>
        </p:nvSpPr>
        <p:spPr>
          <a:xfrm>
            <a:off x="808200" y="2948400"/>
            <a:ext cx="1277640" cy="3261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95" name="CustomShape 24"/>
          <p:cNvSpPr/>
          <p:nvPr/>
        </p:nvSpPr>
        <p:spPr>
          <a:xfrm>
            <a:off x="820800" y="3338640"/>
            <a:ext cx="1264680" cy="3106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„Hugo“</a:t>
            </a:r>
            <a:endParaRPr/>
          </a:p>
        </p:txBody>
      </p:sp>
      <p:sp>
        <p:nvSpPr>
          <p:cNvPr id="96" name="Line 25"/>
          <p:cNvSpPr/>
          <p:nvPr/>
        </p:nvSpPr>
        <p:spPr>
          <a:xfrm flipH="1" flipV="1">
            <a:off x="1083600" y="1848240"/>
            <a:ext cx="374400" cy="10342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43640" y="175680"/>
            <a:ext cx="126612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 Scope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145760" y="109080"/>
            <a:ext cx="92412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99" name="Line 3"/>
          <p:cNvSpPr/>
          <p:nvPr/>
        </p:nvSpPr>
        <p:spPr>
          <a:xfrm flipV="1">
            <a:off x="2498040" y="1056960"/>
            <a:ext cx="1031400" cy="995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00" name="Line 4"/>
          <p:cNvSpPr/>
          <p:nvPr/>
        </p:nvSpPr>
        <p:spPr>
          <a:xfrm>
            <a:off x="2498040" y="2052360"/>
            <a:ext cx="1031400" cy="99540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01" name="CustomShape 5"/>
          <p:cNvSpPr/>
          <p:nvPr/>
        </p:nvSpPr>
        <p:spPr>
          <a:xfrm>
            <a:off x="3529800" y="163044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02" name="CustomShape 6"/>
          <p:cNvSpPr/>
          <p:nvPr/>
        </p:nvSpPr>
        <p:spPr>
          <a:xfrm>
            <a:off x="3588840" y="169632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3601440" y="208656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104" name="CustomShape 8"/>
          <p:cNvSpPr/>
          <p:nvPr/>
        </p:nvSpPr>
        <p:spPr>
          <a:xfrm>
            <a:off x="3529800" y="63504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05" name="CustomShape 9"/>
          <p:cNvSpPr/>
          <p:nvPr/>
        </p:nvSpPr>
        <p:spPr>
          <a:xfrm>
            <a:off x="3588840" y="70092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„isAFrog“</a:t>
            </a:r>
            <a:endParaRPr/>
          </a:p>
        </p:txBody>
      </p:sp>
      <p:sp>
        <p:nvSpPr>
          <p:cNvPr id="106" name="CustomShape 10"/>
          <p:cNvSpPr/>
          <p:nvPr/>
        </p:nvSpPr>
        <p:spPr>
          <a:xfrm>
            <a:off x="3601440" y="109080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true</a:t>
            </a:r>
            <a:endParaRPr/>
          </a:p>
        </p:txBody>
      </p:sp>
      <p:sp>
        <p:nvSpPr>
          <p:cNvPr id="107" name="CustomShape 11"/>
          <p:cNvSpPr/>
          <p:nvPr/>
        </p:nvSpPr>
        <p:spPr>
          <a:xfrm>
            <a:off x="3529800" y="262584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08" name="CustomShape 12"/>
          <p:cNvSpPr/>
          <p:nvPr/>
        </p:nvSpPr>
        <p:spPr>
          <a:xfrm>
            <a:off x="3588840" y="269172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„order“</a:t>
            </a:r>
            <a:endParaRPr/>
          </a:p>
        </p:txBody>
      </p:sp>
      <p:sp>
        <p:nvSpPr>
          <p:cNvPr id="109" name="CustomShape 13"/>
          <p:cNvSpPr/>
          <p:nvPr/>
        </p:nvSpPr>
        <p:spPr>
          <a:xfrm>
            <a:off x="3601440" y="308196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com.example.Order@1</a:t>
            </a:r>
            <a:endParaRPr/>
          </a:p>
        </p:txBody>
      </p:sp>
      <p:sp>
        <p:nvSpPr>
          <p:cNvPr id="110" name="Line 14"/>
          <p:cNvSpPr/>
          <p:nvPr/>
        </p:nvSpPr>
        <p:spPr>
          <a:xfrm>
            <a:off x="2498040" y="2052360"/>
            <a:ext cx="1031400" cy="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11" name="CustomShape 15"/>
          <p:cNvSpPr/>
          <p:nvPr/>
        </p:nvSpPr>
        <p:spPr>
          <a:xfrm>
            <a:off x="855360" y="1567440"/>
            <a:ext cx="1642320" cy="969840"/>
          </a:xfrm>
          <a:prstGeom prst="rect">
            <a:avLst/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200">
                <a:solidFill>
                  <a:srgbClr val="ffffff"/>
                </a:solidFill>
                <a:latin typeface="Calibri"/>
              </a:rPr>
              <a:t>Process Instance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2" name="CustomShape 16"/>
          <p:cNvSpPr/>
          <p:nvPr/>
        </p:nvSpPr>
        <p:spPr>
          <a:xfrm>
            <a:off x="966600" y="2141280"/>
            <a:ext cx="141984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id: „1“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44960" y="6512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boolean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944960" y="10324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bytes</a:t>
            </a: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4944960" y="14137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short</a:t>
            </a:r>
            <a:endParaRPr/>
          </a:p>
        </p:txBody>
      </p:sp>
      <p:sp>
        <p:nvSpPr>
          <p:cNvPr id="116" name="CustomShape 4"/>
          <p:cNvSpPr/>
          <p:nvPr/>
        </p:nvSpPr>
        <p:spPr>
          <a:xfrm>
            <a:off x="4944960" y="17953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integer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4944960" y="217656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long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4944960" y="255780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double</a:t>
            </a:r>
            <a:endParaRPr/>
          </a:p>
        </p:txBody>
      </p:sp>
      <p:sp>
        <p:nvSpPr>
          <p:cNvPr id="119" name="CustomShape 7"/>
          <p:cNvSpPr/>
          <p:nvPr/>
        </p:nvSpPr>
        <p:spPr>
          <a:xfrm>
            <a:off x="4944960" y="29390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date</a:t>
            </a:r>
            <a:endParaRPr/>
          </a:p>
        </p:txBody>
      </p:sp>
      <p:sp>
        <p:nvSpPr>
          <p:cNvPr id="120" name="CustomShape 8"/>
          <p:cNvSpPr/>
          <p:nvPr/>
        </p:nvSpPr>
        <p:spPr>
          <a:xfrm>
            <a:off x="4944960" y="33202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string</a:t>
            </a:r>
            <a:endParaRPr/>
          </a:p>
        </p:txBody>
      </p:sp>
      <p:sp>
        <p:nvSpPr>
          <p:cNvPr id="121" name="CustomShape 9"/>
          <p:cNvSpPr/>
          <p:nvPr/>
        </p:nvSpPr>
        <p:spPr>
          <a:xfrm>
            <a:off x="4944960" y="37015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122" name="CustomShape 10"/>
          <p:cNvSpPr/>
          <p:nvPr/>
        </p:nvSpPr>
        <p:spPr>
          <a:xfrm>
            <a:off x="4964040" y="4666680"/>
            <a:ext cx="1206360" cy="269640"/>
          </a:xfrm>
          <a:prstGeom prst="rect">
            <a:avLst/>
          </a:prstGeom>
          <a:solidFill>
            <a:srgbClr val="bf9000"/>
          </a:solidFill>
          <a:ln w="12600">
            <a:solidFill>
              <a:srgbClr val="806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object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4944960" y="227520"/>
            <a:ext cx="13017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Value Types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6357240" y="653040"/>
            <a:ext cx="350280" cy="3666960"/>
          </a:xfrm>
          <a:prstGeom prst="rightBrace">
            <a:avLst>
              <a:gd name="adj1" fmla="val 73666"/>
              <a:gd name="adj2" fmla="val 50560"/>
            </a:avLst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25" name="CustomShape 13"/>
          <p:cNvSpPr/>
          <p:nvPr/>
        </p:nvSpPr>
        <p:spPr>
          <a:xfrm>
            <a:off x="6376320" y="4666680"/>
            <a:ext cx="350280" cy="269640"/>
          </a:xfrm>
          <a:prstGeom prst="rightBrace">
            <a:avLst>
              <a:gd name="adj1" fmla="val 73666"/>
              <a:gd name="adj2" fmla="val 50560"/>
            </a:avLst>
          </a:prstGeom>
          <a:noFill/>
          <a:ln w="28440">
            <a:solidFill>
              <a:srgbClr val="000000"/>
            </a:solidFill>
            <a:miter/>
          </a:ln>
        </p:spPr>
      </p:sp>
      <p:sp>
        <p:nvSpPr>
          <p:cNvPr id="126" name="CustomShape 14"/>
          <p:cNvSpPr/>
          <p:nvPr/>
        </p:nvSpPr>
        <p:spPr>
          <a:xfrm>
            <a:off x="6933600" y="2232000"/>
            <a:ext cx="998640" cy="72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Primitive Types</a:t>
            </a:r>
            <a:endParaRPr/>
          </a:p>
        </p:txBody>
      </p:sp>
      <p:sp>
        <p:nvSpPr>
          <p:cNvPr id="127" name="CustomShape 15"/>
          <p:cNvSpPr/>
          <p:nvPr/>
        </p:nvSpPr>
        <p:spPr>
          <a:xfrm>
            <a:off x="6933240" y="4511880"/>
            <a:ext cx="1035360" cy="72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Custom Object Type</a:t>
            </a:r>
            <a:endParaRPr/>
          </a:p>
        </p:txBody>
      </p:sp>
      <p:sp>
        <p:nvSpPr>
          <p:cNvPr id="128" name="CustomShape 16"/>
          <p:cNvSpPr/>
          <p:nvPr/>
        </p:nvSpPr>
        <p:spPr>
          <a:xfrm>
            <a:off x="4964040" y="5634360"/>
            <a:ext cx="12063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1f4e7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xml</a:t>
            </a:r>
            <a:endParaRPr/>
          </a:p>
        </p:txBody>
      </p:sp>
      <p:sp>
        <p:nvSpPr>
          <p:cNvPr id="129" name="CustomShape 17"/>
          <p:cNvSpPr/>
          <p:nvPr/>
        </p:nvSpPr>
        <p:spPr>
          <a:xfrm>
            <a:off x="4964040" y="5249520"/>
            <a:ext cx="1206360" cy="269640"/>
          </a:xfrm>
          <a:prstGeom prst="rect">
            <a:avLst/>
          </a:prstGeom>
          <a:solidFill>
            <a:srgbClr val="5b9bd5"/>
          </a:solidFill>
          <a:ln w="12600">
            <a:solidFill>
              <a:srgbClr val="1f4e79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json</a:t>
            </a:r>
            <a:endParaRPr/>
          </a:p>
        </p:txBody>
      </p:sp>
      <p:sp>
        <p:nvSpPr>
          <p:cNvPr id="130" name="CustomShape 18"/>
          <p:cNvSpPr/>
          <p:nvPr/>
        </p:nvSpPr>
        <p:spPr>
          <a:xfrm>
            <a:off x="4968000" y="408240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file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585040" y="6512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boolean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5585040" y="10324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bytes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5585040" y="14137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short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5585040" y="17953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integer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5585040" y="217656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long</a:t>
            </a:r>
            <a:endParaRPr/>
          </a:p>
        </p:txBody>
      </p:sp>
      <p:sp>
        <p:nvSpPr>
          <p:cNvPr id="136" name="CustomShape 6"/>
          <p:cNvSpPr/>
          <p:nvPr/>
        </p:nvSpPr>
        <p:spPr>
          <a:xfrm>
            <a:off x="5585040" y="255780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double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5585040" y="293904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date</a:t>
            </a:r>
            <a:endParaRPr/>
          </a:p>
        </p:txBody>
      </p:sp>
      <p:sp>
        <p:nvSpPr>
          <p:cNvPr id="138" name="CustomShape 8"/>
          <p:cNvSpPr/>
          <p:nvPr/>
        </p:nvSpPr>
        <p:spPr>
          <a:xfrm>
            <a:off x="5585040" y="332028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string</a:t>
            </a:r>
            <a:endParaRPr/>
          </a:p>
        </p:txBody>
      </p:sp>
      <p:sp>
        <p:nvSpPr>
          <p:cNvPr id="139" name="CustomShape 9"/>
          <p:cNvSpPr/>
          <p:nvPr/>
        </p:nvSpPr>
        <p:spPr>
          <a:xfrm>
            <a:off x="5585040" y="3701520"/>
            <a:ext cx="1206360" cy="269640"/>
          </a:xfrm>
          <a:prstGeom prst="rect">
            <a:avLst/>
          </a:prstGeom>
          <a:solidFill>
            <a:srgbClr val="70ad47"/>
          </a:solidFill>
          <a:ln w="12600">
            <a:solidFill>
              <a:srgbClr val="527f34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140" name="CustomShape 10"/>
          <p:cNvSpPr/>
          <p:nvPr/>
        </p:nvSpPr>
        <p:spPr>
          <a:xfrm>
            <a:off x="5585040" y="4284360"/>
            <a:ext cx="1206360" cy="269640"/>
          </a:xfrm>
          <a:prstGeom prst="rect">
            <a:avLst/>
          </a:prstGeom>
          <a:solidFill>
            <a:srgbClr val="bf9000"/>
          </a:solidFill>
          <a:ln w="12600">
            <a:solidFill>
              <a:srgbClr val="806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serializable</a:t>
            </a:r>
            <a:endParaRPr/>
          </a:p>
        </p:txBody>
      </p:sp>
      <p:sp>
        <p:nvSpPr>
          <p:cNvPr id="141" name="CustomShape 11"/>
          <p:cNvSpPr/>
          <p:nvPr/>
        </p:nvSpPr>
        <p:spPr>
          <a:xfrm>
            <a:off x="5585040" y="4658400"/>
            <a:ext cx="1206360" cy="269640"/>
          </a:xfrm>
          <a:prstGeom prst="rect">
            <a:avLst/>
          </a:prstGeom>
          <a:solidFill>
            <a:srgbClr val="bf9000"/>
          </a:solidFill>
          <a:ln w="12600">
            <a:solidFill>
              <a:srgbClr val="806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spin-serialization</a:t>
            </a:r>
            <a:endParaRPr/>
          </a:p>
        </p:txBody>
      </p:sp>
      <p:sp>
        <p:nvSpPr>
          <p:cNvPr id="142" name="CustomShape 12"/>
          <p:cNvSpPr/>
          <p:nvPr/>
        </p:nvSpPr>
        <p:spPr>
          <a:xfrm>
            <a:off x="5537160" y="129240"/>
            <a:ext cx="130176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 Types</a:t>
            </a:r>
            <a:endParaRPr/>
          </a:p>
        </p:txBody>
      </p:sp>
      <p:sp>
        <p:nvSpPr>
          <p:cNvPr id="143" name="Line 13"/>
          <p:cNvSpPr/>
          <p:nvPr/>
        </p:nvSpPr>
        <p:spPr>
          <a:xfrm flipH="1" flipV="1">
            <a:off x="3648600" y="3068280"/>
            <a:ext cx="1936080" cy="13510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44" name="Line 14"/>
          <p:cNvSpPr/>
          <p:nvPr/>
        </p:nvSpPr>
        <p:spPr>
          <a:xfrm flipH="1">
            <a:off x="3648600" y="786240"/>
            <a:ext cx="1936080" cy="29088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45" name="Line 15"/>
          <p:cNvSpPr/>
          <p:nvPr/>
        </p:nvSpPr>
        <p:spPr>
          <a:xfrm flipH="1" flipV="1">
            <a:off x="3648600" y="2072520"/>
            <a:ext cx="1936080" cy="138276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</p:sp>
      <p:sp>
        <p:nvSpPr>
          <p:cNvPr id="146" name="CustomShape 16"/>
          <p:cNvSpPr/>
          <p:nvPr/>
        </p:nvSpPr>
        <p:spPr>
          <a:xfrm>
            <a:off x="2108160" y="129240"/>
            <a:ext cx="92412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1400">
                <a:solidFill>
                  <a:srgbClr val="000000"/>
                </a:solidFill>
                <a:latin typeface="Calibri"/>
              </a:rPr>
              <a:t>Variables</a:t>
            </a:r>
            <a:endParaRPr/>
          </a:p>
        </p:txBody>
      </p:sp>
      <p:sp>
        <p:nvSpPr>
          <p:cNvPr id="147" name="CustomShape 17"/>
          <p:cNvSpPr/>
          <p:nvPr/>
        </p:nvSpPr>
        <p:spPr>
          <a:xfrm>
            <a:off x="1492200" y="165096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48" name="CustomShape 18"/>
          <p:cNvSpPr/>
          <p:nvPr/>
        </p:nvSpPr>
        <p:spPr>
          <a:xfrm>
            <a:off x="1551240" y="171648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„customer“</a:t>
            </a:r>
            <a:endParaRPr/>
          </a:p>
        </p:txBody>
      </p:sp>
      <p:sp>
        <p:nvSpPr>
          <p:cNvPr id="149" name="CustomShape 19"/>
          <p:cNvSpPr/>
          <p:nvPr/>
        </p:nvSpPr>
        <p:spPr>
          <a:xfrm>
            <a:off x="1564200" y="210672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„Kermit“</a:t>
            </a:r>
            <a:endParaRPr/>
          </a:p>
        </p:txBody>
      </p:sp>
      <p:sp>
        <p:nvSpPr>
          <p:cNvPr id="150" name="CustomShape 20"/>
          <p:cNvSpPr/>
          <p:nvPr/>
        </p:nvSpPr>
        <p:spPr>
          <a:xfrm>
            <a:off x="1492200" y="65556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51" name="CustomShape 21"/>
          <p:cNvSpPr/>
          <p:nvPr/>
        </p:nvSpPr>
        <p:spPr>
          <a:xfrm>
            <a:off x="1551240" y="72108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„isAFrog“</a:t>
            </a:r>
            <a:endParaRPr/>
          </a:p>
        </p:txBody>
      </p:sp>
      <p:sp>
        <p:nvSpPr>
          <p:cNvPr id="152" name="CustomShape 22"/>
          <p:cNvSpPr/>
          <p:nvPr/>
        </p:nvSpPr>
        <p:spPr>
          <a:xfrm>
            <a:off x="1564200" y="111132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true</a:t>
            </a:r>
            <a:endParaRPr/>
          </a:p>
        </p:txBody>
      </p:sp>
      <p:sp>
        <p:nvSpPr>
          <p:cNvPr id="153" name="CustomShape 23"/>
          <p:cNvSpPr/>
          <p:nvPr/>
        </p:nvSpPr>
        <p:spPr>
          <a:xfrm>
            <a:off x="1492200" y="2646360"/>
            <a:ext cx="2156040" cy="843480"/>
          </a:xfrm>
          <a:prstGeom prst="rect">
            <a:avLst/>
          </a:prstGeom>
          <a:solidFill>
            <a:srgbClr val="afabab"/>
          </a:solidFill>
          <a:ln w="12600">
            <a:solidFill>
              <a:srgbClr val="767171"/>
            </a:solidFill>
            <a:miter/>
          </a:ln>
        </p:spPr>
      </p:sp>
      <p:sp>
        <p:nvSpPr>
          <p:cNvPr id="154" name="CustomShape 24"/>
          <p:cNvSpPr/>
          <p:nvPr/>
        </p:nvSpPr>
        <p:spPr>
          <a:xfrm>
            <a:off x="1551240" y="2712240"/>
            <a:ext cx="203796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name: „order“</a:t>
            </a:r>
            <a:endParaRPr/>
          </a:p>
        </p:txBody>
      </p:sp>
      <p:sp>
        <p:nvSpPr>
          <p:cNvPr id="155" name="CustomShape 25"/>
          <p:cNvSpPr/>
          <p:nvPr/>
        </p:nvSpPr>
        <p:spPr>
          <a:xfrm>
            <a:off x="1564200" y="3102120"/>
            <a:ext cx="2012400" cy="3240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12600">
            <a:solidFill>
              <a:srgbClr val="af5c24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value: com.example.Order@1</a:t>
            </a:r>
            <a:endParaRPr/>
          </a:p>
        </p:txBody>
      </p:sp>
      <p:sp>
        <p:nvSpPr>
          <p:cNvPr id="156" name="CustomShape 26"/>
          <p:cNvSpPr/>
          <p:nvPr/>
        </p:nvSpPr>
        <p:spPr>
          <a:xfrm>
            <a:off x="4055760" y="2485440"/>
            <a:ext cx="1116000" cy="426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Serialized value: String</a:t>
            </a:r>
            <a:endParaRPr/>
          </a:p>
        </p:txBody>
      </p:sp>
      <p:sp>
        <p:nvSpPr>
          <p:cNvPr id="157" name="CustomShape 27"/>
          <p:cNvSpPr/>
          <p:nvPr/>
        </p:nvSpPr>
        <p:spPr>
          <a:xfrm>
            <a:off x="4055760" y="3611160"/>
            <a:ext cx="1116000" cy="426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Serialized value: byte[]</a:t>
            </a:r>
            <a:endParaRPr/>
          </a:p>
        </p:txBody>
      </p:sp>
      <p:sp>
        <p:nvSpPr>
          <p:cNvPr id="158" name="CustomShape 28"/>
          <p:cNvSpPr/>
          <p:nvPr/>
        </p:nvSpPr>
        <p:spPr>
          <a:xfrm>
            <a:off x="4061520" y="740520"/>
            <a:ext cx="1110600" cy="426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de-DE" sz="1100">
                <a:solidFill>
                  <a:srgbClr val="ffffff"/>
                </a:solidFill>
                <a:latin typeface="Calibri"/>
              </a:rPr>
              <a:t>Serialized value: boolean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