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hauer" initials="L" lastIdx="2" clrIdx="0">
    <p:extLst>
      <p:ext uri="{19B8F6BF-5375-455C-9EA6-DF929625EA0E}">
        <p15:presenceInfo xmlns:p15="http://schemas.microsoft.com/office/powerpoint/2012/main" userId="Lindhau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4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96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42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16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39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7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36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2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23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36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3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0F93-8E11-4B56-97AE-D1DC0AE59729}" type="datetimeFigureOut">
              <a:rPr lang="de-DE" smtClean="0"/>
              <a:t>05.09.2014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4E46-F421-4828-A7E3-A413457C7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" y="2208384"/>
            <a:ext cx="6020640" cy="2095792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479588" y="154486"/>
            <a:ext cx="962006" cy="5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1</a:t>
            </a:r>
          </a:p>
          <a:p>
            <a:pPr algn="ctr"/>
            <a:r>
              <a:rPr lang="de-DE" sz="1100" dirty="0" smtClean="0"/>
              <a:t>(= </a:t>
            </a:r>
            <a:r>
              <a:rPr lang="de-DE" sz="1100" dirty="0" err="1" smtClean="0"/>
              <a:t>Process</a:t>
            </a:r>
            <a:r>
              <a:rPr lang="de-DE" sz="1100" dirty="0" smtClean="0"/>
              <a:t> Instance)</a:t>
            </a:r>
            <a:endParaRPr lang="de-DE" sz="1100" dirty="0" smtClean="0"/>
          </a:p>
        </p:txBody>
      </p:sp>
      <p:sp>
        <p:nvSpPr>
          <p:cNvPr id="7" name="Rechteck 6"/>
          <p:cNvSpPr/>
          <p:nvPr/>
        </p:nvSpPr>
        <p:spPr>
          <a:xfrm>
            <a:off x="6026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2</a:t>
            </a:r>
          </a:p>
        </p:txBody>
      </p:sp>
      <p:sp>
        <p:nvSpPr>
          <p:cNvPr id="8" name="Rechteck 7"/>
          <p:cNvSpPr/>
          <p:nvPr/>
        </p:nvSpPr>
        <p:spPr>
          <a:xfrm>
            <a:off x="233999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3</a:t>
            </a:r>
          </a:p>
        </p:txBody>
      </p:sp>
      <p:sp>
        <p:nvSpPr>
          <p:cNvPr id="9" name="Rechteck 8"/>
          <p:cNvSpPr/>
          <p:nvPr/>
        </p:nvSpPr>
        <p:spPr>
          <a:xfrm>
            <a:off x="6026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1</a:t>
            </a:r>
          </a:p>
        </p:txBody>
      </p:sp>
      <p:sp>
        <p:nvSpPr>
          <p:cNvPr id="10" name="Rechteck 9"/>
          <p:cNvSpPr/>
          <p:nvPr/>
        </p:nvSpPr>
        <p:spPr>
          <a:xfrm>
            <a:off x="233999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2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1808480" y="1320800"/>
            <a:ext cx="575637" cy="267208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7" idx="3"/>
          </p:cNvCxnSpPr>
          <p:nvPr/>
        </p:nvCxnSpPr>
        <p:spPr>
          <a:xfrm flipH="1" flipV="1">
            <a:off x="1564640" y="1182693"/>
            <a:ext cx="172720" cy="160114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0" idx="0"/>
            <a:endCxn id="8" idx="2"/>
          </p:cNvCxnSpPr>
          <p:nvPr/>
        </p:nvCxnSpPr>
        <p:spPr>
          <a:xfrm flipV="1">
            <a:off x="282099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0"/>
          </p:cNvCxnSpPr>
          <p:nvPr/>
        </p:nvCxnSpPr>
        <p:spPr>
          <a:xfrm flipH="1" flipV="1">
            <a:off x="2441594" y="751221"/>
            <a:ext cx="379403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7" idx="0"/>
          </p:cNvCxnSpPr>
          <p:nvPr/>
        </p:nvCxnSpPr>
        <p:spPr>
          <a:xfrm flipV="1">
            <a:off x="1083637" y="751221"/>
            <a:ext cx="395951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9" idx="0"/>
            <a:endCxn id="7" idx="2"/>
          </p:cNvCxnSpPr>
          <p:nvPr/>
        </p:nvCxnSpPr>
        <p:spPr>
          <a:xfrm flipV="1">
            <a:off x="10836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67208" y="154486"/>
            <a:ext cx="962006" cy="5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1</a:t>
            </a:r>
          </a:p>
          <a:p>
            <a:pPr algn="ctr"/>
            <a:r>
              <a:rPr lang="de-DE" sz="1100" dirty="0" smtClean="0"/>
              <a:t>(= </a:t>
            </a:r>
            <a:r>
              <a:rPr lang="de-DE" sz="1100" dirty="0" err="1" smtClean="0"/>
              <a:t>Process</a:t>
            </a:r>
            <a:r>
              <a:rPr lang="de-DE" sz="1100" dirty="0" smtClean="0"/>
              <a:t> Instance)</a:t>
            </a:r>
            <a:endParaRPr lang="de-DE" sz="1100" dirty="0" smtClean="0"/>
          </a:p>
        </p:txBody>
      </p:sp>
      <p:sp>
        <p:nvSpPr>
          <p:cNvPr id="7" name="Rechteck 6"/>
          <p:cNvSpPr/>
          <p:nvPr/>
        </p:nvSpPr>
        <p:spPr>
          <a:xfrm>
            <a:off x="6026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2</a:t>
            </a:r>
          </a:p>
        </p:txBody>
      </p:sp>
      <p:sp>
        <p:nvSpPr>
          <p:cNvPr id="8" name="Rechteck 7"/>
          <p:cNvSpPr/>
          <p:nvPr/>
        </p:nvSpPr>
        <p:spPr>
          <a:xfrm>
            <a:off x="38168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3</a:t>
            </a:r>
          </a:p>
        </p:txBody>
      </p:sp>
      <p:sp>
        <p:nvSpPr>
          <p:cNvPr id="9" name="Rechteck 8"/>
          <p:cNvSpPr/>
          <p:nvPr/>
        </p:nvSpPr>
        <p:spPr>
          <a:xfrm>
            <a:off x="6026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1</a:t>
            </a:r>
          </a:p>
        </p:txBody>
      </p:sp>
      <p:sp>
        <p:nvSpPr>
          <p:cNvPr id="10" name="Rechteck 9"/>
          <p:cNvSpPr/>
          <p:nvPr/>
        </p:nvSpPr>
        <p:spPr>
          <a:xfrm>
            <a:off x="38168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2</a:t>
            </a:r>
          </a:p>
        </p:txBody>
      </p:sp>
      <p:cxnSp>
        <p:nvCxnSpPr>
          <p:cNvPr id="20" name="Gerader Verbinder 19"/>
          <p:cNvCxnSpPr>
            <a:stCxn id="10" idx="0"/>
            <a:endCxn id="8" idx="2"/>
          </p:cNvCxnSpPr>
          <p:nvPr/>
        </p:nvCxnSpPr>
        <p:spPr>
          <a:xfrm flipV="1">
            <a:off x="42978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0"/>
          </p:cNvCxnSpPr>
          <p:nvPr/>
        </p:nvCxnSpPr>
        <p:spPr>
          <a:xfrm flipH="1" flipV="1">
            <a:off x="3129214" y="751221"/>
            <a:ext cx="1168623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7" idx="0"/>
          </p:cNvCxnSpPr>
          <p:nvPr/>
        </p:nvCxnSpPr>
        <p:spPr>
          <a:xfrm flipV="1">
            <a:off x="1083637" y="751221"/>
            <a:ext cx="1083571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9" idx="0"/>
            <a:endCxn id="7" idx="2"/>
          </p:cNvCxnSpPr>
          <p:nvPr/>
        </p:nvCxnSpPr>
        <p:spPr>
          <a:xfrm flipV="1">
            <a:off x="10836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710921" y="1975282"/>
            <a:ext cx="1418293" cy="843848"/>
            <a:chOff x="3529627" y="635042"/>
            <a:chExt cx="1418293" cy="843848"/>
          </a:xfrm>
        </p:grpSpPr>
        <p:sp>
          <p:nvSpPr>
            <p:cNvPr id="15" name="Rechteck 14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worker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Fozzie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92601" y="1975282"/>
            <a:ext cx="1418293" cy="843848"/>
            <a:chOff x="3529627" y="635042"/>
            <a:chExt cx="1418293" cy="843848"/>
          </a:xfrm>
        </p:grpSpPr>
        <p:sp>
          <p:nvSpPr>
            <p:cNvPr id="28" name="Rechteck 27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worker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Gonzo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cxnSp>
        <p:nvCxnSpPr>
          <p:cNvPr id="32" name="Gerader Verbinder 31"/>
          <p:cNvCxnSpPr>
            <a:stCxn id="15" idx="0"/>
            <a:endCxn id="7" idx="3"/>
          </p:cNvCxnSpPr>
          <p:nvPr/>
        </p:nvCxnSpPr>
        <p:spPr>
          <a:xfrm flipH="1" flipV="1">
            <a:off x="1564640" y="1182693"/>
            <a:ext cx="855428" cy="792589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8" idx="0"/>
            <a:endCxn id="8" idx="3"/>
          </p:cNvCxnSpPr>
          <p:nvPr/>
        </p:nvCxnSpPr>
        <p:spPr>
          <a:xfrm flipH="1" flipV="1">
            <a:off x="4778840" y="1182693"/>
            <a:ext cx="922908" cy="792589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4911320" y="30929"/>
            <a:ext cx="1418293" cy="843848"/>
            <a:chOff x="3529627" y="635042"/>
            <a:chExt cx="1418293" cy="843848"/>
          </a:xfrm>
        </p:grpSpPr>
        <p:sp>
          <p:nvSpPr>
            <p:cNvPr id="37" name="Rechteck 36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customer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Kermit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cxnSp>
        <p:nvCxnSpPr>
          <p:cNvPr id="40" name="Gerader Verbinder 39"/>
          <p:cNvCxnSpPr>
            <a:stCxn id="37" idx="1"/>
            <a:endCxn id="4" idx="3"/>
          </p:cNvCxnSpPr>
          <p:nvPr/>
        </p:nvCxnSpPr>
        <p:spPr>
          <a:xfrm flipH="1">
            <a:off x="3129214" y="452853"/>
            <a:ext cx="1782106" cy="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67208" y="154486"/>
            <a:ext cx="962006" cy="5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1</a:t>
            </a:r>
          </a:p>
          <a:p>
            <a:pPr algn="ctr"/>
            <a:r>
              <a:rPr lang="de-DE" sz="1100" dirty="0" smtClean="0"/>
              <a:t>(= </a:t>
            </a:r>
            <a:r>
              <a:rPr lang="de-DE" sz="1100" dirty="0" err="1" smtClean="0"/>
              <a:t>Process</a:t>
            </a:r>
            <a:r>
              <a:rPr lang="de-DE" sz="1100" dirty="0" smtClean="0"/>
              <a:t> Instance)</a:t>
            </a:r>
            <a:endParaRPr lang="de-DE" sz="1100" dirty="0" smtClean="0"/>
          </a:p>
        </p:txBody>
      </p:sp>
      <p:sp>
        <p:nvSpPr>
          <p:cNvPr id="7" name="Rechteck 6"/>
          <p:cNvSpPr/>
          <p:nvPr/>
        </p:nvSpPr>
        <p:spPr>
          <a:xfrm>
            <a:off x="6026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2</a:t>
            </a:r>
          </a:p>
        </p:txBody>
      </p:sp>
      <p:sp>
        <p:nvSpPr>
          <p:cNvPr id="8" name="Rechteck 7"/>
          <p:cNvSpPr/>
          <p:nvPr/>
        </p:nvSpPr>
        <p:spPr>
          <a:xfrm>
            <a:off x="3816834" y="1044585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Execution</a:t>
            </a:r>
            <a:r>
              <a:rPr lang="de-DE" sz="1100" dirty="0" smtClean="0"/>
              <a:t> 3</a:t>
            </a:r>
          </a:p>
        </p:txBody>
      </p:sp>
      <p:sp>
        <p:nvSpPr>
          <p:cNvPr id="9" name="Rechteck 8"/>
          <p:cNvSpPr/>
          <p:nvPr/>
        </p:nvSpPr>
        <p:spPr>
          <a:xfrm>
            <a:off x="6026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1</a:t>
            </a:r>
          </a:p>
        </p:txBody>
      </p:sp>
      <p:sp>
        <p:nvSpPr>
          <p:cNvPr id="10" name="Rechteck 9"/>
          <p:cNvSpPr/>
          <p:nvPr/>
        </p:nvSpPr>
        <p:spPr>
          <a:xfrm>
            <a:off x="3816834" y="1572373"/>
            <a:ext cx="962006" cy="27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Task 2</a:t>
            </a:r>
          </a:p>
        </p:txBody>
      </p:sp>
      <p:cxnSp>
        <p:nvCxnSpPr>
          <p:cNvPr id="20" name="Gerader Verbinder 19"/>
          <p:cNvCxnSpPr>
            <a:stCxn id="10" idx="0"/>
            <a:endCxn id="8" idx="2"/>
          </p:cNvCxnSpPr>
          <p:nvPr/>
        </p:nvCxnSpPr>
        <p:spPr>
          <a:xfrm flipV="1">
            <a:off x="42978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0"/>
          </p:cNvCxnSpPr>
          <p:nvPr/>
        </p:nvCxnSpPr>
        <p:spPr>
          <a:xfrm flipH="1" flipV="1">
            <a:off x="3129214" y="751221"/>
            <a:ext cx="1168623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7" idx="0"/>
          </p:cNvCxnSpPr>
          <p:nvPr/>
        </p:nvCxnSpPr>
        <p:spPr>
          <a:xfrm flipV="1">
            <a:off x="1083637" y="751221"/>
            <a:ext cx="1083571" cy="293364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9" idx="0"/>
            <a:endCxn id="7" idx="2"/>
          </p:cNvCxnSpPr>
          <p:nvPr/>
        </p:nvCxnSpPr>
        <p:spPr>
          <a:xfrm flipV="1">
            <a:off x="1083637" y="1320800"/>
            <a:ext cx="0" cy="251573"/>
          </a:xfrm>
          <a:prstGeom prst="line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710921" y="1975282"/>
            <a:ext cx="1418293" cy="843848"/>
            <a:chOff x="3529627" y="635042"/>
            <a:chExt cx="1418293" cy="843848"/>
          </a:xfrm>
        </p:grpSpPr>
        <p:sp>
          <p:nvSpPr>
            <p:cNvPr id="15" name="Rechteck 14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worker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Fozzie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92601" y="1975282"/>
            <a:ext cx="1418293" cy="843848"/>
            <a:chOff x="3529627" y="635042"/>
            <a:chExt cx="1418293" cy="843848"/>
          </a:xfrm>
        </p:grpSpPr>
        <p:sp>
          <p:nvSpPr>
            <p:cNvPr id="28" name="Rechteck 27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worker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Gonzo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cxnSp>
        <p:nvCxnSpPr>
          <p:cNvPr id="32" name="Gerader Verbinder 31"/>
          <p:cNvCxnSpPr>
            <a:stCxn id="15" idx="0"/>
            <a:endCxn id="7" idx="3"/>
          </p:cNvCxnSpPr>
          <p:nvPr/>
        </p:nvCxnSpPr>
        <p:spPr>
          <a:xfrm flipH="1" flipV="1">
            <a:off x="1564640" y="1182693"/>
            <a:ext cx="855428" cy="792589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8" idx="0"/>
            <a:endCxn id="8" idx="3"/>
          </p:cNvCxnSpPr>
          <p:nvPr/>
        </p:nvCxnSpPr>
        <p:spPr>
          <a:xfrm flipH="1" flipV="1">
            <a:off x="4778840" y="1182693"/>
            <a:ext cx="922908" cy="792589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4911320" y="30929"/>
            <a:ext cx="1418293" cy="843848"/>
            <a:chOff x="3529627" y="635042"/>
            <a:chExt cx="1418293" cy="843848"/>
          </a:xfrm>
        </p:grpSpPr>
        <p:sp>
          <p:nvSpPr>
            <p:cNvPr id="37" name="Rechteck 36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customer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Kermit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</p:grpSp>
      <p:cxnSp>
        <p:nvCxnSpPr>
          <p:cNvPr id="40" name="Gerader Verbinder 39"/>
          <p:cNvCxnSpPr>
            <a:stCxn id="37" idx="1"/>
            <a:endCxn id="4" idx="3"/>
          </p:cNvCxnSpPr>
          <p:nvPr/>
        </p:nvCxnSpPr>
        <p:spPr>
          <a:xfrm flipH="1">
            <a:off x="3129214" y="452853"/>
            <a:ext cx="1782106" cy="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748915" y="2882694"/>
            <a:ext cx="1418293" cy="843848"/>
            <a:chOff x="3529627" y="635042"/>
            <a:chExt cx="1418293" cy="843848"/>
          </a:xfrm>
        </p:grpSpPr>
        <p:sp>
          <p:nvSpPr>
            <p:cNvPr id="35" name="Rechteck 34"/>
            <p:cNvSpPr/>
            <p:nvPr/>
          </p:nvSpPr>
          <p:spPr>
            <a:xfrm>
              <a:off x="3529627" y="635042"/>
              <a:ext cx="1418293" cy="8438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588754" y="700796"/>
              <a:ext cx="1277885" cy="3265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name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</a:t>
              </a:r>
              <a:r>
                <a:rPr lang="de-DE" sz="1100" dirty="0" err="1" smtClean="0"/>
                <a:t>customer</a:t>
              </a:r>
              <a:r>
                <a:rPr lang="de-DE" sz="1100" dirty="0" smtClean="0"/>
                <a:t>“</a:t>
              </a:r>
              <a:endParaRPr lang="de-DE" sz="1100" dirty="0"/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601506" y="1090939"/>
              <a:ext cx="1265133" cy="3111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value</a:t>
              </a:r>
              <a:r>
                <a:rPr lang="de-DE" sz="1100" dirty="0" smtClean="0"/>
                <a:t>: </a:t>
              </a:r>
              <a:r>
                <a:rPr lang="de-DE" sz="1100" dirty="0" smtClean="0"/>
                <a:t>„Hugo“</a:t>
              </a:r>
              <a:endParaRPr lang="de-DE" sz="1100" dirty="0"/>
            </a:p>
          </p:txBody>
        </p:sp>
      </p:grpSp>
      <p:cxnSp>
        <p:nvCxnSpPr>
          <p:cNvPr id="43" name="Gerader Verbinder 42"/>
          <p:cNvCxnSpPr>
            <a:stCxn id="35" idx="0"/>
            <a:endCxn id="9" idx="2"/>
          </p:cNvCxnSpPr>
          <p:nvPr/>
        </p:nvCxnSpPr>
        <p:spPr>
          <a:xfrm flipH="1" flipV="1">
            <a:off x="1083637" y="1848588"/>
            <a:ext cx="374425" cy="103410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43549" y="175550"/>
            <a:ext cx="1266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 </a:t>
            </a:r>
            <a:r>
              <a:rPr lang="de-DE" sz="1400" dirty="0" err="1" smtClean="0"/>
              <a:t>Scope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4145628" y="108982"/>
            <a:ext cx="92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Variables</a:t>
            </a:r>
            <a:endParaRPr lang="de-DE" sz="1400" dirty="0"/>
          </a:p>
        </p:txBody>
      </p:sp>
      <p:cxnSp>
        <p:nvCxnSpPr>
          <p:cNvPr id="34" name="Gerader Verbinder 33"/>
          <p:cNvCxnSpPr>
            <a:stCxn id="4" idx="3"/>
            <a:endCxn id="47" idx="1"/>
          </p:cNvCxnSpPr>
          <p:nvPr/>
        </p:nvCxnSpPr>
        <p:spPr>
          <a:xfrm flipV="1">
            <a:off x="2498099" y="1056966"/>
            <a:ext cx="1031528" cy="99546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4" idx="3"/>
            <a:endCxn id="44" idx="1"/>
          </p:cNvCxnSpPr>
          <p:nvPr/>
        </p:nvCxnSpPr>
        <p:spPr>
          <a:xfrm>
            <a:off x="2498099" y="2052432"/>
            <a:ext cx="1031528" cy="99546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/>
          <p:cNvGrpSpPr/>
          <p:nvPr/>
        </p:nvGrpSpPr>
        <p:grpSpPr>
          <a:xfrm>
            <a:off x="3529627" y="635042"/>
            <a:ext cx="2156396" cy="2834780"/>
            <a:chOff x="2636553" y="913040"/>
            <a:chExt cx="3461656" cy="351975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636553" y="2149043"/>
              <a:ext cx="3461656" cy="1047749"/>
              <a:chOff x="240849" y="3532415"/>
              <a:chExt cx="2265587" cy="1047749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customer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2" name="Abgerundetes Rechteck 51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Kermit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2636553" y="913040"/>
              <a:ext cx="3461656" cy="1047749"/>
              <a:chOff x="240849" y="3532415"/>
              <a:chExt cx="2265587" cy="1047749"/>
            </a:xfrm>
          </p:grpSpPr>
          <p:sp>
            <p:nvSpPr>
              <p:cNvPr id="47" name="Rechteck 46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48" name="Abgerundetes Rechteck 47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isAFrog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49" name="Abgerundetes Rechteck 48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</a:t>
                </a:r>
                <a:r>
                  <a:rPr lang="de-DE" sz="1100" dirty="0" err="1" smtClean="0"/>
                  <a:t>true</a:t>
                </a:r>
                <a:endParaRPr lang="de-DE" sz="1100" dirty="0"/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2636553" y="3385045"/>
              <a:ext cx="3461656" cy="1047749"/>
              <a:chOff x="240849" y="3532415"/>
              <a:chExt cx="2265587" cy="1047749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45" name="Abgerundetes Rechteck 44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order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com.example.Order@1</a:t>
                </a:r>
                <a:endParaRPr lang="de-DE" sz="1100" dirty="0"/>
              </a:p>
            </p:txBody>
          </p:sp>
        </p:grpSp>
      </p:grpSp>
      <p:cxnSp>
        <p:nvCxnSpPr>
          <p:cNvPr id="55" name="Gerader Verbinder 54"/>
          <p:cNvCxnSpPr>
            <a:stCxn id="4" idx="3"/>
            <a:endCxn id="50" idx="1"/>
          </p:cNvCxnSpPr>
          <p:nvPr/>
        </p:nvCxnSpPr>
        <p:spPr>
          <a:xfrm>
            <a:off x="2498099" y="2052432"/>
            <a:ext cx="103152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855373" y="1567345"/>
            <a:ext cx="1642726" cy="970174"/>
            <a:chOff x="855373" y="1567345"/>
            <a:chExt cx="1642726" cy="970174"/>
          </a:xfrm>
        </p:grpSpPr>
        <p:sp>
          <p:nvSpPr>
            <p:cNvPr id="4" name="Rechteck 3"/>
            <p:cNvSpPr/>
            <p:nvPr/>
          </p:nvSpPr>
          <p:spPr>
            <a:xfrm>
              <a:off x="855373" y="1567345"/>
              <a:ext cx="1642726" cy="97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Process</a:t>
              </a:r>
              <a:r>
                <a:rPr lang="de-DE" sz="1200" dirty="0" smtClean="0"/>
                <a:t> </a:t>
              </a:r>
              <a:r>
                <a:rPr lang="de-DE" sz="1200" dirty="0" smtClean="0"/>
                <a:t>Instance</a:t>
              </a:r>
            </a:p>
            <a:p>
              <a:pPr algn="ctr"/>
              <a:endParaRPr lang="de-DE" sz="1200" dirty="0" smtClean="0"/>
            </a:p>
            <a:p>
              <a:pPr algn="ctr"/>
              <a:endParaRPr lang="de-DE" sz="1200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966654" y="2141433"/>
              <a:ext cx="1420164" cy="32439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 err="1" smtClean="0"/>
                <a:t>id</a:t>
              </a:r>
              <a:r>
                <a:rPr lang="de-DE" sz="1100" dirty="0" smtClean="0"/>
                <a:t>: „1“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4944953" y="65132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boolean</a:t>
            </a:r>
            <a:endParaRPr lang="de-DE" sz="1100" dirty="0"/>
          </a:p>
        </p:txBody>
      </p:sp>
      <p:sp>
        <p:nvSpPr>
          <p:cNvPr id="20" name="Rechteck 19"/>
          <p:cNvSpPr/>
          <p:nvPr/>
        </p:nvSpPr>
        <p:spPr>
          <a:xfrm>
            <a:off x="4944953" y="103260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bytes</a:t>
            </a:r>
            <a:endParaRPr lang="de-DE" sz="1100" dirty="0"/>
          </a:p>
        </p:txBody>
      </p:sp>
      <p:sp>
        <p:nvSpPr>
          <p:cNvPr id="21" name="Rechteck 20"/>
          <p:cNvSpPr/>
          <p:nvPr/>
        </p:nvSpPr>
        <p:spPr>
          <a:xfrm>
            <a:off x="4944953" y="141389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short</a:t>
            </a:r>
            <a:endParaRPr lang="de-DE" sz="1100" dirty="0"/>
          </a:p>
        </p:txBody>
      </p:sp>
      <p:sp>
        <p:nvSpPr>
          <p:cNvPr id="22" name="Rechteck 21"/>
          <p:cNvSpPr/>
          <p:nvPr/>
        </p:nvSpPr>
        <p:spPr>
          <a:xfrm>
            <a:off x="4944953" y="179517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integer</a:t>
            </a:r>
            <a:endParaRPr lang="de-DE" sz="1100" dirty="0"/>
          </a:p>
        </p:txBody>
      </p:sp>
      <p:sp>
        <p:nvSpPr>
          <p:cNvPr id="23" name="Rechteck 22"/>
          <p:cNvSpPr/>
          <p:nvPr/>
        </p:nvSpPr>
        <p:spPr>
          <a:xfrm>
            <a:off x="4944953" y="217646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long</a:t>
            </a:r>
            <a:endParaRPr lang="de-DE" sz="1100" dirty="0"/>
          </a:p>
        </p:txBody>
      </p:sp>
      <p:sp>
        <p:nvSpPr>
          <p:cNvPr id="24" name="Rechteck 23"/>
          <p:cNvSpPr/>
          <p:nvPr/>
        </p:nvSpPr>
        <p:spPr>
          <a:xfrm>
            <a:off x="4944952" y="255774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double</a:t>
            </a:r>
            <a:endParaRPr lang="de-DE" sz="1100" dirty="0"/>
          </a:p>
        </p:txBody>
      </p:sp>
      <p:sp>
        <p:nvSpPr>
          <p:cNvPr id="25" name="Rechteck 24"/>
          <p:cNvSpPr/>
          <p:nvPr/>
        </p:nvSpPr>
        <p:spPr>
          <a:xfrm>
            <a:off x="4944952" y="293903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date</a:t>
            </a:r>
            <a:endParaRPr lang="de-DE" sz="1100" dirty="0"/>
          </a:p>
        </p:txBody>
      </p:sp>
      <p:sp>
        <p:nvSpPr>
          <p:cNvPr id="26" name="Rechteck 25"/>
          <p:cNvSpPr/>
          <p:nvPr/>
        </p:nvSpPr>
        <p:spPr>
          <a:xfrm>
            <a:off x="4944952" y="332031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string</a:t>
            </a:r>
            <a:endParaRPr lang="de-DE" sz="1100" dirty="0"/>
          </a:p>
        </p:txBody>
      </p:sp>
      <p:sp>
        <p:nvSpPr>
          <p:cNvPr id="27" name="Rechteck 26"/>
          <p:cNvSpPr/>
          <p:nvPr/>
        </p:nvSpPr>
        <p:spPr>
          <a:xfrm>
            <a:off x="4944952" y="370160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null</a:t>
            </a:r>
            <a:endParaRPr lang="de-DE" sz="1100" dirty="0"/>
          </a:p>
        </p:txBody>
      </p:sp>
      <p:sp>
        <p:nvSpPr>
          <p:cNvPr id="28" name="Rechteck 27"/>
          <p:cNvSpPr/>
          <p:nvPr/>
        </p:nvSpPr>
        <p:spPr>
          <a:xfrm>
            <a:off x="4944952" y="4284359"/>
            <a:ext cx="1206598" cy="2701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serializable</a:t>
            </a:r>
            <a:endParaRPr lang="de-DE" sz="1100" dirty="0"/>
          </a:p>
        </p:txBody>
      </p:sp>
      <p:sp>
        <p:nvSpPr>
          <p:cNvPr id="29" name="Rechteck 28"/>
          <p:cNvSpPr/>
          <p:nvPr/>
        </p:nvSpPr>
        <p:spPr>
          <a:xfrm>
            <a:off x="4944952" y="4658568"/>
            <a:ext cx="1206600" cy="2701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spin-serialization</a:t>
            </a:r>
            <a:endParaRPr lang="de-DE" sz="1100" dirty="0"/>
          </a:p>
        </p:txBody>
      </p:sp>
      <p:sp>
        <p:nvSpPr>
          <p:cNvPr id="38" name="Textfeld 37"/>
          <p:cNvSpPr txBox="1"/>
          <p:nvPr/>
        </p:nvSpPr>
        <p:spPr>
          <a:xfrm>
            <a:off x="4849275" y="102046"/>
            <a:ext cx="130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 </a:t>
            </a:r>
            <a:r>
              <a:rPr lang="de-DE" sz="1400" dirty="0" err="1" smtClean="0"/>
              <a:t>Types</a:t>
            </a:r>
            <a:endParaRPr lang="de-DE" sz="1400" dirty="0"/>
          </a:p>
        </p:txBody>
      </p:sp>
      <p:cxnSp>
        <p:nvCxnSpPr>
          <p:cNvPr id="33" name="Gerader Verbinder 32"/>
          <p:cNvCxnSpPr>
            <a:stCxn id="28" idx="1"/>
            <a:endCxn id="50" idx="3"/>
          </p:cNvCxnSpPr>
          <p:nvPr/>
        </p:nvCxnSpPr>
        <p:spPr>
          <a:xfrm flipH="1" flipV="1">
            <a:off x="3648668" y="3068290"/>
            <a:ext cx="1296284" cy="135113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9" idx="1"/>
            <a:endCxn id="53" idx="3"/>
          </p:cNvCxnSpPr>
          <p:nvPr/>
        </p:nvCxnSpPr>
        <p:spPr>
          <a:xfrm flipH="1">
            <a:off x="3648668" y="786387"/>
            <a:ext cx="1296285" cy="2909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26" idx="1"/>
            <a:endCxn id="56" idx="3"/>
          </p:cNvCxnSpPr>
          <p:nvPr/>
        </p:nvCxnSpPr>
        <p:spPr>
          <a:xfrm flipH="1" flipV="1">
            <a:off x="3648668" y="2072824"/>
            <a:ext cx="1296284" cy="138255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Geschweifte Klammer rechts 43"/>
          <p:cNvSpPr/>
          <p:nvPr/>
        </p:nvSpPr>
        <p:spPr>
          <a:xfrm>
            <a:off x="6357398" y="653049"/>
            <a:ext cx="350818" cy="3318682"/>
          </a:xfrm>
          <a:prstGeom prst="rightBrace">
            <a:avLst>
              <a:gd name="adj1" fmla="val 73666"/>
              <a:gd name="adj2" fmla="val 5056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5" name="Geschweifte Klammer rechts 44"/>
          <p:cNvSpPr/>
          <p:nvPr/>
        </p:nvSpPr>
        <p:spPr>
          <a:xfrm>
            <a:off x="6357398" y="4284359"/>
            <a:ext cx="350818" cy="644337"/>
          </a:xfrm>
          <a:prstGeom prst="rightBrace">
            <a:avLst>
              <a:gd name="adj1" fmla="val 73666"/>
              <a:gd name="adj2" fmla="val 5056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6" name="Textfeld 45"/>
          <p:cNvSpPr txBox="1"/>
          <p:nvPr/>
        </p:nvSpPr>
        <p:spPr>
          <a:xfrm>
            <a:off x="6851423" y="2049917"/>
            <a:ext cx="855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Primitive </a:t>
            </a:r>
            <a:r>
              <a:rPr lang="de-DE" sz="1400" dirty="0" err="1" smtClean="0"/>
              <a:t>Types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6914062" y="4129473"/>
            <a:ext cx="103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Custom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Types</a:t>
            </a:r>
            <a:endParaRPr lang="de-DE" sz="1400" dirty="0" smtClean="0"/>
          </a:p>
          <a:p>
            <a:r>
              <a:rPr lang="de-DE" sz="1400" dirty="0" smtClean="0"/>
              <a:t>(</a:t>
            </a:r>
            <a:r>
              <a:rPr lang="de-DE" sz="1400" dirty="0" err="1" smtClean="0"/>
              <a:t>exclusive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108273" y="129374"/>
            <a:ext cx="92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Variables</a:t>
            </a:r>
            <a:endParaRPr lang="de-DE" sz="1400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1492272" y="655434"/>
            <a:ext cx="2156396" cy="2834780"/>
            <a:chOff x="2636553" y="913040"/>
            <a:chExt cx="3461656" cy="3519754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2636553" y="2149043"/>
              <a:ext cx="3461656" cy="1047749"/>
              <a:chOff x="240849" y="3532415"/>
              <a:chExt cx="2265587" cy="1047749"/>
            </a:xfrm>
          </p:grpSpPr>
          <p:sp>
            <p:nvSpPr>
              <p:cNvPr id="56" name="Rechteck 55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customer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8" name="Abgerundetes Rechteck 57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Kermit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2636553" y="913040"/>
              <a:ext cx="3461656" cy="1047749"/>
              <a:chOff x="240849" y="3532415"/>
              <a:chExt cx="2265587" cy="1047749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4" name="Abgerundetes Rechteck 53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isAFrog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5" name="Abgerundetes Rechteck 54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</a:t>
                </a:r>
                <a:r>
                  <a:rPr lang="de-DE" sz="1100" dirty="0" err="1" smtClean="0"/>
                  <a:t>true</a:t>
                </a:r>
                <a:endParaRPr lang="de-DE" sz="1100" dirty="0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2636553" y="3385045"/>
              <a:ext cx="3461656" cy="1047749"/>
              <a:chOff x="240849" y="3532415"/>
              <a:chExt cx="2265587" cy="1047749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order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2" name="Abgerundetes Rechteck 51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com.example.Order@1</a:t>
                </a:r>
                <a:endParaRPr lang="de-DE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5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5585033" y="65132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boolean</a:t>
            </a:r>
            <a:endParaRPr lang="de-DE" sz="1100" dirty="0"/>
          </a:p>
        </p:txBody>
      </p:sp>
      <p:sp>
        <p:nvSpPr>
          <p:cNvPr id="20" name="Rechteck 19"/>
          <p:cNvSpPr/>
          <p:nvPr/>
        </p:nvSpPr>
        <p:spPr>
          <a:xfrm>
            <a:off x="5585033" y="103260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bytes</a:t>
            </a:r>
            <a:endParaRPr lang="de-DE" sz="1100" dirty="0"/>
          </a:p>
        </p:txBody>
      </p:sp>
      <p:sp>
        <p:nvSpPr>
          <p:cNvPr id="21" name="Rechteck 20"/>
          <p:cNvSpPr/>
          <p:nvPr/>
        </p:nvSpPr>
        <p:spPr>
          <a:xfrm>
            <a:off x="5585033" y="141389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short</a:t>
            </a:r>
            <a:endParaRPr lang="de-DE" sz="1100" dirty="0"/>
          </a:p>
        </p:txBody>
      </p:sp>
      <p:sp>
        <p:nvSpPr>
          <p:cNvPr id="22" name="Rechteck 21"/>
          <p:cNvSpPr/>
          <p:nvPr/>
        </p:nvSpPr>
        <p:spPr>
          <a:xfrm>
            <a:off x="5585033" y="179517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integer</a:t>
            </a:r>
            <a:endParaRPr lang="de-DE" sz="1100" dirty="0"/>
          </a:p>
        </p:txBody>
      </p:sp>
      <p:sp>
        <p:nvSpPr>
          <p:cNvPr id="23" name="Rechteck 22"/>
          <p:cNvSpPr/>
          <p:nvPr/>
        </p:nvSpPr>
        <p:spPr>
          <a:xfrm>
            <a:off x="5585033" y="217646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long</a:t>
            </a:r>
            <a:endParaRPr lang="de-DE" sz="1100" dirty="0"/>
          </a:p>
        </p:txBody>
      </p:sp>
      <p:sp>
        <p:nvSpPr>
          <p:cNvPr id="24" name="Rechteck 23"/>
          <p:cNvSpPr/>
          <p:nvPr/>
        </p:nvSpPr>
        <p:spPr>
          <a:xfrm>
            <a:off x="5585032" y="255774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double</a:t>
            </a:r>
            <a:endParaRPr lang="de-DE" sz="1100" dirty="0"/>
          </a:p>
        </p:txBody>
      </p:sp>
      <p:sp>
        <p:nvSpPr>
          <p:cNvPr id="25" name="Rechteck 24"/>
          <p:cNvSpPr/>
          <p:nvPr/>
        </p:nvSpPr>
        <p:spPr>
          <a:xfrm>
            <a:off x="5585032" y="293903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date</a:t>
            </a:r>
            <a:endParaRPr lang="de-DE" sz="1100" dirty="0"/>
          </a:p>
        </p:txBody>
      </p:sp>
      <p:sp>
        <p:nvSpPr>
          <p:cNvPr id="26" name="Rechteck 25"/>
          <p:cNvSpPr/>
          <p:nvPr/>
        </p:nvSpPr>
        <p:spPr>
          <a:xfrm>
            <a:off x="5585032" y="3320318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string</a:t>
            </a:r>
            <a:endParaRPr lang="de-DE" sz="1100" dirty="0"/>
          </a:p>
        </p:txBody>
      </p:sp>
      <p:sp>
        <p:nvSpPr>
          <p:cNvPr id="27" name="Rechteck 26"/>
          <p:cNvSpPr/>
          <p:nvPr/>
        </p:nvSpPr>
        <p:spPr>
          <a:xfrm>
            <a:off x="5585032" y="3701603"/>
            <a:ext cx="1206598" cy="270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null</a:t>
            </a:r>
            <a:endParaRPr lang="de-DE" sz="1100" dirty="0"/>
          </a:p>
        </p:txBody>
      </p:sp>
      <p:sp>
        <p:nvSpPr>
          <p:cNvPr id="28" name="Rechteck 27"/>
          <p:cNvSpPr/>
          <p:nvPr/>
        </p:nvSpPr>
        <p:spPr>
          <a:xfrm>
            <a:off x="5585032" y="4284359"/>
            <a:ext cx="1206598" cy="2701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serializable</a:t>
            </a:r>
            <a:endParaRPr lang="de-DE" sz="1100" dirty="0"/>
          </a:p>
        </p:txBody>
      </p:sp>
      <p:sp>
        <p:nvSpPr>
          <p:cNvPr id="29" name="Rechteck 28"/>
          <p:cNvSpPr/>
          <p:nvPr/>
        </p:nvSpPr>
        <p:spPr>
          <a:xfrm>
            <a:off x="5585032" y="4658568"/>
            <a:ext cx="1206600" cy="2701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spin-serialization</a:t>
            </a:r>
            <a:endParaRPr lang="de-DE" sz="1100" dirty="0"/>
          </a:p>
        </p:txBody>
      </p:sp>
      <p:sp>
        <p:nvSpPr>
          <p:cNvPr id="38" name="Textfeld 37"/>
          <p:cNvSpPr txBox="1"/>
          <p:nvPr/>
        </p:nvSpPr>
        <p:spPr>
          <a:xfrm>
            <a:off x="5537193" y="129374"/>
            <a:ext cx="130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 </a:t>
            </a:r>
            <a:r>
              <a:rPr lang="de-DE" sz="1400" dirty="0" err="1" smtClean="0"/>
              <a:t>Types</a:t>
            </a:r>
            <a:endParaRPr lang="de-DE" sz="1400" dirty="0"/>
          </a:p>
        </p:txBody>
      </p:sp>
      <p:cxnSp>
        <p:nvCxnSpPr>
          <p:cNvPr id="33" name="Gerader Verbinder 32"/>
          <p:cNvCxnSpPr>
            <a:stCxn id="28" idx="1"/>
            <a:endCxn id="50" idx="3"/>
          </p:cNvCxnSpPr>
          <p:nvPr/>
        </p:nvCxnSpPr>
        <p:spPr>
          <a:xfrm flipH="1" flipV="1">
            <a:off x="3648668" y="3068290"/>
            <a:ext cx="1936364" cy="135113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9" idx="1"/>
            <a:endCxn id="53" idx="3"/>
          </p:cNvCxnSpPr>
          <p:nvPr/>
        </p:nvCxnSpPr>
        <p:spPr>
          <a:xfrm flipH="1">
            <a:off x="3648668" y="786387"/>
            <a:ext cx="1936365" cy="2909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26" idx="1"/>
            <a:endCxn id="56" idx="3"/>
          </p:cNvCxnSpPr>
          <p:nvPr/>
        </p:nvCxnSpPr>
        <p:spPr>
          <a:xfrm flipH="1" flipV="1">
            <a:off x="3648668" y="2072824"/>
            <a:ext cx="1936364" cy="138255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108273" y="129374"/>
            <a:ext cx="92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Variables</a:t>
            </a:r>
            <a:endParaRPr lang="de-DE" sz="1400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1492272" y="655434"/>
            <a:ext cx="2156396" cy="2834780"/>
            <a:chOff x="2636553" y="913040"/>
            <a:chExt cx="3461656" cy="3519754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2636553" y="2149043"/>
              <a:ext cx="3461656" cy="1047749"/>
              <a:chOff x="240849" y="3532415"/>
              <a:chExt cx="2265587" cy="1047749"/>
            </a:xfrm>
          </p:grpSpPr>
          <p:sp>
            <p:nvSpPr>
              <p:cNvPr id="56" name="Rechteck 55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customer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8" name="Abgerundetes Rechteck 57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Kermit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2636553" y="913040"/>
              <a:ext cx="3461656" cy="1047749"/>
              <a:chOff x="240849" y="3532415"/>
              <a:chExt cx="2265587" cy="1047749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4" name="Abgerundetes Rechteck 53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isAFrog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5" name="Abgerundetes Rechteck 54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</a:t>
                </a:r>
                <a:r>
                  <a:rPr lang="de-DE" sz="1100" dirty="0" err="1" smtClean="0"/>
                  <a:t>true</a:t>
                </a:r>
                <a:endParaRPr lang="de-DE" sz="1100" dirty="0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2636553" y="3385045"/>
              <a:ext cx="3461656" cy="1047749"/>
              <a:chOff x="240849" y="3532415"/>
              <a:chExt cx="2265587" cy="1047749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240849" y="3532415"/>
                <a:ext cx="2265587" cy="10477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1100" dirty="0"/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>
                <a:off x="302970" y="3614058"/>
                <a:ext cx="2141346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name</a:t>
                </a:r>
                <a:r>
                  <a:rPr lang="de-DE" sz="1100" dirty="0" smtClean="0"/>
                  <a:t>: „</a:t>
                </a:r>
                <a:r>
                  <a:rPr lang="de-DE" sz="1100" dirty="0" err="1" smtClean="0"/>
                  <a:t>order</a:t>
                </a:r>
                <a:r>
                  <a:rPr lang="de-DE" sz="1100" dirty="0" smtClean="0"/>
                  <a:t>“</a:t>
                </a:r>
                <a:endParaRPr lang="de-DE" sz="1100" dirty="0"/>
              </a:p>
            </p:txBody>
          </p:sp>
          <p:sp>
            <p:nvSpPr>
              <p:cNvPr id="52" name="Abgerundetes Rechteck 51"/>
              <p:cNvSpPr/>
              <p:nvPr/>
            </p:nvSpPr>
            <p:spPr>
              <a:xfrm>
                <a:off x="316368" y="4098472"/>
                <a:ext cx="2114549" cy="40277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100" dirty="0" err="1" smtClean="0"/>
                  <a:t>value</a:t>
                </a:r>
                <a:r>
                  <a:rPr lang="de-DE" sz="1100" dirty="0" smtClean="0"/>
                  <a:t>: com.example.Order@1</a:t>
                </a:r>
                <a:endParaRPr lang="de-DE" sz="1100" dirty="0"/>
              </a:p>
            </p:txBody>
          </p:sp>
        </p:grpSp>
      </p:grpSp>
      <p:sp>
        <p:nvSpPr>
          <p:cNvPr id="37" name="Abgerundetes Rechteck 36"/>
          <p:cNvSpPr/>
          <p:nvPr/>
        </p:nvSpPr>
        <p:spPr>
          <a:xfrm>
            <a:off x="4055784" y="2485534"/>
            <a:ext cx="1116526" cy="42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Serialized</a:t>
            </a:r>
            <a:r>
              <a:rPr lang="de-DE" sz="1100" dirty="0" smtClean="0"/>
              <a:t> </a:t>
            </a:r>
            <a:r>
              <a:rPr lang="de-DE" sz="1100" dirty="0" err="1" smtClean="0"/>
              <a:t>value</a:t>
            </a:r>
            <a:r>
              <a:rPr lang="de-DE" sz="1100" dirty="0" smtClean="0"/>
              <a:t>: String</a:t>
            </a:r>
            <a:endParaRPr lang="de-DE" sz="11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4055784" y="3611318"/>
            <a:ext cx="1116526" cy="42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Serialized</a:t>
            </a:r>
            <a:r>
              <a:rPr lang="de-DE" sz="1100" dirty="0" smtClean="0"/>
              <a:t> </a:t>
            </a:r>
            <a:r>
              <a:rPr lang="de-DE" sz="1100" dirty="0" err="1" smtClean="0"/>
              <a:t>value</a:t>
            </a:r>
            <a:r>
              <a:rPr lang="de-DE" sz="1100" dirty="0" smtClean="0"/>
              <a:t>: </a:t>
            </a:r>
            <a:r>
              <a:rPr lang="de-DE" sz="1100" dirty="0" err="1" smtClean="0"/>
              <a:t>byte</a:t>
            </a:r>
            <a:r>
              <a:rPr lang="de-DE" sz="1100" dirty="0" smtClean="0"/>
              <a:t>[]</a:t>
            </a:r>
            <a:endParaRPr lang="de-DE" sz="11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061390" y="740460"/>
            <a:ext cx="1110920" cy="42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Serialized</a:t>
            </a:r>
            <a:r>
              <a:rPr lang="de-DE" sz="1100" dirty="0" smtClean="0"/>
              <a:t> </a:t>
            </a:r>
            <a:r>
              <a:rPr lang="de-DE" sz="1100" dirty="0" err="1" smtClean="0"/>
              <a:t>value</a:t>
            </a:r>
            <a:r>
              <a:rPr lang="de-DE" sz="1100" dirty="0" smtClean="0"/>
              <a:t>: </a:t>
            </a:r>
            <a:r>
              <a:rPr lang="de-DE" sz="1100" dirty="0" err="1" smtClean="0"/>
              <a:t>boolean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9745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86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Lindhauer</cp:lastModifiedBy>
  <cp:revision>45</cp:revision>
  <dcterms:created xsi:type="dcterms:W3CDTF">2014-09-04T13:28:25Z</dcterms:created>
  <dcterms:modified xsi:type="dcterms:W3CDTF">2014-09-05T13:28:37Z</dcterms:modified>
</cp:coreProperties>
</file>