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8F7A0-0734-47F9-878F-A05A3F97477E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904A0-A86F-4D82-AC4A-DB409C8E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1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Talk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blue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boardered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tasks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.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CMMN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dirty="0" smtClean="0"/>
              <a:t>Camunda </a:t>
            </a:r>
            <a:r>
              <a:rPr lang="de-DE" dirty="0" err="1" smtClean="0"/>
              <a:t>platform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integrated</a:t>
            </a:r>
            <a:r>
              <a:rPr lang="de-DE" baseline="0" dirty="0" smtClean="0"/>
              <a:t> Java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REST API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released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end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November,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adapted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community</a:t>
            </a:r>
            <a:r>
              <a:rPr lang="de-DE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64EC-5884-474A-87F8-24508B805A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8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35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6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93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29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2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ssdiagramm: Prozess 2"/>
          <p:cNvSpPr/>
          <p:nvPr/>
        </p:nvSpPr>
        <p:spPr bwMode="auto">
          <a:xfrm>
            <a:off x="4776983" y="4139936"/>
            <a:ext cx="2063763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Engine </a:t>
            </a:r>
          </a:p>
          <a:p>
            <a:pPr algn="ctr"/>
            <a:r>
              <a:rPr lang="de-DE" sz="1600" smtClean="0">
                <a:solidFill>
                  <a:schemeClr val="tx1"/>
                </a:solidFill>
              </a:rPr>
              <a:t>(BPMN, CMMN, DMN)</a:t>
            </a: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Flussdiagramm: Prozess 3"/>
          <p:cNvSpPr/>
          <p:nvPr/>
        </p:nvSpPr>
        <p:spPr bwMode="auto">
          <a:xfrm>
            <a:off x="3852974" y="2195720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Tasklist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5" name="Flussdiagramm: Prozess 4"/>
          <p:cNvSpPr/>
          <p:nvPr/>
        </p:nvSpPr>
        <p:spPr bwMode="auto">
          <a:xfrm>
            <a:off x="5641080" y="2195720"/>
            <a:ext cx="1584176" cy="720080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latin typeface="+mn-lt"/>
              </a:rPr>
              <a:t>Custom</a:t>
            </a:r>
          </a:p>
          <a:p>
            <a:pPr algn="ctr"/>
            <a:r>
              <a:rPr lang="de-DE">
                <a:latin typeface="+mn-lt"/>
              </a:rPr>
              <a:t>Application</a:t>
            </a:r>
            <a:endParaRPr lang="de-DE" dirty="0" err="1">
              <a:latin typeface="+mn-lt"/>
            </a:endParaRPr>
          </a:p>
        </p:txBody>
      </p:sp>
      <p:sp>
        <p:nvSpPr>
          <p:cNvPr id="6" name="Flussdiagramm: Prozess 5"/>
          <p:cNvSpPr/>
          <p:nvPr/>
        </p:nvSpPr>
        <p:spPr bwMode="auto">
          <a:xfrm>
            <a:off x="7585296" y="2186395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Cockpit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" name="Flussdiagramm: Prozess 7"/>
          <p:cNvSpPr/>
          <p:nvPr/>
        </p:nvSpPr>
        <p:spPr bwMode="auto">
          <a:xfrm>
            <a:off x="1932731" y="2186395"/>
            <a:ext cx="1584176" cy="72670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Modeler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013487" y="1485697"/>
            <a:ext cx="986983" cy="3693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mtClean="0">
                <a:latin typeface="+mn-lt"/>
              </a:rPr>
              <a:t>End User</a:t>
            </a:r>
            <a:endParaRPr lang="de-DE" dirty="0" err="1"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997252" y="1209402"/>
            <a:ext cx="2760263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mtClean="0">
                <a:latin typeface="+mn-lt"/>
              </a:rPr>
              <a:t>Operator</a:t>
            </a:r>
            <a:endParaRPr lang="de-DE">
              <a:latin typeface="+mn-lt"/>
            </a:endParaRPr>
          </a:p>
          <a:p>
            <a:pPr algn="ctr"/>
            <a:r>
              <a:rPr lang="de-DE">
                <a:latin typeface="+mn-lt"/>
              </a:rPr>
              <a:t>(</a:t>
            </a:r>
            <a:r>
              <a:rPr lang="de-DE" smtClean="0">
                <a:latin typeface="+mn-lt"/>
              </a:rPr>
              <a:t>technical/business</a:t>
            </a:r>
            <a:r>
              <a:rPr lang="de-DE">
                <a:latin typeface="+mn-lt"/>
              </a:rPr>
              <a:t>)</a:t>
            </a:r>
            <a:endParaRPr lang="de-DE" dirty="0" err="1"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0172" y="1226503"/>
            <a:ext cx="1829294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mtClean="0"/>
              <a:t>Business Analyst </a:t>
            </a:r>
            <a:r>
              <a:rPr lang="de-DE" smtClean="0">
                <a:latin typeface="+mn-lt"/>
              </a:rPr>
              <a:t>/</a:t>
            </a:r>
          </a:p>
          <a:p>
            <a:pPr algn="ctr"/>
            <a:r>
              <a:rPr lang="de-DE" smtClean="0"/>
              <a:t>Developer</a:t>
            </a:r>
            <a:endParaRPr lang="de-DE" dirty="0" err="1">
              <a:latin typeface="+mn-lt"/>
            </a:endParaRPr>
          </a:p>
        </p:txBody>
      </p:sp>
      <p:sp>
        <p:nvSpPr>
          <p:cNvPr id="14" name="Flussdiagramm: Magnetplattenspeicher 13"/>
          <p:cNvSpPr/>
          <p:nvPr/>
        </p:nvSpPr>
        <p:spPr bwMode="auto">
          <a:xfrm>
            <a:off x="5058827" y="5133541"/>
            <a:ext cx="1500074" cy="66794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latin typeface="+mn-lt"/>
              </a:rPr>
              <a:t>Database</a:t>
            </a:r>
            <a:endParaRPr lang="de-DE" dirty="0" err="1">
              <a:latin typeface="+mn-lt"/>
            </a:endParaRPr>
          </a:p>
        </p:txBody>
      </p:sp>
      <p:cxnSp>
        <p:nvCxnSpPr>
          <p:cNvPr id="16" name="Gerade Verbindung 16"/>
          <p:cNvCxnSpPr>
            <a:stCxn id="3" idx="2"/>
            <a:endCxn id="14" idx="1"/>
          </p:cNvCxnSpPr>
          <p:nvPr/>
        </p:nvCxnSpPr>
        <p:spPr>
          <a:xfrm flipH="1">
            <a:off x="5808864" y="4860016"/>
            <a:ext cx="1" cy="273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8"/>
          <p:cNvCxnSpPr>
            <a:stCxn id="4" idx="2"/>
            <a:endCxn id="3" idx="0"/>
          </p:cNvCxnSpPr>
          <p:nvPr/>
        </p:nvCxnSpPr>
        <p:spPr>
          <a:xfrm rot="16200000" flipH="1">
            <a:off x="4614895" y="2945966"/>
            <a:ext cx="1224136" cy="1163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20"/>
          <p:cNvCxnSpPr>
            <a:stCxn id="8" idx="2"/>
            <a:endCxn id="3" idx="1"/>
          </p:cNvCxnSpPr>
          <p:nvPr/>
        </p:nvCxnSpPr>
        <p:spPr>
          <a:xfrm rot="16200000" flipH="1">
            <a:off x="2957463" y="2680455"/>
            <a:ext cx="1586877" cy="2052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22"/>
          <p:cNvCxnSpPr>
            <a:stCxn id="5" idx="2"/>
            <a:endCxn id="3" idx="0"/>
          </p:cNvCxnSpPr>
          <p:nvPr/>
        </p:nvCxnSpPr>
        <p:spPr>
          <a:xfrm rot="5400000">
            <a:off x="5508949" y="3215717"/>
            <a:ext cx="1224136" cy="624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24"/>
          <p:cNvCxnSpPr>
            <a:stCxn id="31" idx="3"/>
            <a:endCxn id="6" idx="2"/>
          </p:cNvCxnSpPr>
          <p:nvPr/>
        </p:nvCxnSpPr>
        <p:spPr>
          <a:xfrm flipV="1">
            <a:off x="6840745" y="2906475"/>
            <a:ext cx="1536639" cy="10101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41"/>
          <p:cNvCxnSpPr>
            <a:stCxn id="13" idx="2"/>
            <a:endCxn id="8" idx="0"/>
          </p:cNvCxnSpPr>
          <p:nvPr/>
        </p:nvCxnSpPr>
        <p:spPr>
          <a:xfrm>
            <a:off x="2724819" y="1872834"/>
            <a:ext cx="0" cy="313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43"/>
          <p:cNvCxnSpPr>
            <a:stCxn id="10" idx="2"/>
            <a:endCxn id="4" idx="0"/>
          </p:cNvCxnSpPr>
          <p:nvPr/>
        </p:nvCxnSpPr>
        <p:spPr>
          <a:xfrm rot="5400000">
            <a:off x="4905676" y="1594416"/>
            <a:ext cx="340691" cy="8619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45"/>
          <p:cNvCxnSpPr>
            <a:stCxn id="10" idx="2"/>
            <a:endCxn id="5" idx="0"/>
          </p:cNvCxnSpPr>
          <p:nvPr/>
        </p:nvCxnSpPr>
        <p:spPr>
          <a:xfrm rot="16200000" flipH="1">
            <a:off x="5799728" y="1562279"/>
            <a:ext cx="340691" cy="926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47"/>
          <p:cNvCxnSpPr>
            <a:stCxn id="11" idx="2"/>
            <a:endCxn id="6" idx="0"/>
          </p:cNvCxnSpPr>
          <p:nvPr/>
        </p:nvCxnSpPr>
        <p:spPr>
          <a:xfrm>
            <a:off x="8377384" y="1855733"/>
            <a:ext cx="0" cy="33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Prozess 30"/>
          <p:cNvSpPr/>
          <p:nvPr/>
        </p:nvSpPr>
        <p:spPr bwMode="auto">
          <a:xfrm>
            <a:off x="4776984" y="3693317"/>
            <a:ext cx="2063761" cy="4466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REST / Java API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396247" y="3059816"/>
            <a:ext cx="515700" cy="24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</a:t>
            </a:r>
            <a:endParaRPr lang="de-DE" sz="1100" dirty="0" err="1">
              <a:latin typeface="+mn-lt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8119534" y="3059816"/>
            <a:ext cx="515700" cy="24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</a:t>
            </a:r>
            <a:endParaRPr lang="de-DE" sz="1100" dirty="0" err="1">
              <a:latin typeface="+mn-lt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934870" y="3059859"/>
            <a:ext cx="996601" cy="24468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 / Java</a:t>
            </a:r>
            <a:endParaRPr lang="de-DE" sz="1100" dirty="0" err="1">
              <a:latin typeface="+mn-lt"/>
            </a:endParaRPr>
          </a:p>
        </p:txBody>
      </p:sp>
      <p:sp>
        <p:nvSpPr>
          <p:cNvPr id="35" name="Richtungspfeil 34"/>
          <p:cNvSpPr/>
          <p:nvPr/>
        </p:nvSpPr>
        <p:spPr bwMode="auto">
          <a:xfrm>
            <a:off x="1804061" y="5940136"/>
            <a:ext cx="2187194" cy="648072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Model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6" name="Eingekerbter Richtungspfeil 35"/>
          <p:cNvSpPr/>
          <p:nvPr/>
        </p:nvSpPr>
        <p:spPr bwMode="auto">
          <a:xfrm>
            <a:off x="3780966" y="5940136"/>
            <a:ext cx="7460392" cy="648072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Execute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9" name="Flussdiagramm: Prozess 38"/>
          <p:cNvSpPr/>
          <p:nvPr/>
        </p:nvSpPr>
        <p:spPr bwMode="auto">
          <a:xfrm>
            <a:off x="9529511" y="2193019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Admin</a:t>
            </a:r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0" name="Gerade Verbindung 24"/>
          <p:cNvCxnSpPr>
            <a:stCxn id="31" idx="3"/>
            <a:endCxn id="39" idx="2"/>
          </p:cNvCxnSpPr>
          <p:nvPr/>
        </p:nvCxnSpPr>
        <p:spPr>
          <a:xfrm flipV="1">
            <a:off x="6840745" y="2913099"/>
            <a:ext cx="3480854" cy="10035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10063404" y="3055029"/>
            <a:ext cx="515700" cy="24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</a:t>
            </a:r>
            <a:endParaRPr lang="de-DE" sz="1100" dirty="0" err="1">
              <a:latin typeface="+mn-lt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9529166" y="1503502"/>
            <a:ext cx="1584176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mtClean="0">
                <a:latin typeface="+mn-lt"/>
              </a:rPr>
              <a:t>Administrator</a:t>
            </a:r>
            <a:endParaRPr lang="de-DE" dirty="0" err="1">
              <a:latin typeface="+mn-lt"/>
            </a:endParaRPr>
          </a:p>
        </p:txBody>
      </p:sp>
      <p:cxnSp>
        <p:nvCxnSpPr>
          <p:cNvPr id="46" name="Gerade Verbindung 47"/>
          <p:cNvCxnSpPr>
            <a:stCxn id="44" idx="2"/>
            <a:endCxn id="39" idx="0"/>
          </p:cNvCxnSpPr>
          <p:nvPr/>
        </p:nvCxnSpPr>
        <p:spPr>
          <a:xfrm>
            <a:off x="10321254" y="1872834"/>
            <a:ext cx="345" cy="320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/>
          <p:cNvSpPr/>
          <p:nvPr/>
        </p:nvSpPr>
        <p:spPr bwMode="auto">
          <a:xfrm>
            <a:off x="3774757" y="2111724"/>
            <a:ext cx="7466601" cy="2834807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algn="r"/>
            <a:r>
              <a:rPr lang="de-DE" smtClean="0">
                <a:latin typeface="+mn-lt"/>
              </a:rPr>
              <a:t>Runtime Container</a:t>
            </a:r>
            <a:endParaRPr lang="de-DE" dirty="0" err="1">
              <a:latin typeface="+mn-lt"/>
            </a:endParaRPr>
          </a:p>
        </p:txBody>
      </p:sp>
      <p:sp>
        <p:nvSpPr>
          <p:cNvPr id="72" name="Flussdiagramm: Magnetplattenspeicher 71"/>
          <p:cNvSpPr/>
          <p:nvPr/>
        </p:nvSpPr>
        <p:spPr bwMode="auto">
          <a:xfrm>
            <a:off x="2010723" y="4211946"/>
            <a:ext cx="1500074" cy="576063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>
                <a:latin typeface="+mn-lt"/>
              </a:rPr>
              <a:t>File Repository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95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Architecture</dc:title>
  <dc:creator>matthijs.burke</dc:creator>
  <cp:lastModifiedBy>matthijs.burke</cp:lastModifiedBy>
  <cp:revision>4</cp:revision>
  <dcterms:created xsi:type="dcterms:W3CDTF">2015-06-24T11:05:37Z</dcterms:created>
  <dcterms:modified xsi:type="dcterms:W3CDTF">2015-10-23T13:59:10Z</dcterms:modified>
</cp:coreProperties>
</file>