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69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42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86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64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62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9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06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78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05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A20A-278F-45B7-BBF6-0081BC7E656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3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A20A-278F-45B7-BBF6-0081BC7E6569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7A3C2-041D-475D-913C-4FE37E2C5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39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159896" y="419944"/>
            <a:ext cx="1008112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5" name="Ellipse 4"/>
          <p:cNvSpPr/>
          <p:nvPr/>
        </p:nvSpPr>
        <p:spPr>
          <a:xfrm>
            <a:off x="5159896" y="1772816"/>
            <a:ext cx="1008112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ASSIGNED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159896" y="3240792"/>
            <a:ext cx="1008112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COMPLETED</a:t>
            </a:r>
            <a:endParaRPr lang="de-DE" sz="1000" b="1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960096" y="1772816"/>
            <a:ext cx="1152128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DELEGATED</a:t>
            </a:r>
            <a:endParaRPr lang="de-DE" sz="1000" b="1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999656" y="1772816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UNASSIGNED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48" name="Bogen 47"/>
          <p:cNvSpPr/>
          <p:nvPr/>
        </p:nvSpPr>
        <p:spPr>
          <a:xfrm flipH="1" flipV="1">
            <a:off x="4151784" y="1988840"/>
            <a:ext cx="1080120" cy="432048"/>
          </a:xfrm>
          <a:prstGeom prst="arc">
            <a:avLst>
              <a:gd name="adj1" fmla="val 11274264"/>
              <a:gd name="adj2" fmla="val 21159354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49" name="Bogen 48"/>
          <p:cNvSpPr/>
          <p:nvPr/>
        </p:nvSpPr>
        <p:spPr>
          <a:xfrm flipH="1" flipV="1">
            <a:off x="6023992" y="2060848"/>
            <a:ext cx="1080120" cy="432048"/>
          </a:xfrm>
          <a:prstGeom prst="arc">
            <a:avLst>
              <a:gd name="adj1" fmla="val 11274264"/>
              <a:gd name="adj2" fmla="val 21029976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50" name="Bogen 49"/>
          <p:cNvSpPr/>
          <p:nvPr/>
        </p:nvSpPr>
        <p:spPr>
          <a:xfrm rot="10800000" flipH="1" flipV="1">
            <a:off x="6023992" y="1781200"/>
            <a:ext cx="1080120" cy="432048"/>
          </a:xfrm>
          <a:prstGeom prst="arc">
            <a:avLst>
              <a:gd name="adj1" fmla="val 11274264"/>
              <a:gd name="adj2" fmla="val 21051239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51" name="Bogen 50"/>
          <p:cNvSpPr/>
          <p:nvPr/>
        </p:nvSpPr>
        <p:spPr>
          <a:xfrm rot="10800000" flipH="1" flipV="1">
            <a:off x="4151784" y="1844824"/>
            <a:ext cx="1080120" cy="432048"/>
          </a:xfrm>
          <a:prstGeom prst="arc">
            <a:avLst>
              <a:gd name="adj1" fmla="val 11274264"/>
              <a:gd name="adj2" fmla="val 21072776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53" name="Bogen 52"/>
          <p:cNvSpPr/>
          <p:nvPr/>
        </p:nvSpPr>
        <p:spPr>
          <a:xfrm rot="8541705" flipH="1" flipV="1">
            <a:off x="3602482" y="1172933"/>
            <a:ext cx="1819042" cy="432048"/>
          </a:xfrm>
          <a:prstGeom prst="arc">
            <a:avLst>
              <a:gd name="adj1" fmla="val 11274264"/>
              <a:gd name="adj2" fmla="val 21356665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54" name="Bogen 53"/>
          <p:cNvSpPr/>
          <p:nvPr/>
        </p:nvSpPr>
        <p:spPr>
          <a:xfrm rot="5400000" flipH="1" flipV="1">
            <a:off x="5257252" y="2762714"/>
            <a:ext cx="813400" cy="142756"/>
          </a:xfrm>
          <a:prstGeom prst="arc">
            <a:avLst>
              <a:gd name="adj1" fmla="val 10944976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55" name="Bogen 54"/>
          <p:cNvSpPr/>
          <p:nvPr/>
        </p:nvSpPr>
        <p:spPr>
          <a:xfrm rot="5400000" flipH="1" flipV="1">
            <a:off x="5030889" y="1366746"/>
            <a:ext cx="813400" cy="142756"/>
          </a:xfrm>
          <a:prstGeom prst="arc">
            <a:avLst>
              <a:gd name="adj1" fmla="val 11008170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58" name="Bogen 57"/>
          <p:cNvSpPr/>
          <p:nvPr/>
        </p:nvSpPr>
        <p:spPr>
          <a:xfrm rot="1749294">
            <a:off x="5686644" y="1225999"/>
            <a:ext cx="426828" cy="595514"/>
          </a:xfrm>
          <a:prstGeom prst="arc">
            <a:avLst>
              <a:gd name="adj1" fmla="val 6306066"/>
              <a:gd name="adj2" fmla="val 3878595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 rot="16200000">
            <a:off x="5159826" y="276282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complete</a:t>
            </a:r>
            <a:endParaRPr lang="de-DE" sz="1000" b="1"/>
          </a:p>
        </p:txBody>
      </p:sp>
      <p:sp>
        <p:nvSpPr>
          <p:cNvPr id="62" name="Textfeld 61"/>
          <p:cNvSpPr txBox="1"/>
          <p:nvPr/>
        </p:nvSpPr>
        <p:spPr>
          <a:xfrm>
            <a:off x="6168009" y="241213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delegate</a:t>
            </a:r>
            <a:endParaRPr lang="de-DE" sz="1000" b="1"/>
          </a:p>
        </p:txBody>
      </p:sp>
      <p:sp>
        <p:nvSpPr>
          <p:cNvPr id="63" name="Textfeld 62"/>
          <p:cNvSpPr txBox="1"/>
          <p:nvPr/>
        </p:nvSpPr>
        <p:spPr>
          <a:xfrm>
            <a:off x="4406676" y="2369786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claim</a:t>
            </a:r>
            <a:endParaRPr lang="de-DE" sz="1000" b="1"/>
          </a:p>
        </p:txBody>
      </p:sp>
      <p:sp>
        <p:nvSpPr>
          <p:cNvPr id="64" name="Textfeld 63"/>
          <p:cNvSpPr txBox="1"/>
          <p:nvPr/>
        </p:nvSpPr>
        <p:spPr>
          <a:xfrm>
            <a:off x="6296663" y="1597079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resolve</a:t>
            </a:r>
            <a:endParaRPr lang="de-DE" sz="1000" b="1"/>
          </a:p>
        </p:txBody>
      </p:sp>
      <p:sp>
        <p:nvSpPr>
          <p:cNvPr id="65" name="Textfeld 64"/>
          <p:cNvSpPr txBox="1"/>
          <p:nvPr/>
        </p:nvSpPr>
        <p:spPr>
          <a:xfrm>
            <a:off x="4353450" y="1641539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unclaim</a:t>
            </a:r>
            <a:endParaRPr lang="de-DE" sz="1000" b="1"/>
          </a:p>
        </p:txBody>
      </p:sp>
      <p:sp>
        <p:nvSpPr>
          <p:cNvPr id="66" name="Textfeld 65"/>
          <p:cNvSpPr txBox="1"/>
          <p:nvPr/>
        </p:nvSpPr>
        <p:spPr>
          <a:xfrm rot="16200000">
            <a:off x="5008519" y="1276045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assign</a:t>
            </a:r>
            <a:endParaRPr lang="de-DE" sz="1000" b="1"/>
          </a:p>
        </p:txBody>
      </p:sp>
      <p:sp>
        <p:nvSpPr>
          <p:cNvPr id="67" name="Textfeld 66"/>
          <p:cNvSpPr txBox="1"/>
          <p:nvPr/>
        </p:nvSpPr>
        <p:spPr>
          <a:xfrm>
            <a:off x="6023993" y="113766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reassign</a:t>
            </a:r>
            <a:endParaRPr lang="de-DE" sz="1000" b="1"/>
          </a:p>
        </p:txBody>
      </p:sp>
      <p:sp>
        <p:nvSpPr>
          <p:cNvPr id="68" name="Textfeld 67"/>
          <p:cNvSpPr txBox="1"/>
          <p:nvPr/>
        </p:nvSpPr>
        <p:spPr>
          <a:xfrm rot="19513687">
            <a:off x="3972542" y="950991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set</a:t>
            </a:r>
            <a:r>
              <a:rPr lang="de-DE" sz="1000"/>
              <a:t> </a:t>
            </a:r>
            <a:r>
              <a:rPr lang="de-DE" sz="1000" b="1"/>
              <a:t>Candidate</a:t>
            </a:r>
            <a:endParaRPr lang="de-DE" sz="1000" b="1"/>
          </a:p>
        </p:txBody>
      </p:sp>
      <p:sp>
        <p:nvSpPr>
          <p:cNvPr id="69" name="Bogen 68"/>
          <p:cNvSpPr/>
          <p:nvPr/>
        </p:nvSpPr>
        <p:spPr>
          <a:xfrm rot="19412342">
            <a:off x="2727611" y="1543077"/>
            <a:ext cx="426828" cy="511958"/>
          </a:xfrm>
          <a:prstGeom prst="arc">
            <a:avLst>
              <a:gd name="adj1" fmla="val 6785932"/>
              <a:gd name="adj2" fmla="val 3361853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2643010" y="1350858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set</a:t>
            </a:r>
            <a:r>
              <a:rPr lang="de-DE" sz="1000"/>
              <a:t> </a:t>
            </a:r>
            <a:r>
              <a:rPr lang="de-DE" sz="1000" b="1"/>
              <a:t>Candidate</a:t>
            </a:r>
            <a:endParaRPr lang="de-DE" sz="1000" b="1"/>
          </a:p>
        </p:txBody>
      </p:sp>
      <p:sp>
        <p:nvSpPr>
          <p:cNvPr id="71" name="Textfeld 70"/>
          <p:cNvSpPr txBox="1"/>
          <p:nvPr/>
        </p:nvSpPr>
        <p:spPr>
          <a:xfrm>
            <a:off x="1508711" y="0"/>
            <a:ext cx="14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Task Lifecycle</a:t>
            </a:r>
            <a:endParaRPr lang="de-DE"/>
          </a:p>
        </p:txBody>
      </p:sp>
      <p:sp>
        <p:nvSpPr>
          <p:cNvPr id="75" name="Bogen 74"/>
          <p:cNvSpPr/>
          <p:nvPr/>
        </p:nvSpPr>
        <p:spPr>
          <a:xfrm rot="9194895" flipH="1" flipV="1">
            <a:off x="6092990" y="416541"/>
            <a:ext cx="813400" cy="142756"/>
          </a:xfrm>
          <a:prstGeom prst="arc">
            <a:avLst>
              <a:gd name="adj1" fmla="val 10944976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76" name="Textfeld 75"/>
          <p:cNvSpPr txBox="1"/>
          <p:nvPr/>
        </p:nvSpPr>
        <p:spPr>
          <a:xfrm rot="19994895">
            <a:off x="6178927" y="220059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create</a:t>
            </a:r>
            <a:endParaRPr lang="de-DE" sz="1000" b="1"/>
          </a:p>
        </p:txBody>
      </p:sp>
      <p:sp>
        <p:nvSpPr>
          <p:cNvPr id="78" name="Textfeld 77"/>
          <p:cNvSpPr txBox="1"/>
          <p:nvPr/>
        </p:nvSpPr>
        <p:spPr>
          <a:xfrm>
            <a:off x="8616280" y="1383887"/>
            <a:ext cx="18367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Task Lifecycle Operations 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Create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Set Candidate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Claim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Unclaim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Assign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Reassign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Delegate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Resolve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Complete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Delete</a:t>
            </a:r>
          </a:p>
          <a:p>
            <a:pPr marL="171450" indent="-171450">
              <a:buFontTx/>
              <a:buChar char="-"/>
            </a:pPr>
            <a:endParaRPr lang="de-DE" sz="1200"/>
          </a:p>
        </p:txBody>
      </p:sp>
      <p:sp>
        <p:nvSpPr>
          <p:cNvPr id="79" name="Textfeld 78"/>
          <p:cNvSpPr txBox="1"/>
          <p:nvPr/>
        </p:nvSpPr>
        <p:spPr>
          <a:xfrm>
            <a:off x="8616281" y="62306"/>
            <a:ext cx="143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Task Lifecycle States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New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Unclaimed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Claimed/Assigned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Delegated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Completed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/>
              <a:t>Deleted</a:t>
            </a:r>
            <a:endParaRPr lang="de-DE" sz="1000"/>
          </a:p>
        </p:txBody>
      </p:sp>
      <p:sp>
        <p:nvSpPr>
          <p:cNvPr id="88" name="Ellipse 87"/>
          <p:cNvSpPr/>
          <p:nvPr/>
        </p:nvSpPr>
        <p:spPr>
          <a:xfrm>
            <a:off x="6764154" y="214195"/>
            <a:ext cx="133823" cy="128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1" name="Gruppieren 90"/>
          <p:cNvGrpSpPr/>
          <p:nvPr/>
        </p:nvGrpSpPr>
        <p:grpSpPr>
          <a:xfrm>
            <a:off x="4604475" y="3731501"/>
            <a:ext cx="189910" cy="194913"/>
            <a:chOff x="3033962" y="3676302"/>
            <a:chExt cx="189910" cy="194913"/>
          </a:xfrm>
        </p:grpSpPr>
        <p:sp>
          <p:nvSpPr>
            <p:cNvPr id="89" name="Ellipse 88"/>
            <p:cNvSpPr/>
            <p:nvPr/>
          </p:nvSpPr>
          <p:spPr>
            <a:xfrm>
              <a:off x="3072267" y="3711794"/>
              <a:ext cx="113300" cy="1239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/>
            <p:cNvSpPr/>
            <p:nvPr/>
          </p:nvSpPr>
          <p:spPr>
            <a:xfrm>
              <a:off x="3033962" y="3676302"/>
              <a:ext cx="189910" cy="19491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2" name="Bogen 91"/>
          <p:cNvSpPr/>
          <p:nvPr/>
        </p:nvSpPr>
        <p:spPr>
          <a:xfrm rot="9191905" flipH="1" flipV="1">
            <a:off x="4728090" y="3635627"/>
            <a:ext cx="594703" cy="142756"/>
          </a:xfrm>
          <a:prstGeom prst="arc">
            <a:avLst>
              <a:gd name="adj1" fmla="val 11357577"/>
              <a:gd name="adj2" fmla="val 20429806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0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matthijs.burke</dc:creator>
  <cp:lastModifiedBy>matthijs.burke</cp:lastModifiedBy>
  <cp:revision>2</cp:revision>
  <dcterms:created xsi:type="dcterms:W3CDTF">2015-10-23T13:14:56Z</dcterms:created>
  <dcterms:modified xsi:type="dcterms:W3CDTF">2015-10-23T13:19:39Z</dcterms:modified>
</cp:coreProperties>
</file>