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20-55E2-47CA-B387-7FC75089EF22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22C9-149A-4EA6-A021-C063F574F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50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20-55E2-47CA-B387-7FC75089EF22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22C9-149A-4EA6-A021-C063F574F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97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20-55E2-47CA-B387-7FC75089EF22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22C9-149A-4EA6-A021-C063F574F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23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20-55E2-47CA-B387-7FC75089EF22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22C9-149A-4EA6-A021-C063F574F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76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20-55E2-47CA-B387-7FC75089EF22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22C9-149A-4EA6-A021-C063F574F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94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20-55E2-47CA-B387-7FC75089EF22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22C9-149A-4EA6-A021-C063F574F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96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20-55E2-47CA-B387-7FC75089EF22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22C9-149A-4EA6-A021-C063F574F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75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20-55E2-47CA-B387-7FC75089EF22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22C9-149A-4EA6-A021-C063F574F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26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20-55E2-47CA-B387-7FC75089EF22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22C9-149A-4EA6-A021-C063F574F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56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20-55E2-47CA-B387-7FC75089EF22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22C9-149A-4EA6-A021-C063F574F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05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20-55E2-47CA-B387-7FC75089EF22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22C9-149A-4EA6-A021-C063F574F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31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4620-55E2-47CA-B387-7FC75089EF22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F22C9-149A-4EA6-A021-C063F574F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95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19674"/>
            <a:ext cx="9144000" cy="4818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09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matthijs.burke</dc:creator>
  <cp:lastModifiedBy>matthijs.burke</cp:lastModifiedBy>
  <cp:revision>1</cp:revision>
  <dcterms:created xsi:type="dcterms:W3CDTF">2015-10-23T13:05:52Z</dcterms:created>
  <dcterms:modified xsi:type="dcterms:W3CDTF">2015-10-23T13:05:59Z</dcterms:modified>
</cp:coreProperties>
</file>