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7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1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486E-4AE9-4498-A3E6-D50A6A81D0AC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3938"/>
            <a:ext cx="9144000" cy="4468167"/>
          </a:xfrm>
          <a:prstGeom prst="rect">
            <a:avLst/>
          </a:prstGeom>
        </p:spPr>
      </p:pic>
      <p:sp>
        <p:nvSpPr>
          <p:cNvPr id="4" name="Bogen 3"/>
          <p:cNvSpPr/>
          <p:nvPr/>
        </p:nvSpPr>
        <p:spPr>
          <a:xfrm rot="7181767" flipV="1">
            <a:off x="8495073" y="1587044"/>
            <a:ext cx="1138290" cy="382159"/>
          </a:xfrm>
          <a:prstGeom prst="arc">
            <a:avLst>
              <a:gd name="adj1" fmla="val 802510"/>
              <a:gd name="adj2" fmla="val 10139347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447928" y="2348880"/>
            <a:ext cx="230425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6960"/>
            <a:ext cx="9144000" cy="44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4745"/>
            <a:ext cx="9144000" cy="4494962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9163918">
            <a:off x="7248000" y="1332001"/>
            <a:ext cx="1138290" cy="468977"/>
          </a:xfrm>
          <a:prstGeom prst="arc">
            <a:avLst>
              <a:gd name="adj1" fmla="val 802510"/>
              <a:gd name="adj2" fmla="val 864646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1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66641"/>
            <a:ext cx="9158230" cy="4468411"/>
          </a:xfrm>
          <a:prstGeom prst="rect">
            <a:avLst/>
          </a:prstGeom>
        </p:spPr>
      </p:pic>
      <p:sp>
        <p:nvSpPr>
          <p:cNvPr id="4" name="Bogen 3"/>
          <p:cNvSpPr/>
          <p:nvPr/>
        </p:nvSpPr>
        <p:spPr>
          <a:xfrm rot="1010239" flipV="1">
            <a:off x="1469431" y="1465023"/>
            <a:ext cx="3725102" cy="1918225"/>
          </a:xfrm>
          <a:prstGeom prst="arc">
            <a:avLst>
              <a:gd name="adj1" fmla="val 6929776"/>
              <a:gd name="adj2" fmla="val 8948370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760296" y="3392996"/>
            <a:ext cx="1440160" cy="414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67808" y="2888940"/>
            <a:ext cx="1224136" cy="540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Filter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21768" y="3374994"/>
            <a:ext cx="122413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4476245">
            <a:off x="3577121" y="2810870"/>
            <a:ext cx="2217995" cy="591269"/>
          </a:xfrm>
          <a:prstGeom prst="arc">
            <a:avLst>
              <a:gd name="adj1" fmla="val 490435"/>
              <a:gd name="adj2" fmla="val 3746207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 rot="13246939">
            <a:off x="7648167" y="2977281"/>
            <a:ext cx="2217995" cy="494041"/>
          </a:xfrm>
          <a:prstGeom prst="arc">
            <a:avLst>
              <a:gd name="adj1" fmla="val 480372"/>
              <a:gd name="adj2" fmla="val 910875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0369780" flipH="1" flipV="1">
            <a:off x="700639" y="511318"/>
            <a:ext cx="1767083" cy="3675127"/>
          </a:xfrm>
          <a:prstGeom prst="arc">
            <a:avLst>
              <a:gd name="adj1" fmla="val 490435"/>
              <a:gd name="adj2" fmla="val 341371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4744"/>
            <a:ext cx="9108649" cy="4294268"/>
          </a:xfrm>
          <a:prstGeom prst="rect">
            <a:avLst/>
          </a:prstGeom>
        </p:spPr>
      </p:pic>
      <p:pic>
        <p:nvPicPr>
          <p:cNvPr id="3" name="Grafik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387012"/>
            <a:ext cx="2382064" cy="403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3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4744"/>
            <a:ext cx="9108649" cy="4294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01" y="1386000"/>
            <a:ext cx="5219923" cy="403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92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8"/>
            <a:ext cx="9144000" cy="43278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5" y="1124744"/>
            <a:ext cx="2221277" cy="4370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6528048" y="1268760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filter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1343930">
            <a:off x="5173589" y="1377602"/>
            <a:ext cx="2708921" cy="591269"/>
          </a:xfrm>
          <a:prstGeom prst="arc">
            <a:avLst>
              <a:gd name="adj1" fmla="val 138306"/>
              <a:gd name="adj2" fmla="val 4712782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9826904" flipV="1">
            <a:off x="4944790" y="891882"/>
            <a:ext cx="3166516" cy="753759"/>
          </a:xfrm>
          <a:prstGeom prst="arc">
            <a:avLst>
              <a:gd name="adj1" fmla="val 460378"/>
              <a:gd name="adj2" fmla="val 4285221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79776" y="3717032"/>
            <a:ext cx="132666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filter 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16200000" flipV="1">
            <a:off x="3127109" y="3447112"/>
            <a:ext cx="3166516" cy="829134"/>
          </a:xfrm>
          <a:prstGeom prst="arc">
            <a:avLst>
              <a:gd name="adj1" fmla="val 874684"/>
              <a:gd name="adj2" fmla="val 4086215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6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17503"/>
            <a:ext cx="9128401" cy="4473919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1903219" flipV="1">
            <a:off x="1219433" y="1599734"/>
            <a:ext cx="4795925" cy="2808098"/>
          </a:xfrm>
          <a:prstGeom prst="arc">
            <a:avLst>
              <a:gd name="adj1" fmla="val 8127051"/>
              <a:gd name="adj2" fmla="val 9574470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74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581918" y="2752793"/>
            <a:ext cx="128994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14328537">
            <a:off x="2337056" y="1867918"/>
            <a:ext cx="2316405" cy="429735"/>
          </a:xfrm>
          <a:prstGeom prst="arc">
            <a:avLst>
              <a:gd name="adj1" fmla="val 11767317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8564995">
            <a:off x="3606951" y="1938673"/>
            <a:ext cx="2316405" cy="429735"/>
          </a:xfrm>
          <a:prstGeom prst="arc">
            <a:avLst>
              <a:gd name="adj1" fmla="val 11380959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/>
          <p:cNvSpPr/>
          <p:nvPr/>
        </p:nvSpPr>
        <p:spPr>
          <a:xfrm rot="18564995" flipV="1">
            <a:off x="3784599" y="1779297"/>
            <a:ext cx="2316405" cy="330384"/>
          </a:xfrm>
          <a:prstGeom prst="arc">
            <a:avLst>
              <a:gd name="adj1" fmla="val 11186184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17680" y="3022082"/>
            <a:ext cx="1416745" cy="661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task form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Bogen 9"/>
          <p:cNvSpPr/>
          <p:nvPr/>
        </p:nvSpPr>
        <p:spPr>
          <a:xfrm rot="14374071">
            <a:off x="4683027" y="1799074"/>
            <a:ext cx="3068958" cy="253680"/>
          </a:xfrm>
          <a:prstGeom prst="arc">
            <a:avLst>
              <a:gd name="adj1" fmla="val 10939583"/>
              <a:gd name="adj2" fmla="val 21061214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2015-10-23T13:03:24Z</dcterms:created>
  <dcterms:modified xsi:type="dcterms:W3CDTF">2015-10-23T13:03:33Z</dcterms:modified>
</cp:coreProperties>
</file>