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pPr/>
              <a:t>12/7/2020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47EBE-58BF-4AF9-A807-E2BB9297F3D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UE19CS204 – Web Technologies</a:t>
            </a:r>
            <a:br>
              <a:rPr lang="en-US" sz="3200" dirty="0" smtClean="0"/>
            </a:br>
            <a:r>
              <a:rPr lang="en-US" sz="3200" dirty="0" smtClean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038600"/>
            <a:ext cx="7086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Section – A</a:t>
            </a:r>
          </a:p>
          <a:p>
            <a:r>
              <a:rPr lang="en-GB" sz="2800" dirty="0" smtClean="0"/>
              <a:t> </a:t>
            </a:r>
            <a:r>
              <a:rPr lang="en-GB" sz="2800" dirty="0" err="1" smtClean="0"/>
              <a:t>Aakansha</a:t>
            </a:r>
            <a:r>
              <a:rPr lang="en-GB" sz="2800" smtClean="0"/>
              <a:t> Singh:PES1UG19CS004</a:t>
            </a:r>
            <a:endParaRPr lang="en-US" sz="2800" dirty="0" smtClean="0"/>
          </a:p>
          <a:p>
            <a:r>
              <a:rPr lang="en-GB" sz="2800" dirty="0" err="1" smtClean="0"/>
              <a:t>Abhishek</a:t>
            </a:r>
            <a:r>
              <a:rPr lang="en-GB" sz="2800" dirty="0" smtClean="0"/>
              <a:t> </a:t>
            </a:r>
            <a:r>
              <a:rPr lang="en-GB" sz="2800" dirty="0" err="1" smtClean="0"/>
              <a:t>Dinesh</a:t>
            </a:r>
            <a:r>
              <a:rPr lang="en-GB" sz="2800" dirty="0" smtClean="0"/>
              <a:t>: PES1UG19CS020</a:t>
            </a:r>
          </a:p>
          <a:p>
            <a:r>
              <a:rPr lang="en-GB" sz="2800" dirty="0" smtClean="0"/>
              <a:t> </a:t>
            </a:r>
            <a:r>
              <a:rPr lang="en-GB" sz="2800" dirty="0" err="1" smtClean="0"/>
              <a:t>Aditya</a:t>
            </a:r>
            <a:r>
              <a:rPr lang="en-GB" sz="2800" dirty="0" smtClean="0"/>
              <a:t> </a:t>
            </a:r>
            <a:r>
              <a:rPr lang="en-GB" sz="2800" dirty="0" err="1" smtClean="0"/>
              <a:t>Srinivasa</a:t>
            </a:r>
            <a:r>
              <a:rPr lang="en-GB" sz="2800" dirty="0" smtClean="0"/>
              <a:t>: PES1UG19CS034</a:t>
            </a:r>
          </a:p>
          <a:p>
            <a:r>
              <a:rPr lang="en-GB" sz="2800" dirty="0" smtClean="0"/>
              <a:t> </a:t>
            </a:r>
            <a:r>
              <a:rPr lang="en-GB" sz="2800" dirty="0" err="1" smtClean="0"/>
              <a:t>Aishwarya.B.S</a:t>
            </a:r>
            <a:r>
              <a:rPr lang="en-GB" sz="2800" dirty="0" smtClean="0"/>
              <a:t>.: PES1UG19CS036</a:t>
            </a:r>
          </a:p>
          <a:p>
            <a:endParaRPr lang="en-GB" sz="2800" dirty="0" smtClean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143000" y="6172200"/>
            <a:ext cx="7086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</a:t>
            </a:r>
            <a:r>
              <a:rPr lang="en-US" sz="2800" dirty="0" smtClean="0">
                <a:solidFill>
                  <a:schemeClr val="tx1">
                    <a:tint val="75000"/>
                  </a:schemeClr>
                </a:solidFill>
              </a:rPr>
              <a:t>-https://github.com/Aakansha281/Web-Technology-Project-Repository</a:t>
            </a:r>
          </a:p>
          <a:p>
            <a:pPr lvl="0" algn="ctr">
              <a:spcBef>
                <a:spcPct val="20000"/>
              </a:spcBef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–Travel Forum 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4196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    Travel blogs have become really important in the travel industry today as they provide a platform for the consumers to share there travel experiences to encourage others to visit a destination. We have built a dynamic blog website that would provide various functionalities to allow travelers to publish</a:t>
            </a:r>
          </a:p>
          <a:p>
            <a:pPr>
              <a:buNone/>
            </a:pPr>
            <a:r>
              <a:rPr lang="en-US" sz="2400" dirty="0" smtClean="0">
                <a:latin typeface="Arial Rounded MT Bold" pitchFamily="34" charset="0"/>
              </a:rPr>
              <a:t>     their travel stories and tips.</a:t>
            </a:r>
            <a:r>
              <a:rPr lang="en-IN" sz="2400" dirty="0" smtClean="0">
                <a:latin typeface="Arial Rounded MT Bold" pitchFamily="34" charset="0"/>
              </a:rPr>
              <a:t>The site features user sign-up, login and allows them to post write-ups and pictures about their various travel experiences and even edit or delete these posts later on.</a:t>
            </a:r>
            <a:endParaRPr lang="en-GB" sz="24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6482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None/>
            </a:pPr>
            <a:r>
              <a:rPr lang="en-IN" sz="1600" b="1" dirty="0" smtClean="0"/>
              <a:t>Server.js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i="1" u="sng" dirty="0" smtClean="0"/>
              <a:t>Express:</a:t>
            </a:r>
            <a:r>
              <a:rPr lang="en-US" sz="1600" dirty="0" smtClean="0"/>
              <a:t>  Allows to set up </a:t>
            </a:r>
            <a:r>
              <a:rPr lang="en-US" sz="1600" dirty="0" err="1" smtClean="0"/>
              <a:t>middlewares</a:t>
            </a:r>
            <a:r>
              <a:rPr lang="en-US" sz="1600" dirty="0" smtClean="0"/>
              <a:t> to respond to HTTP Requests. Defines a routing table which is used to perform different actions based on HTTP Method and URL. Allows to dynamically render HTML Pages based on passing arguments to templates.</a:t>
            </a:r>
          </a:p>
          <a:p>
            <a:pPr marL="514350" indent="-514350">
              <a:buFont typeface="+mj-lt"/>
              <a:buAutoNum type="arabicPeriod"/>
            </a:pPr>
            <a:endParaRPr lang="en-IN" sz="16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1600" b="1" i="1" u="sng" dirty="0" smtClean="0"/>
              <a:t>CORS(</a:t>
            </a:r>
            <a:r>
              <a:rPr lang="en-US" sz="1600" b="1" i="1" u="sng" dirty="0" smtClean="0"/>
              <a:t>Cross-origin resource sharing )</a:t>
            </a:r>
            <a:r>
              <a:rPr lang="en-IN" sz="1600" i="1" u="sng" dirty="0" smtClean="0"/>
              <a:t>: </a:t>
            </a:r>
            <a:r>
              <a:rPr lang="en-IN" sz="1600" dirty="0" smtClean="0"/>
              <a:t>Uses additional http headers  to tell the browser whether a specific web app can share resources with another web app when the two are of different origins.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b="1" i="1" u="sng" dirty="0" err="1" smtClean="0"/>
              <a:t>Multer</a:t>
            </a:r>
            <a:r>
              <a:rPr lang="en-IN" sz="1600" b="1" i="1" u="sng" dirty="0" smtClean="0"/>
              <a:t>:</a:t>
            </a:r>
            <a:r>
              <a:rPr lang="en-US" sz="1600" dirty="0" smtClean="0"/>
              <a:t>When a web client uploads a file to a server, it is generally submitted through a form and encoded as multipart/form-data. </a:t>
            </a:r>
            <a:r>
              <a:rPr lang="en-US" sz="1600" dirty="0" err="1" smtClean="0"/>
              <a:t>Multer</a:t>
            </a:r>
            <a:r>
              <a:rPr lang="en-US" sz="1600" dirty="0" smtClean="0"/>
              <a:t> is middleware for Express and Node.js that makes it easy to handle this multipart/form-data when your users upload files. This middleware has especially been included to allow the user to upload pictures in their blog posts.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b="1" i="1" u="sng" dirty="0" smtClean="0"/>
              <a:t>Mongoose:</a:t>
            </a:r>
            <a:r>
              <a:rPr lang="en-US" sz="1600" dirty="0" smtClean="0"/>
              <a:t> In Node.js </a:t>
            </a:r>
            <a:r>
              <a:rPr lang="en-US" sz="1600" dirty="0" err="1" smtClean="0"/>
              <a:t>mongodb</a:t>
            </a:r>
            <a:r>
              <a:rPr lang="en-US" sz="1600" dirty="0" smtClean="0"/>
              <a:t> is the native driver for interacting with a </a:t>
            </a:r>
            <a:r>
              <a:rPr lang="en-US" sz="1600" dirty="0" err="1" smtClean="0"/>
              <a:t>mongodb</a:t>
            </a:r>
            <a:r>
              <a:rPr lang="en-US" sz="1600" dirty="0" smtClean="0"/>
              <a:t> instance and mongoose is an Object modeling tool for </a:t>
            </a:r>
            <a:r>
              <a:rPr lang="en-US" sz="1600" dirty="0" err="1" smtClean="0"/>
              <a:t>MongoDB</a:t>
            </a:r>
            <a:r>
              <a:rPr lang="en-US" sz="1600" dirty="0" smtClean="0"/>
              <a:t>. Using Mongoose, a user can define the schema for the documents in a particular collection. It provides a lot of convenience in the creation and management of data in </a:t>
            </a:r>
            <a:r>
              <a:rPr lang="en-US" sz="1600" dirty="0" err="1" smtClean="0"/>
              <a:t>MongoDB</a:t>
            </a:r>
            <a:r>
              <a:rPr lang="en-US" sz="2400" dirty="0" smtClean="0"/>
              <a:t>. </a:t>
            </a:r>
            <a:endParaRPr lang="en-US" sz="1600" dirty="0" smtClean="0"/>
          </a:p>
          <a:p>
            <a:pPr marL="514350" indent="-514350">
              <a:buNone/>
            </a:pP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None/>
            </a:pPr>
            <a:r>
              <a:rPr lang="en-IN" sz="1700" b="1" dirty="0" smtClean="0"/>
              <a:t>Client.js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b="1" i="1" u="sng" dirty="0" smtClean="0"/>
              <a:t>react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700" b="1" i="1" u="sng" dirty="0" smtClean="0"/>
              <a:t>react-router-</a:t>
            </a:r>
            <a:r>
              <a:rPr lang="en-IN" sz="1700" b="1" i="1" u="sng" dirty="0" err="1" smtClean="0"/>
              <a:t>dom</a:t>
            </a:r>
            <a:r>
              <a:rPr lang="en-IN" sz="1700" b="1" i="1" u="sng" dirty="0" smtClean="0"/>
              <a:t>: </a:t>
            </a:r>
            <a:r>
              <a:rPr lang="en-IN" sz="1700" dirty="0" smtClean="0"/>
              <a:t>Used the </a:t>
            </a:r>
            <a:r>
              <a:rPr lang="en-IN" sz="1700" b="1" dirty="0" smtClean="0"/>
              <a:t>&lt;Link&gt; </a:t>
            </a:r>
            <a:r>
              <a:rPr lang="en-IN" sz="1700" dirty="0" smtClean="0"/>
              <a:t>tag  to </a:t>
            </a:r>
            <a:r>
              <a:rPr lang="en-US" sz="1800" dirty="0" smtClean="0"/>
              <a:t>provide declarative, accessible navigation around your application.</a:t>
            </a:r>
            <a:endParaRPr lang="en-IN" sz="1700" dirty="0" smtClean="0"/>
          </a:p>
          <a:p>
            <a:pPr marL="514350" indent="-514350">
              <a:buFont typeface="+mj-lt"/>
              <a:buAutoNum type="arabicPeriod"/>
            </a:pPr>
            <a:r>
              <a:rPr lang="en-IN" sz="1700" b="1" i="1" u="sng" dirty="0" err="1" smtClean="0"/>
              <a:t>Axios</a:t>
            </a:r>
            <a:r>
              <a:rPr lang="en-IN" sz="1700" b="1" i="1" u="sng" dirty="0" smtClean="0"/>
              <a:t>:</a:t>
            </a:r>
            <a:r>
              <a:rPr lang="en-US" sz="1700" dirty="0" err="1" smtClean="0"/>
              <a:t>Axios</a:t>
            </a:r>
            <a:r>
              <a:rPr lang="en-US" sz="1700" dirty="0" smtClean="0"/>
              <a:t> is a Promise-based HTTP client for JavaScript which can be used in your front-end application and in your Node.js backend.</a:t>
            </a:r>
            <a:br>
              <a:rPr lang="en-US" sz="1700" dirty="0" smtClean="0"/>
            </a:b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By using </a:t>
            </a:r>
            <a:r>
              <a:rPr lang="en-US" sz="1700" dirty="0" err="1" smtClean="0"/>
              <a:t>Axios</a:t>
            </a:r>
            <a:r>
              <a:rPr lang="en-US" sz="1700" dirty="0" smtClean="0"/>
              <a:t> it’s easy to send asynchronous HTTP request to REST endpoints and perform CRUD operations. </a:t>
            </a:r>
          </a:p>
          <a:p>
            <a:pPr marL="514350" indent="-514350">
              <a:buNone/>
            </a:pPr>
            <a:r>
              <a:rPr lang="en-IN" sz="1700" b="1" i="1" dirty="0" smtClean="0"/>
              <a:t>Why not use fetch() </a:t>
            </a:r>
            <a:r>
              <a:rPr lang="en-IN" sz="1700" b="1" i="1" dirty="0" err="1" smtClean="0"/>
              <a:t>api</a:t>
            </a:r>
            <a:r>
              <a:rPr lang="en-IN" sz="1700" b="1" i="1" dirty="0" smtClean="0"/>
              <a:t> instead?</a:t>
            </a:r>
          </a:p>
          <a:p>
            <a:pPr marL="514350" indent="-514350">
              <a:buNone/>
            </a:pPr>
            <a:r>
              <a:rPr lang="en-US" sz="1800" dirty="0" smtClean="0"/>
              <a:t>One of the main selling points of </a:t>
            </a:r>
            <a:r>
              <a:rPr lang="en-US" sz="1800" dirty="0" err="1" smtClean="0"/>
              <a:t>Axios</a:t>
            </a:r>
            <a:r>
              <a:rPr lang="en-US" sz="1800" dirty="0" smtClean="0"/>
              <a:t> is its wide browser support. Even old browsers like IE11 can run </a:t>
            </a:r>
            <a:r>
              <a:rPr lang="en-US" sz="1800" dirty="0" err="1" smtClean="0"/>
              <a:t>Axios</a:t>
            </a:r>
            <a:r>
              <a:rPr lang="en-US" sz="1800" dirty="0" smtClean="0"/>
              <a:t> without any issue. Fetch(), on the other hand, only supports Chrome 42+, Firefox 39+, Edge 14+, and Safari 10.1+</a:t>
            </a:r>
            <a:endParaRPr lang="en-US" sz="1700" dirty="0" smtClean="0"/>
          </a:p>
          <a:p>
            <a:pPr marL="514350" indent="-514350">
              <a:buNone/>
            </a:pPr>
            <a:r>
              <a:rPr lang="en-US" sz="1700" b="1" i="1" u="sng" dirty="0" smtClean="0"/>
              <a:t>4.</a:t>
            </a:r>
            <a:r>
              <a:rPr lang="en-IN" sz="1700" b="1" i="1" u="sng" dirty="0" smtClean="0"/>
              <a:t>Styled-components : </a:t>
            </a:r>
            <a:r>
              <a:rPr lang="en-IN" sz="1700" dirty="0" smtClean="0"/>
              <a:t>Used to style react components</a:t>
            </a:r>
          </a:p>
          <a:p>
            <a:pPr marL="514350" indent="-514350">
              <a:buNone/>
            </a:pPr>
            <a:r>
              <a:rPr lang="en-IN" sz="1700" b="1" i="1" u="sng" dirty="0" smtClean="0"/>
              <a:t>5. Bootstrap:  </a:t>
            </a:r>
            <a:r>
              <a:rPr lang="en-IN" sz="1700" dirty="0" smtClean="0"/>
              <a:t>Used for styling various elements of the website</a:t>
            </a:r>
          </a:p>
          <a:p>
            <a:pPr marL="514350" indent="-514350">
              <a:buNone/>
            </a:pPr>
            <a:endParaRPr lang="en-IN" sz="1700" b="1" i="1" u="sng" dirty="0" smtClean="0"/>
          </a:p>
          <a:p>
            <a:pPr marL="514350" indent="-514350">
              <a:buFont typeface="+mj-lt"/>
              <a:buAutoNum type="arabicPeriod"/>
            </a:pPr>
            <a:endParaRPr lang="en-IN" sz="1700" b="1" i="1" u="sn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i="1" u="sng" dirty="0" smtClean="0"/>
              <a:t>React hooks:</a:t>
            </a:r>
            <a:r>
              <a:rPr lang="en-US" i="1" dirty="0" smtClean="0"/>
              <a:t>Hooks are a new addition to React in version 16.8 that allows you use state and other React features, like lifecycle methods, without writing a </a:t>
            </a:r>
            <a:r>
              <a:rPr lang="en-US" i="1" dirty="0" err="1" smtClean="0"/>
              <a:t>class.</a:t>
            </a:r>
            <a:r>
              <a:rPr lang="en-US" dirty="0" err="1" smtClean="0"/>
              <a:t>Hooks</a:t>
            </a:r>
            <a:r>
              <a:rPr lang="en-US" dirty="0" smtClean="0"/>
              <a:t>  allow us to replace repetitive component lifecycle code. For example,  the </a:t>
            </a:r>
            <a:r>
              <a:rPr lang="en-US" dirty="0" err="1" smtClean="0"/>
              <a:t>useEffect</a:t>
            </a:r>
            <a:r>
              <a:rPr lang="en-US" dirty="0" smtClean="0"/>
              <a:t>() hook </a:t>
            </a:r>
            <a:r>
              <a:rPr lang="en-US" dirty="0" err="1" smtClean="0"/>
              <a:t>useEffect</a:t>
            </a:r>
            <a:r>
              <a:rPr lang="en-US" dirty="0" smtClean="0"/>
              <a:t>  allows us to combine </a:t>
            </a:r>
            <a:r>
              <a:rPr lang="en-US" dirty="0" err="1" smtClean="0"/>
              <a:t>componentDidMount</a:t>
            </a:r>
            <a:r>
              <a:rPr lang="en-US" dirty="0" smtClean="0"/>
              <a:t> and </a:t>
            </a:r>
            <a:r>
              <a:rPr lang="en-US" dirty="0" err="1" smtClean="0"/>
              <a:t>componentDidUpdate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(Functionality worked on by each team member)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Functionality to create, update and delete posts:- </a:t>
            </a:r>
            <a:r>
              <a:rPr lang="en-IN" dirty="0" err="1" smtClean="0"/>
              <a:t>Aakansha</a:t>
            </a:r>
            <a:r>
              <a:rPr lang="en-IN" dirty="0" smtClean="0"/>
              <a:t> Singh(</a:t>
            </a:r>
            <a:r>
              <a:rPr lang="en-GB" dirty="0" smtClean="0"/>
              <a:t>PES1UG19CS004</a:t>
            </a:r>
            <a:r>
              <a:rPr lang="en-IN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Login functionality:-</a:t>
            </a:r>
            <a:r>
              <a:rPr lang="en-IN" dirty="0" err="1" smtClean="0"/>
              <a:t>Abhishek</a:t>
            </a:r>
            <a:r>
              <a:rPr lang="en-IN" dirty="0" smtClean="0"/>
              <a:t> </a:t>
            </a:r>
            <a:r>
              <a:rPr lang="en-IN" dirty="0" err="1" smtClean="0"/>
              <a:t>Dinesh</a:t>
            </a:r>
            <a:r>
              <a:rPr lang="en-IN" dirty="0" smtClean="0"/>
              <a:t>(</a:t>
            </a:r>
            <a:r>
              <a:rPr lang="en-GB" dirty="0" smtClean="0"/>
              <a:t>PES1UG19CS020</a:t>
            </a:r>
            <a:r>
              <a:rPr lang="en-IN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Sign-Up functionality:-</a:t>
            </a:r>
            <a:r>
              <a:rPr lang="en-IN" dirty="0" err="1" smtClean="0"/>
              <a:t>Aishwarya</a:t>
            </a:r>
            <a:r>
              <a:rPr lang="en-IN" dirty="0" smtClean="0"/>
              <a:t> B.S.(</a:t>
            </a:r>
            <a:r>
              <a:rPr lang="en-GB" dirty="0" smtClean="0"/>
              <a:t>PES1UG19CS036</a:t>
            </a:r>
            <a:r>
              <a:rPr lang="en-IN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Front-end of Home Page, Sign-up functionality:-</a:t>
            </a:r>
            <a:r>
              <a:rPr lang="en-GB" dirty="0" err="1" smtClean="0"/>
              <a:t>Aditya</a:t>
            </a:r>
            <a:r>
              <a:rPr lang="en-GB" dirty="0" smtClean="0"/>
              <a:t> </a:t>
            </a:r>
            <a:r>
              <a:rPr lang="en-GB" dirty="0" err="1" smtClean="0"/>
              <a:t>Srinivasa</a:t>
            </a:r>
            <a:r>
              <a:rPr lang="en-GB" smtClean="0"/>
              <a:t>:(PES1UG19CS034)</a:t>
            </a:r>
            <a:endParaRPr lang="en-GB" dirty="0" smtClean="0"/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7200" y="6126163"/>
            <a:ext cx="8229600" cy="122237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272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UE19CS204 – Web Technologies Mini Project</vt:lpstr>
      <vt:lpstr>Abstract</vt:lpstr>
      <vt:lpstr>Technologies Used</vt:lpstr>
      <vt:lpstr>Slide 4</vt:lpstr>
      <vt:lpstr>Slide 5</vt:lpstr>
      <vt:lpstr>Member Contributions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Dell</cp:lastModifiedBy>
  <cp:revision>49</cp:revision>
  <dcterms:created xsi:type="dcterms:W3CDTF">2020-11-18T05:59:33Z</dcterms:created>
  <dcterms:modified xsi:type="dcterms:W3CDTF">2020-12-07T04:06:03Z</dcterms:modified>
</cp:coreProperties>
</file>