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C7E9B-5080-441B-8473-793960E69882}" v="15" dt="2022-03-22T08:59:27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nx Panchal" userId="e7345f00-a80c-4ce2-9a69-35df47c787b5" providerId="ADAL" clId="{150C7E9B-5080-441B-8473-793960E69882}"/>
    <pc:docChg chg="undo redo custSel modSld">
      <pc:chgData name="Aakanx Panchal" userId="e7345f00-a80c-4ce2-9a69-35df47c787b5" providerId="ADAL" clId="{150C7E9B-5080-441B-8473-793960E69882}" dt="2022-03-22T09:01:42.261" v="1232" actId="1076"/>
      <pc:docMkLst>
        <pc:docMk/>
      </pc:docMkLst>
      <pc:sldChg chg="addSp delSp modSp mod">
        <pc:chgData name="Aakanx Panchal" userId="e7345f00-a80c-4ce2-9a69-35df47c787b5" providerId="ADAL" clId="{150C7E9B-5080-441B-8473-793960E69882}" dt="2022-03-22T09:01:42.261" v="1232" actId="1076"/>
        <pc:sldMkLst>
          <pc:docMk/>
          <pc:sldMk cId="1793799798" sldId="256"/>
        </pc:sldMkLst>
        <pc:spChg chg="del">
          <ac:chgData name="Aakanx Panchal" userId="e7345f00-a80c-4ce2-9a69-35df47c787b5" providerId="ADAL" clId="{150C7E9B-5080-441B-8473-793960E69882}" dt="2022-03-22T07:54:01.856" v="0" actId="478"/>
          <ac:spMkLst>
            <pc:docMk/>
            <pc:sldMk cId="1793799798" sldId="256"/>
            <ac:spMk id="2" creationId="{A4768717-AEA5-40CC-8C91-79460711BE0A}"/>
          </ac:spMkLst>
        </pc:spChg>
        <pc:spChg chg="del">
          <ac:chgData name="Aakanx Panchal" userId="e7345f00-a80c-4ce2-9a69-35df47c787b5" providerId="ADAL" clId="{150C7E9B-5080-441B-8473-793960E69882}" dt="2022-03-22T07:54:01.856" v="0" actId="478"/>
          <ac:spMkLst>
            <pc:docMk/>
            <pc:sldMk cId="1793799798" sldId="256"/>
            <ac:spMk id="3" creationId="{8399EA23-9D5F-46E7-98D6-AA3DF1DA660B}"/>
          </ac:spMkLst>
        </pc:spChg>
        <pc:spChg chg="add mod">
          <ac:chgData name="Aakanx Panchal" userId="e7345f00-a80c-4ce2-9a69-35df47c787b5" providerId="ADAL" clId="{150C7E9B-5080-441B-8473-793960E69882}" dt="2022-03-22T09:01:18.280" v="1228" actId="1076"/>
          <ac:spMkLst>
            <pc:docMk/>
            <pc:sldMk cId="1793799798" sldId="256"/>
            <ac:spMk id="4" creationId="{0E9C689B-7C03-41A8-81CB-1CC36AD281DE}"/>
          </ac:spMkLst>
        </pc:spChg>
        <pc:spChg chg="add mod">
          <ac:chgData name="Aakanx Panchal" userId="e7345f00-a80c-4ce2-9a69-35df47c787b5" providerId="ADAL" clId="{150C7E9B-5080-441B-8473-793960E69882}" dt="2022-03-22T09:01:18.280" v="1228" actId="1076"/>
          <ac:spMkLst>
            <pc:docMk/>
            <pc:sldMk cId="1793799798" sldId="256"/>
            <ac:spMk id="5" creationId="{35FB15C6-C444-44CB-95A0-C3FE9B94C8B1}"/>
          </ac:spMkLst>
        </pc:spChg>
        <pc:spChg chg="add mod">
          <ac:chgData name="Aakanx Panchal" userId="e7345f00-a80c-4ce2-9a69-35df47c787b5" providerId="ADAL" clId="{150C7E9B-5080-441B-8473-793960E69882}" dt="2022-03-22T09:01:18.280" v="1228" actId="1076"/>
          <ac:spMkLst>
            <pc:docMk/>
            <pc:sldMk cId="1793799798" sldId="256"/>
            <ac:spMk id="6" creationId="{C6192352-C6CD-4755-9BCC-E07BA88354B1}"/>
          </ac:spMkLst>
        </pc:spChg>
        <pc:spChg chg="add mod">
          <ac:chgData name="Aakanx Panchal" userId="e7345f00-a80c-4ce2-9a69-35df47c787b5" providerId="ADAL" clId="{150C7E9B-5080-441B-8473-793960E69882}" dt="2022-03-22T08:38:09.600" v="1186" actId="1076"/>
          <ac:spMkLst>
            <pc:docMk/>
            <pc:sldMk cId="1793799798" sldId="256"/>
            <ac:spMk id="7" creationId="{9E04B2F0-9F3B-4B45-BCB0-B9A9F6BAD81C}"/>
          </ac:spMkLst>
        </pc:spChg>
        <pc:spChg chg="add mod">
          <ac:chgData name="Aakanx Panchal" userId="e7345f00-a80c-4ce2-9a69-35df47c787b5" providerId="ADAL" clId="{150C7E9B-5080-441B-8473-793960E69882}" dt="2022-03-22T09:01:18.280" v="1228" actId="1076"/>
          <ac:spMkLst>
            <pc:docMk/>
            <pc:sldMk cId="1793799798" sldId="256"/>
            <ac:spMk id="12" creationId="{77A87EDA-0817-4F86-89BA-D1925828AE0D}"/>
          </ac:spMkLst>
        </pc:spChg>
        <pc:spChg chg="add mod">
          <ac:chgData name="Aakanx Panchal" userId="e7345f00-a80c-4ce2-9a69-35df47c787b5" providerId="ADAL" clId="{150C7E9B-5080-441B-8473-793960E69882}" dt="2022-03-22T09:01:18.280" v="1228" actId="1076"/>
          <ac:spMkLst>
            <pc:docMk/>
            <pc:sldMk cId="1793799798" sldId="256"/>
            <ac:spMk id="15" creationId="{A8CBECFC-6F76-49B4-B29B-554061161EAF}"/>
          </ac:spMkLst>
        </pc:spChg>
        <pc:spChg chg="add del mod">
          <ac:chgData name="Aakanx Panchal" userId="e7345f00-a80c-4ce2-9a69-35df47c787b5" providerId="ADAL" clId="{150C7E9B-5080-441B-8473-793960E69882}" dt="2022-03-22T08:04:41.560" v="116" actId="478"/>
          <ac:spMkLst>
            <pc:docMk/>
            <pc:sldMk cId="1793799798" sldId="256"/>
            <ac:spMk id="16" creationId="{7B557666-861B-427C-A334-B18E39AB7097}"/>
          </ac:spMkLst>
        </pc:spChg>
        <pc:spChg chg="add del mod">
          <ac:chgData name="Aakanx Panchal" userId="e7345f00-a80c-4ce2-9a69-35df47c787b5" providerId="ADAL" clId="{150C7E9B-5080-441B-8473-793960E69882}" dt="2022-03-22T08:04:42.770" v="117" actId="478"/>
          <ac:spMkLst>
            <pc:docMk/>
            <pc:sldMk cId="1793799798" sldId="256"/>
            <ac:spMk id="17" creationId="{324B9BD6-C233-4B6C-A4DA-DFC8CBF6E3D4}"/>
          </ac:spMkLst>
        </pc:spChg>
        <pc:spChg chg="add mod">
          <ac:chgData name="Aakanx Panchal" userId="e7345f00-a80c-4ce2-9a69-35df47c787b5" providerId="ADAL" clId="{150C7E9B-5080-441B-8473-793960E69882}" dt="2022-03-22T09:01:18.280" v="1228" actId="1076"/>
          <ac:spMkLst>
            <pc:docMk/>
            <pc:sldMk cId="1793799798" sldId="256"/>
            <ac:spMk id="19" creationId="{04085B65-35EE-4275-A924-FE1BE19545E7}"/>
          </ac:spMkLst>
        </pc:spChg>
        <pc:spChg chg="add mod">
          <ac:chgData name="Aakanx Panchal" userId="e7345f00-a80c-4ce2-9a69-35df47c787b5" providerId="ADAL" clId="{150C7E9B-5080-441B-8473-793960E69882}" dt="2022-03-22T09:01:18.280" v="1228" actId="1076"/>
          <ac:spMkLst>
            <pc:docMk/>
            <pc:sldMk cId="1793799798" sldId="256"/>
            <ac:spMk id="20" creationId="{8D8886DE-5155-417E-A479-6F21CB498134}"/>
          </ac:spMkLst>
        </pc:spChg>
        <pc:spChg chg="add mod">
          <ac:chgData name="Aakanx Panchal" userId="e7345f00-a80c-4ce2-9a69-35df47c787b5" providerId="ADAL" clId="{150C7E9B-5080-441B-8473-793960E69882}" dt="2022-03-22T09:01:42.261" v="1232" actId="1076"/>
          <ac:spMkLst>
            <pc:docMk/>
            <pc:sldMk cId="1793799798" sldId="256"/>
            <ac:spMk id="21" creationId="{79A9372D-4705-41A9-8811-21257BD43FA2}"/>
          </ac:spMkLst>
        </pc:spChg>
        <pc:cxnChg chg="add del mod">
          <ac:chgData name="Aakanx Panchal" userId="e7345f00-a80c-4ce2-9a69-35df47c787b5" providerId="ADAL" clId="{150C7E9B-5080-441B-8473-793960E69882}" dt="2022-03-22T08:05:08.193" v="119" actId="478"/>
          <ac:cxnSpMkLst>
            <pc:docMk/>
            <pc:sldMk cId="1793799798" sldId="256"/>
            <ac:cxnSpMk id="9" creationId="{1EFA2B72-CA0D-407F-9A53-6E40C7CD803F}"/>
          </ac:cxnSpMkLst>
        </pc:cxnChg>
        <pc:cxnChg chg="add del mod">
          <ac:chgData name="Aakanx Panchal" userId="e7345f00-a80c-4ce2-9a69-35df47c787b5" providerId="ADAL" clId="{150C7E9B-5080-441B-8473-793960E69882}" dt="2022-03-22T08:05:08.820" v="120" actId="478"/>
          <ac:cxnSpMkLst>
            <pc:docMk/>
            <pc:sldMk cId="1793799798" sldId="256"/>
            <ac:cxnSpMk id="11" creationId="{4E3ECE69-6F5B-440E-B1E7-6D957A796B3C}"/>
          </ac:cxnSpMkLst>
        </pc:cxnChg>
        <pc:cxnChg chg="add mod">
          <ac:chgData name="Aakanx Panchal" userId="e7345f00-a80c-4ce2-9a69-35df47c787b5" providerId="ADAL" clId="{150C7E9B-5080-441B-8473-793960E69882}" dt="2022-03-22T09:01:18.280" v="1228" actId="1076"/>
          <ac:cxnSpMkLst>
            <pc:docMk/>
            <pc:sldMk cId="1793799798" sldId="256"/>
            <ac:cxnSpMk id="13" creationId="{EADC667D-01A5-451B-BA52-A31CD58E12BA}"/>
          </ac:cxnSpMkLst>
        </pc:cxnChg>
        <pc:cxnChg chg="add mod">
          <ac:chgData name="Aakanx Panchal" userId="e7345f00-a80c-4ce2-9a69-35df47c787b5" providerId="ADAL" clId="{150C7E9B-5080-441B-8473-793960E69882}" dt="2022-03-22T09:01:18.280" v="1228" actId="1076"/>
          <ac:cxnSpMkLst>
            <pc:docMk/>
            <pc:sldMk cId="1793799798" sldId="256"/>
            <ac:cxnSpMk id="16" creationId="{1A3C0B21-587D-47E9-A611-2B4B1E731200}"/>
          </ac:cxnSpMkLst>
        </pc:cxnChg>
        <pc:cxnChg chg="add mod">
          <ac:chgData name="Aakanx Panchal" userId="e7345f00-a80c-4ce2-9a69-35df47c787b5" providerId="ADAL" clId="{150C7E9B-5080-441B-8473-793960E69882}" dt="2022-03-22T09:01:18.280" v="1228" actId="1076"/>
          <ac:cxnSpMkLst>
            <pc:docMk/>
            <pc:sldMk cId="1793799798" sldId="256"/>
            <ac:cxnSpMk id="22" creationId="{0FB8EE73-1C3E-4438-B52E-EADBEE3A5E64}"/>
          </ac:cxnSpMkLst>
        </pc:cxnChg>
        <pc:cxnChg chg="add mod">
          <ac:chgData name="Aakanx Panchal" userId="e7345f00-a80c-4ce2-9a69-35df47c787b5" providerId="ADAL" clId="{150C7E9B-5080-441B-8473-793960E69882}" dt="2022-03-22T09:01:18.280" v="1228" actId="1076"/>
          <ac:cxnSpMkLst>
            <pc:docMk/>
            <pc:sldMk cId="1793799798" sldId="256"/>
            <ac:cxnSpMk id="23" creationId="{54AAAF01-00E5-4505-8A4A-F955D70B534F}"/>
          </ac:cxnSpMkLst>
        </pc:cxnChg>
        <pc:cxnChg chg="add mod">
          <ac:chgData name="Aakanx Panchal" userId="e7345f00-a80c-4ce2-9a69-35df47c787b5" providerId="ADAL" clId="{150C7E9B-5080-441B-8473-793960E69882}" dt="2022-03-22T09:01:18.280" v="1228" actId="1076"/>
          <ac:cxnSpMkLst>
            <pc:docMk/>
            <pc:sldMk cId="1793799798" sldId="256"/>
            <ac:cxnSpMk id="24" creationId="{A0CA94FD-1CB6-4B6D-8658-67B07B18E180}"/>
          </ac:cxnSpMkLst>
        </pc:cxnChg>
        <pc:cxnChg chg="add mod">
          <ac:chgData name="Aakanx Panchal" userId="e7345f00-a80c-4ce2-9a69-35df47c787b5" providerId="ADAL" clId="{150C7E9B-5080-441B-8473-793960E69882}" dt="2022-03-22T09:01:18.280" v="1228" actId="1076"/>
          <ac:cxnSpMkLst>
            <pc:docMk/>
            <pc:sldMk cId="1793799798" sldId="256"/>
            <ac:cxnSpMk id="27" creationId="{69452657-C884-4034-AF97-74D3C4F43C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EDD-B5D4-448D-837B-E9D0EF458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E7A3-3F0C-4267-B198-AD17041C6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0D96-2E1D-4F79-837B-313D38AB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DBDD-E5A3-4F76-83D1-0A48E745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2E50-0B09-42A4-B50A-B7E7AA48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57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193C-33B8-482F-91FB-580988D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D227-95A0-4514-9533-1DF5981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2AC0-E8D4-47F8-8D42-78CCB7F0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17CC-0CDE-4AAA-BBD8-A0A116F4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BC86-220E-43CD-9301-B032CA32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49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F5BD3-0705-45EF-BA19-56C224E43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1C8CF-4FA6-4961-B361-9E787629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806F-209A-41BB-AD20-764A3DB0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93AF-928B-4E33-9065-D2439FAA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EA88-E0B3-484F-8C72-D7FE6342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A369-3191-4521-B5F3-E4A71E90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A5E8-EC0A-4D30-8B23-FBC9F343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C869-4667-4DE4-8565-CC2BE9D8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F5BE-540A-4833-AA33-0D2EE6C3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2029-F984-4140-A33F-D1F21EA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0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BEFE-1451-4B39-9699-F34470A0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E110-B44F-4D18-AA41-A0D1027E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5465-3F6C-4D40-97BA-729116F4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4C51-CF35-4499-BAF1-5C8B36A5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7C87-2714-412B-940B-D04EE69A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1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ED3D-A504-4F42-94F1-6DD34D36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5EDF-24C7-4710-9DA3-080AC7146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81FC-1538-4BE7-A616-DF7083990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14DB-2DD3-4FC8-98D2-40859ECE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F6CA0-810A-4D00-906A-DDC4AA27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5312-73BD-46B3-8FF9-F03AB930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09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8782-E924-4A37-A837-B2FE1590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EA002-E292-4C27-A3DF-D411F68C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AC6C-EB50-40A0-994A-C1EA33D9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ABF1A-096F-4687-9673-943DD560F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D438F-FEAB-4A38-A9F6-123D2134B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19582-4D2E-4BAF-A697-84921931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0F5B6-D044-4552-95E4-FE136DD3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336AA-5F00-40ED-9936-E5ADFD10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79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1F74-4EB2-42C9-99B8-66CCFE92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45D-FDD9-4A6C-9253-051C7F50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0E4FD-5AA7-427E-863A-0C843636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2DA94-70DA-4316-8A8C-D669D484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39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70D06-DBA6-4EA2-A347-85BDBCE8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256E6-B2F4-4DD9-92C8-BA48D86B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AF8CF-B51D-499C-8CFD-D3279F3B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10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A20F-D51F-4D34-BDA8-B06878AF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3896-5025-4D59-801C-8532E831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668AE-B8D0-460D-BE66-4C7B91D5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8E4-B4BE-4B7F-AF1E-46CAFAB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5AE8-42DF-4F53-A1DE-3A0B2A34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24675-1267-4DE7-8F98-646541CF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24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F21F-0987-40E3-B604-82336B14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1452F-0055-4206-8CBD-4853DBFC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D4CC-9906-4A2B-A9A5-1861537B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EFA7F-E41D-42C6-B363-FCD83473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073D-FC2F-4757-B68E-C307C887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23937-65A3-46C5-A15D-0A9EFA52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3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7FB5D-7166-4713-ACDA-2604F439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4FE5-0238-4CA5-9700-6C328B5D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6E2F-023F-489E-BAC3-ED726B937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F2E1-C6B9-447C-8618-6EF60292BCA2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E76F-E419-4D5A-B139-1B11E239B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30BE-A027-4074-867B-27057E066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A5061-CB87-43FE-9AED-146E1966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86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C689B-7C03-41A8-81CB-1CC36AD281DE}"/>
              </a:ext>
            </a:extLst>
          </p:cNvPr>
          <p:cNvSpPr/>
          <p:nvPr/>
        </p:nvSpPr>
        <p:spPr>
          <a:xfrm>
            <a:off x="4614274" y="1079428"/>
            <a:ext cx="1904301" cy="798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i="1" dirty="0">
                <a:solidFill>
                  <a:schemeClr val="tx1"/>
                </a:solidFill>
              </a:rPr>
              <a:t>DNAgen.py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generate random AGCT sequence of length Nb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B15C6-C444-44CB-95A0-C3FE9B94C8B1}"/>
              </a:ext>
            </a:extLst>
          </p:cNvPr>
          <p:cNvSpPr/>
          <p:nvPr/>
        </p:nvSpPr>
        <p:spPr>
          <a:xfrm>
            <a:off x="4614276" y="3720103"/>
            <a:ext cx="1904301" cy="7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i="1" dirty="0">
                <a:solidFill>
                  <a:schemeClr val="tx1"/>
                </a:solidFill>
              </a:rPr>
              <a:t>BASE.py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 each of AGCT in </a:t>
            </a:r>
            <a:r>
              <a:rPr kumimoji="0" lang="en-C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DNAseqNNN.seq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92352-C6CD-4755-9BCC-E07BA88354B1}"/>
              </a:ext>
            </a:extLst>
          </p:cNvPr>
          <p:cNvSpPr/>
          <p:nvPr/>
        </p:nvSpPr>
        <p:spPr>
          <a:xfrm>
            <a:off x="8565571" y="1079428"/>
            <a:ext cx="1904301" cy="6711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combined.csv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4B2F0-9F3B-4B45-BCB0-B9A9F6BAD81C}"/>
              </a:ext>
            </a:extLst>
          </p:cNvPr>
          <p:cNvSpPr/>
          <p:nvPr/>
        </p:nvSpPr>
        <p:spPr>
          <a:xfrm>
            <a:off x="1101046" y="2952224"/>
            <a:ext cx="2281798" cy="953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i="1" dirty="0">
                <a:solidFill>
                  <a:schemeClr val="tx1"/>
                </a:solidFill>
              </a:rPr>
              <a:t>DNAnalyze.sh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from NNN of 001 to 100;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concatenate </a:t>
            </a:r>
            <a:r>
              <a:rPr lang="en-CA" sz="1200" dirty="0" err="1">
                <a:solidFill>
                  <a:schemeClr val="tx1"/>
                </a:solidFill>
              </a:rPr>
              <a:t>DNAseqNNN.count</a:t>
            </a:r>
            <a:r>
              <a:rPr lang="en-CA" sz="1200" dirty="0">
                <a:solidFill>
                  <a:schemeClr val="tx1"/>
                </a:solidFill>
              </a:rPr>
              <a:t> files into combined.csv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A87EDA-0817-4F86-89BA-D1925828AE0D}"/>
              </a:ext>
            </a:extLst>
          </p:cNvPr>
          <p:cNvSpPr/>
          <p:nvPr/>
        </p:nvSpPr>
        <p:spPr>
          <a:xfrm>
            <a:off x="8565566" y="2664203"/>
            <a:ext cx="1904301" cy="1529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i="1" dirty="0" err="1">
                <a:solidFill>
                  <a:schemeClr val="tx1"/>
                </a:solidFill>
              </a:rPr>
              <a:t>histograms.R</a:t>
            </a:r>
            <a:endParaRPr lang="en-CA" sz="1600" i="1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divide each cell by sum of its column; plot each column as histogram, obtaining distribution for each of AGCT among all </a:t>
            </a:r>
            <a:r>
              <a:rPr lang="en-CA" sz="1200" dirty="0" err="1">
                <a:solidFill>
                  <a:schemeClr val="tx1"/>
                </a:solidFill>
              </a:rPr>
              <a:t>DNAseqNNN.seq</a:t>
            </a:r>
            <a:r>
              <a:rPr lang="en-CA" sz="1200" dirty="0">
                <a:solidFill>
                  <a:schemeClr val="tx1"/>
                </a:solidFill>
              </a:rPr>
              <a:t> files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DC667D-01A5-451B-BA52-A31CD58E12B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9517717" y="1750547"/>
            <a:ext cx="5" cy="913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4085B65-35EE-4275-A924-FE1BE19545E7}"/>
              </a:ext>
            </a:extLst>
          </p:cNvPr>
          <p:cNvSpPr/>
          <p:nvPr/>
        </p:nvSpPr>
        <p:spPr>
          <a:xfrm>
            <a:off x="4614274" y="2466405"/>
            <a:ext cx="1904301" cy="6711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</a:rPr>
              <a:t>DNAseqNNN.seq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886DE-5155-417E-A479-6F21CB498134}"/>
              </a:ext>
            </a:extLst>
          </p:cNvPr>
          <p:cNvSpPr/>
          <p:nvPr/>
        </p:nvSpPr>
        <p:spPr>
          <a:xfrm>
            <a:off x="4614274" y="5073031"/>
            <a:ext cx="1904301" cy="6711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</a:rPr>
              <a:t>DNAseqNNN.count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9A9372D-4705-41A9-8811-21257BD43FA2}"/>
              </a:ext>
            </a:extLst>
          </p:cNvPr>
          <p:cNvSpPr/>
          <p:nvPr/>
        </p:nvSpPr>
        <p:spPr>
          <a:xfrm>
            <a:off x="3699196" y="704122"/>
            <a:ext cx="268266" cy="54497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B8EE73-1C3E-4438-B52E-EADBEE3A5E6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5566425" y="1877779"/>
            <a:ext cx="0" cy="588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AAAF01-00E5-4505-8A4A-F955D70B534F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5566425" y="4496083"/>
            <a:ext cx="2" cy="57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CA94FD-1CB6-4B6D-8658-67B07B18E180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rot="16200000" flipH="1">
            <a:off x="5275137" y="3428812"/>
            <a:ext cx="58257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452657-C884-4034-AF97-74D3C4F43C66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6518575" y="1414988"/>
            <a:ext cx="2046996" cy="39936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BECFC-6F76-49B4-B29B-554061161EAF}"/>
              </a:ext>
            </a:extLst>
          </p:cNvPr>
          <p:cNvSpPr/>
          <p:nvPr/>
        </p:nvSpPr>
        <p:spPr>
          <a:xfrm>
            <a:off x="8565566" y="5073030"/>
            <a:ext cx="1904301" cy="6711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histograms.pdf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3C0B21-587D-47E9-A611-2B4B1E73120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517717" y="4193797"/>
            <a:ext cx="0" cy="879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Aakanx Panchal</dc:creator>
  <cp:lastModifiedBy>Aakanx Panchal</cp:lastModifiedBy>
  <cp:revision>1</cp:revision>
  <dcterms:created xsi:type="dcterms:W3CDTF">2022-03-22T07:53:37Z</dcterms:created>
  <dcterms:modified xsi:type="dcterms:W3CDTF">2022-03-22T09:01:45Z</dcterms:modified>
</cp:coreProperties>
</file>