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37B82-B075-4169-8769-E8326F46F9DE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71DE-4954-42D9-B884-938A89C8A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6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9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8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7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5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1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5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9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3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3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5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4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9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4BC31E-9276-4122-8BA9-B9FA79810D3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8C87E2-A94F-4AD4-9D82-7B1A6805B9B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2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9EBA-C92E-8117-7E75-9066A2CC5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69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Brewing Growth: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Unveiling Espresso Oasis Sales Dashboard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24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17F5-064A-6EAB-E089-04AADB1F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1BDB-2055-4EAB-FF32-C399342D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>
                <a:latin typeface="Gill Sans MT" panose="020B0502020104020203" pitchFamily="34" charset="0"/>
              </a:rPr>
              <a:t>Data Methodology: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  <a:latin typeface="Gill Sans MT" panose="020B0502020104020203" pitchFamily="34" charset="0"/>
              </a:rPr>
              <a:t>Data cleaning &amp; transformation: </a:t>
            </a:r>
            <a:r>
              <a:rPr lang="en-IN" dirty="0">
                <a:latin typeface="Gill Sans MT" panose="020B0502020104020203" pitchFamily="34" charset="0"/>
              </a:rPr>
              <a:t>Microsoft Excel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  <a:latin typeface="Gill Sans MT" panose="020B0502020104020203" pitchFamily="34" charset="0"/>
              </a:rPr>
              <a:t>Data visualization: </a:t>
            </a:r>
            <a:r>
              <a:rPr lang="en-IN" dirty="0">
                <a:latin typeface="Gill Sans MT" panose="020B0502020104020203" pitchFamily="34" charset="0"/>
              </a:rPr>
              <a:t>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371171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3745-D41B-7F1A-9A80-3A5C3737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16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702A-A5F1-A0E8-6927-BACD397A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F0C8-1F25-B363-0938-C23A128B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Objective 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Background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Key findings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Recommendations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Appendix:</a:t>
            </a:r>
          </a:p>
          <a:p>
            <a:pPr marL="799200" lvl="1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latin typeface="Gill Sans MT (Body)"/>
              </a:rPr>
              <a:t>Data methodology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21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F790-4ACE-D0A4-70E0-DC89A6BC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69E6-ABCA-55CC-FF86-22A669D0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540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  <a:latin typeface="Gill Sans MT (Body)"/>
              </a:rPr>
              <a:t>Sales Over Time: </a:t>
            </a:r>
            <a:r>
              <a:rPr lang="en-US" dirty="0">
                <a:latin typeface="Gill Sans MT (Body)"/>
              </a:rPr>
              <a:t>Develop a time-series visualization to showcase the total sales trends over a selected period, enabling the identification of peak sales times and potential areas for improvement.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accent1"/>
                </a:solidFill>
                <a:effectLst/>
                <a:latin typeface="Gill Sans MT (Body)"/>
              </a:rPr>
              <a:t>Geographical Analysis: </a:t>
            </a:r>
            <a:r>
              <a:rPr lang="en-US" b="0" i="0" dirty="0">
                <a:effectLst/>
                <a:latin typeface="Gill Sans MT (Body)"/>
              </a:rPr>
              <a:t>Implement a country-based visualization to display total sales by country, helping Café Espresso Oasis understand regional variations and target areas for potential growth.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accent1"/>
                </a:solidFill>
                <a:effectLst/>
                <a:latin typeface="Gill Sans MT (Body)"/>
              </a:rPr>
              <a:t>Top Customer Analysis: </a:t>
            </a:r>
            <a:r>
              <a:rPr lang="en-US" b="0" i="0" dirty="0">
                <a:effectLst/>
                <a:latin typeface="Gill Sans MT (Body)"/>
              </a:rPr>
              <a:t>Create visualizations to identify and showcase the top 5 customers based on their purchasing history, allowing the café to tailor promotions and engagement strategies for these key customers.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accent1"/>
                </a:solidFill>
                <a:effectLst/>
                <a:latin typeface="Gill Sans MT (Body)"/>
              </a:rPr>
              <a:t>Interactive Slicers: </a:t>
            </a:r>
            <a:r>
              <a:rPr lang="en-US" b="0" i="0" dirty="0">
                <a:effectLst/>
                <a:latin typeface="Gill Sans MT (Body)"/>
              </a:rPr>
              <a:t>Implement slicers for timeline selection, loyalty status (loyal vs. non-loyal customers), coffee bean size, and coffee type, providing users with the flexibility to analyze sales data based on specific criteria.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accent1"/>
                </a:solidFill>
                <a:effectLst/>
                <a:latin typeface="Gill Sans MT (Body)"/>
              </a:rPr>
              <a:t>Loyalty Classification: </a:t>
            </a:r>
            <a:r>
              <a:rPr lang="en-US" b="0" i="0" dirty="0">
                <a:effectLst/>
                <a:latin typeface="Gill Sans MT (Body)"/>
              </a:rPr>
              <a:t>Utilize data to categorize customers as loyal or non-loyal based on predefined criteria, enabling targeted marketing efforts towards retaining and growing the loyal customer base.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accent1"/>
                </a:solidFill>
                <a:effectLst/>
                <a:latin typeface="Gill Sans MT (Body)"/>
              </a:rPr>
              <a:t>Coffee Type Impact: </a:t>
            </a:r>
            <a:r>
              <a:rPr lang="en-US" b="0" i="0" dirty="0">
                <a:effectLst/>
                <a:latin typeface="Gill Sans MT (Body)"/>
              </a:rPr>
              <a:t>Analyze how the type of coffee affect sales, providing insights into product preferences and informing inventory management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7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5DDD-A514-5F77-7373-32108CBE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8E86-0800-21CB-EA23-1AC94E49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Gill Sans MT (Body)"/>
              </a:rPr>
              <a:t>Café Espresso Oasis is looking to enhance its business intelligence and decision-making capabilities by leveraging data analytics in their coffee sales operations.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Gill Sans MT (Body)"/>
              </a:rPr>
              <a:t>The company wants to develop a comprehensive Coffee Sales Analytics Dashboard that provides key insights into various aspects of their sales performance.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Gill Sans MT (Body)"/>
              </a:rPr>
              <a:t>The dashboard should encompass visualizations and interactive elements to empower stakeholders in making informed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53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9A2-0F1E-0CEC-1BA8-E600FB4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0B03-59F1-9CD6-0FB2-A8DFD118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4211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Total Sales Over Time: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The business has seen the highest sales in the year 2021 followed by 2019 and 2020.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The year 2022 observed the minimum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Out of all the months 2020 Feb observed the maximum sales and Aug 2022 observed the minimum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0C931-10E8-4A17-DD98-2078313FC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296" y="1978603"/>
            <a:ext cx="7098891" cy="38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9A2-0F1E-0CEC-1BA8-E600FB47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28" y="162522"/>
            <a:ext cx="10058400" cy="1450757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0B03-59F1-9CD6-0FB2-A8DFD118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4211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Total Sales Over Time By Coffee Type: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Excelsa &amp; Liberica account for the highest sales respectively followed by Arabica.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Robusta has the least sales amongst all the Coffee types.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Excelsa’s demand was the highest in 2019 April &amp; June whereas Liberica was the highest in demand for the month of Jan 2022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There was a huge demand for Arabica in the month of Sep 2021.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24556-8BBC-DEA5-4C03-783EDD9A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28" y="1776187"/>
            <a:ext cx="5700101" cy="2476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5A8D1-B381-5F2A-904B-6AACF1B60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157" y="4252420"/>
            <a:ext cx="5517572" cy="20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0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9A2-0F1E-0CEC-1BA8-E600FB4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0B03-59F1-9CD6-0FB2-A8DFD118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4211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Gill Sans MT (Body)"/>
              </a:rPr>
              <a:t>T</a:t>
            </a:r>
            <a:r>
              <a:rPr lang="en-US" b="0" i="0" u="sng" dirty="0">
                <a:effectLst/>
                <a:latin typeface="Gill Sans MT (Body)"/>
              </a:rPr>
              <a:t>otal sales by country</a:t>
            </a:r>
            <a:r>
              <a:rPr lang="en-IN" u="sng" dirty="0">
                <a:latin typeface="Gill Sans MT (Body)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The United States of America account for the highest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Ireland &amp; United Kingdom are behind them by a huge margin.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343026-EDCC-C23D-30B0-8B85986A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33" y="1978603"/>
            <a:ext cx="7077776" cy="36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7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9A2-0F1E-0CEC-1BA8-E600FB4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0B03-59F1-9CD6-0FB2-A8DFD118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4211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Gill Sans MT (Body)"/>
              </a:rPr>
              <a:t>T</a:t>
            </a:r>
            <a:r>
              <a:rPr lang="en-US" b="0" i="0" u="sng" dirty="0">
                <a:effectLst/>
                <a:latin typeface="Gill Sans MT (Body)"/>
              </a:rPr>
              <a:t>otal 5 Customers</a:t>
            </a:r>
            <a:r>
              <a:rPr lang="en-IN" u="sng" dirty="0">
                <a:latin typeface="Gill Sans MT (Body)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Out of the top 5 customers the top 4 belong to the United States of America.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 (Body)"/>
              </a:rPr>
              <a:t>Only one customer of United Kingdom is present in this chart and no customer of Ireland is present.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B0D35-DDB4-88B4-1449-BBFF4513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29" y="1978603"/>
            <a:ext cx="5992326" cy="36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7090-C761-60D7-4B3D-A9F95178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5FA0-D39F-3DFC-C55D-EC09221F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" panose="020B0502020104020203" pitchFamily="34" charset="0"/>
              </a:rPr>
              <a:t>The business should look at the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IN" dirty="0">
                <a:latin typeface="Gill Sans MT" panose="020B0502020104020203" pitchFamily="34" charset="0"/>
              </a:rPr>
              <a:t>dashboard for doing the root cause analysis for the time periods having low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" panose="020B0502020104020203" pitchFamily="34" charset="0"/>
              </a:rPr>
              <a:t>The business should also look for the time periods having good sales and adhere to the strategies which led to the high sales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" panose="020B0502020104020203" pitchFamily="34" charset="0"/>
              </a:rPr>
              <a:t>The business should come up with strategies to boost the sales of the coffee type Robusta as it has the least sales amongst all the Coffee types.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" panose="020B0502020104020203" pitchFamily="34" charset="0"/>
              </a:rPr>
              <a:t>By looking at the dashboard it is discernible that some coffee types have high sales in some particular time periods. The business should have them in inventory accordingly.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" panose="020B0502020104020203" pitchFamily="34" charset="0"/>
              </a:rPr>
              <a:t>Since the United States of America account for the highest sales and also out of the top 5 customers the top 4 belong to the United States of America, they should be catered well and parallelly, the business should come up with strategies to boost their operations in United Kingdom and Ireland.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Gill Sans MT" panose="020B0502020104020203" pitchFamily="34" charset="0"/>
              </a:rPr>
              <a:t>The business should take full advantage of the slicers </a:t>
            </a:r>
            <a:r>
              <a:rPr lang="en-US" b="0" i="0" dirty="0">
                <a:effectLst/>
                <a:latin typeface="Gill Sans MT (Body)"/>
              </a:rPr>
              <a:t>to analyze sales data based on specific criteria and tailor strategies for growth accordingly.</a:t>
            </a:r>
            <a:endParaRPr lang="en-I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48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1636</TotalTime>
  <Words>671</Words>
  <Application>Microsoft Office PowerPoint</Application>
  <PresentationFormat>Widescreen</PresentationFormat>
  <Paragraphs>54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Gill Sans MT</vt:lpstr>
      <vt:lpstr>Gill Sans MT (Body)</vt:lpstr>
      <vt:lpstr>Söhne</vt:lpstr>
      <vt:lpstr>Wingdings</vt:lpstr>
      <vt:lpstr>Retrospect</vt:lpstr>
      <vt:lpstr>Brewing Growth: Unveiling Espresso Oasis Sales Dashboard Insights</vt:lpstr>
      <vt:lpstr>Agenda</vt:lpstr>
      <vt:lpstr>Objective</vt:lpstr>
      <vt:lpstr>Background</vt:lpstr>
      <vt:lpstr>Key Findings</vt:lpstr>
      <vt:lpstr>Key Findings</vt:lpstr>
      <vt:lpstr>Key Findings</vt:lpstr>
      <vt:lpstr>Key Findings</vt:lpstr>
      <vt:lpstr>Recommendations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Brewing Growth: Unveiling Espresso Oasis Sales Dashboard Insights</dc:title>
  <dc:creator>Aakar Bhardwaj</dc:creator>
  <cp:lastModifiedBy>Aakar Bhardwaj</cp:lastModifiedBy>
  <cp:revision>26</cp:revision>
  <dcterms:created xsi:type="dcterms:W3CDTF">2024-01-18T11:24:28Z</dcterms:created>
  <dcterms:modified xsi:type="dcterms:W3CDTF">2024-01-23T11:47:24Z</dcterms:modified>
</cp:coreProperties>
</file>