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79" r:id="rId4"/>
    <p:sldId id="265" r:id="rId5"/>
    <p:sldId id="259" r:id="rId6"/>
    <p:sldId id="260" r:id="rId7"/>
    <p:sldId id="266" r:id="rId8"/>
    <p:sldId id="263" r:id="rId9"/>
    <p:sldId id="264" r:id="rId10"/>
    <p:sldId id="267" r:id="rId11"/>
    <p:sldId id="280" r:id="rId12"/>
    <p:sldId id="281" r:id="rId13"/>
    <p:sldId id="268" r:id="rId14"/>
    <p:sldId id="270" r:id="rId15"/>
    <p:sldId id="262" r:id="rId16"/>
    <p:sldId id="273" r:id="rId17"/>
    <p:sldId id="278" r:id="rId18"/>
  </p:sldIdLst>
  <p:sldSz cx="9144000" cy="5143500" type="screen16x9"/>
  <p:notesSz cx="6858000" cy="9144000"/>
  <p:embeddedFontLst>
    <p:embeddedFont>
      <p:font typeface="Barlow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Raleway Thin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Barlow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94" autoAdjust="0"/>
  </p:normalViewPr>
  <p:slideViewPr>
    <p:cSldViewPr snapToGrid="0">
      <p:cViewPr varScale="1">
        <p:scale>
          <a:sx n="118" d="100"/>
          <a:sy n="118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69831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483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30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874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10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739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103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328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867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0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94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84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23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00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781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6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288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7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Varithms</a:t>
            </a:r>
            <a:br>
              <a:rPr lang="en-US" dirty="0" smtClean="0"/>
            </a:br>
            <a:r>
              <a:rPr lang="en-US" dirty="0" smtClean="0"/>
              <a:t>(An E-learning platform)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Modules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Learning Module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Users can learn various algorithms by reading out the concept.</a:t>
              </a:r>
              <a:endParaRPr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Login Module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900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Will allow users to login to access their profile.</a:t>
              </a:r>
              <a:endParaRPr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Searching Module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Efficiently searches across hundreds of algorithms.  Categorical Searching.</a:t>
              </a:r>
              <a:endParaRPr sz="9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/>
              </a: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11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74" y="232741"/>
            <a:ext cx="2373923" cy="44040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04" y="232741"/>
            <a:ext cx="2373923" cy="48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51" y="129602"/>
            <a:ext cx="2373923" cy="48574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46" y="129600"/>
            <a:ext cx="2373923" cy="45071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64" y="210614"/>
            <a:ext cx="2373923" cy="434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eLearning market</a:t>
            </a:r>
            <a:endParaRPr dirty="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2514" y="1510364"/>
            <a:ext cx="41113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Knowing these eLearning  stats can make you realize how you can leverage it to boost your organizational processes.</a:t>
            </a:r>
          </a:p>
          <a:p>
            <a:r>
              <a:rPr lang="en-US" dirty="0" smtClean="0"/>
              <a:t>Online learning can be great alternative to saving time , money, and effort insetting up corporate training and delivering the curriculum to the learners. </a:t>
            </a:r>
            <a:r>
              <a:rPr lang="en-IN" dirty="0" smtClean="0"/>
              <a:t>However many companies are still hesitant to join the wave of creating a digital learning environment.</a:t>
            </a:r>
          </a:p>
          <a:p>
            <a:endParaRPr lang="en-US" dirty="0"/>
          </a:p>
          <a:p>
            <a:r>
              <a:rPr lang="en-US" dirty="0" smtClean="0"/>
              <a:t>To prove that  eLearning is becoming new trend in learning &amp; development, we have gathered some up-to-date stats...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430039" y="1801300"/>
            <a:ext cx="65108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 global corporate e-learning market size will be worth  $ 50 billion by 2026.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72% of the organizations interviewed believe that e-Learning  will help them increase their competitive edge.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E-learning takes 40% to 60% less employee time than traditional education.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932834" y="612422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solidFill>
                  <a:schemeClr val="accent1"/>
                </a:solidFill>
              </a:rPr>
              <a:t>Use of the Project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7411" y="2242546"/>
            <a:ext cx="4724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Designed specifically to keep all the requirements of a Computer Science student in mind.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It opens the door for almost everyone to see the subject matter in depth.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Saves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Doubt clearance becomes much easier.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Future Scope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714150" y="2019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/>
              <a:t>We will be updating the content based on the feedback of the students.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/>
              <a:t>For now the content is in notes format which is precise enough.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4493408" y="2028571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Mentors will be provided for one to one doubts clearance.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714150" y="3376171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/>
              <a:t>In the coming future , we are also planning to provide the multimedia learning content that is comprehensive  and practical using video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4493408" y="3341858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Complete learning track will be given to choose from at the time of registration.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If we will get positive  feedback then we will introduce a discussion forum.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 smtClean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</a:t>
            </a: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questions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/>
              <a:t>These E-learning platforms are rising exponentially , these platforms are even helping professionals who cannot afford the time for in-classroom teaching due to busy schedules.</a:t>
            </a:r>
            <a:endParaRPr sz="1200"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/>
              <a:t>In this new era of globalization, digitalization is playing a pivotal role. E-learning is more of, out-of-classroom and in-room educational experiences.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/>
              <a:t>Our E-learning platform will impart knowledge related to Algorithms, how they are implemented 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/>
              <a:t>Aim of this platform is to make Algorithms learning more interesting, effective and efficient.</a:t>
            </a:r>
            <a:endParaRPr sz="1200" dirty="0"/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354413" y="1718798"/>
            <a:ext cx="6641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For developing countries like India  who are progressing towards E-Governance  and education , concept of e-Learning platforms are working as a boon. 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Our main aim is to provide you all the algorithms to study but also to  make things a lot simpler for the students. Minimizing your struggle while understanding them. We’re here to provide you with simpler techniques to understand a particular algorithm and to implement it. 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Problem Statement: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The E-learning platforms are more empowering , efficient, and economical.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During pandemic all educational institutes were shut down, and all the content was delivered through online-mode.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So it became the necessity to impart knowledge through platform like ours.</a:t>
            </a:r>
            <a:endParaRPr sz="1400" dirty="0"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Motivation and Overview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E-learning platforms are more empowering , effective.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As far as we believe , smart learning is the demand of the hour . We are dedicated to providing you the best of our knowledge...</a:t>
            </a: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solidFill>
                  <a:schemeClr val="lt1"/>
                </a:solidFill>
                <a:highlight>
                  <a:schemeClr val="accent1"/>
                </a:highlight>
              </a:rPr>
              <a:t>Want big impact?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Need for new system.</a:t>
            </a:r>
            <a:endParaRPr sz="3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993805"/>
            <a:ext cx="35584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make the e-learning process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 the time for the E-learning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move towards digitalization and reduce paper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make learning more interesting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importantly, saves time as </a:t>
            </a:r>
            <a:r>
              <a:rPr lang="en-IN" dirty="0" smtClean="0"/>
              <a:t>you can learn at the comfort of your home.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HTML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Provides structure to the webpage, assisted by the technologies such as CSS, JS</a:t>
            </a:r>
            <a:endParaRPr b="1"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Technology Used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Provides styling ti the webpage</a:t>
            </a:r>
            <a:endParaRPr b="1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Continued…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Firebase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It is cloud platform that provides Backend as a service.Gives functionality to register and authenticate your users and save their datain JSON format.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Also provides feature to upload data into database and retrieve it as per your requirement.</a:t>
            </a:r>
            <a:endParaRPr sz="1400"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Visual Studio Code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Editor made by Microsoft.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Supports debugging , syntax highlighting, intelligent code completion, snippets</a:t>
            </a:r>
            <a:r>
              <a:rPr lang="en" b="1" dirty="0" smtClean="0"/>
              <a:t>.</a:t>
            </a: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Dart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Programming language for apps on multiple platforms , developed by Google.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Used to build mobile, desktop, server and web applications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725</Words>
  <Application>Microsoft Office PowerPoint</Application>
  <PresentationFormat>On-screen Show 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Barlow</vt:lpstr>
      <vt:lpstr>Raleway</vt:lpstr>
      <vt:lpstr>Arial</vt:lpstr>
      <vt:lpstr>Wingdings</vt:lpstr>
      <vt:lpstr>Raleway Thin</vt:lpstr>
      <vt:lpstr>Calibri</vt:lpstr>
      <vt:lpstr>Barlow Light</vt:lpstr>
      <vt:lpstr>Gaoler template</vt:lpstr>
      <vt:lpstr>Varithms (An E-learning platform)</vt:lpstr>
      <vt:lpstr>INTRODUCTION</vt:lpstr>
      <vt:lpstr>PowerPoint Presentation</vt:lpstr>
      <vt:lpstr>Problem Statement:</vt:lpstr>
      <vt:lpstr>Motivation and Overview</vt:lpstr>
      <vt:lpstr>PowerPoint Presentation</vt:lpstr>
      <vt:lpstr>Want big impact? Need for new system.</vt:lpstr>
      <vt:lpstr>Technology Used</vt:lpstr>
      <vt:lpstr>Continued…</vt:lpstr>
      <vt:lpstr>Modules</vt:lpstr>
      <vt:lpstr>PowerPoint Presentation</vt:lpstr>
      <vt:lpstr>PowerPoint Presentation</vt:lpstr>
      <vt:lpstr>eLearning market</vt:lpstr>
      <vt:lpstr>PowerPoint Presentation</vt:lpstr>
      <vt:lpstr>Use of the Project</vt:lpstr>
      <vt:lpstr>Future Scope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Varithms (An E-learning platform)</dc:title>
  <cp:lastModifiedBy>dell</cp:lastModifiedBy>
  <cp:revision>26</cp:revision>
  <dcterms:modified xsi:type="dcterms:W3CDTF">2021-02-18T19:44:24Z</dcterms:modified>
</cp:coreProperties>
</file>